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common-prefix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etter-combinations-of-a-phone-numb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move-nth-node-from-end-of-lis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add-two-numbe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valid-parenthes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op-k-frequent-elemen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substring-without-repeating-charact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palindromic-subst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-cn.com/problems/zigzag-conversion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verse-integ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tring-to-integer-ato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E104F4-A0AB-4128-9DDF-9CB121D5B736}"/>
              </a:ext>
            </a:extLst>
          </p:cNvPr>
          <p:cNvSpPr txBox="1"/>
          <p:nvPr/>
        </p:nvSpPr>
        <p:spPr>
          <a:xfrm>
            <a:off x="426128" y="47051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Two sum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8DACCC-9330-422D-B413-95E4EEA9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2" y="1116012"/>
            <a:ext cx="10407588" cy="55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10. Regular Expression Matching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1C3C5-C72A-42D6-9383-6868F53B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396874"/>
            <a:ext cx="11730361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8F3347-598B-4812-B0E3-33A6DC5E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" y="430212"/>
            <a:ext cx="11685973" cy="6269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CE8A7C-88CB-49D5-9088-60E607C893FE}"/>
              </a:ext>
            </a:extLst>
          </p:cNvPr>
          <p:cNvSpPr txBox="1"/>
          <p:nvPr/>
        </p:nvSpPr>
        <p:spPr>
          <a:xfrm>
            <a:off x="117629" y="-259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11.Container With Most Water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0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64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96D0E1-990E-4B59-AFB6-D555EE24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463550"/>
            <a:ext cx="11623829" cy="6235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DB210B-F260-47FA-89DC-6FD26BA1BAA9}"/>
              </a:ext>
            </a:extLst>
          </p:cNvPr>
          <p:cNvSpPr txBox="1"/>
          <p:nvPr/>
        </p:nvSpPr>
        <p:spPr>
          <a:xfrm>
            <a:off x="117629" y="942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14. Longest Common Prefix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481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1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68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661312-D6DF-4992-9704-70BE264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444500"/>
            <a:ext cx="11659339" cy="6254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0C595E-B679-4D2E-B595-FAFD9A9DCFE9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17. Letter Combinations of a Phone Number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473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30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96A263-88E0-44CE-B057-3DE1BB69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415924"/>
            <a:ext cx="11712606" cy="6283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1F50BD-D5D9-4F03-A174-FF38DD3F761F}"/>
              </a:ext>
            </a:extLst>
          </p:cNvPr>
          <p:cNvSpPr txBox="1"/>
          <p:nvPr/>
        </p:nvSpPr>
        <p:spPr>
          <a:xfrm>
            <a:off x="1480" y="465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19. Remove Nth Node From End of List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905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58D69-C5FE-4B40-9491-B7D64C78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974726"/>
            <a:ext cx="10966881" cy="58832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C65917-BEDE-461C-B7A1-DF6522EBB4DD}"/>
              </a:ext>
            </a:extLst>
          </p:cNvPr>
          <p:cNvSpPr txBox="1"/>
          <p:nvPr/>
        </p:nvSpPr>
        <p:spPr>
          <a:xfrm>
            <a:off x="426128" y="470517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2. Add Two Numbers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045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9D8953-1583-446B-886C-CE3D622B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468312"/>
            <a:ext cx="11614951" cy="62309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693B51-3090-4FEB-B9E6-26C6A4D1B72F}"/>
              </a:ext>
            </a:extLst>
          </p:cNvPr>
          <p:cNvSpPr txBox="1"/>
          <p:nvPr/>
        </p:nvSpPr>
        <p:spPr>
          <a:xfrm>
            <a:off x="0" y="989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20. Valid Parentheses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88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88D28-FF35-4335-B102-CDC2F9A4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458787"/>
            <a:ext cx="11632706" cy="62404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377BE3-38AA-458F-BFBE-620D47CD43CD}"/>
              </a:ext>
            </a:extLst>
          </p:cNvPr>
          <p:cNvSpPr txBox="1"/>
          <p:nvPr/>
        </p:nvSpPr>
        <p:spPr>
          <a:xfrm>
            <a:off x="0" y="8945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21. Merge Two Sorted Lists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08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3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35446F-516D-4450-AB6A-3FED7CEC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87" y="603682"/>
            <a:ext cx="11362613" cy="60955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B235C1-EB17-465F-AE71-C15B7E4208A2}"/>
              </a:ext>
            </a:extLst>
          </p:cNvPr>
          <p:cNvSpPr txBox="1"/>
          <p:nvPr/>
        </p:nvSpPr>
        <p:spPr>
          <a:xfrm>
            <a:off x="153139" y="1587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347. Top K Frequent Elements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513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33C4A9-A9FD-4BE5-BFCB-C73774EA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791516"/>
            <a:ext cx="11029025" cy="59166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F94D05-BB1C-4BE4-82B2-C9428A3874E1}"/>
              </a:ext>
            </a:extLst>
          </p:cNvPr>
          <p:cNvSpPr txBox="1"/>
          <p:nvPr/>
        </p:nvSpPr>
        <p:spPr>
          <a:xfrm>
            <a:off x="426128" y="470517"/>
            <a:ext cx="494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3. Longest Substring Without Repeating Characters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86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7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116D1D-71F4-4960-BAB7-EC39F7D2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787400"/>
            <a:ext cx="11020148" cy="59118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223463-00F4-4FF5-A323-DF1B560E00A4}"/>
              </a:ext>
            </a:extLst>
          </p:cNvPr>
          <p:cNvSpPr txBox="1"/>
          <p:nvPr/>
        </p:nvSpPr>
        <p:spPr>
          <a:xfrm>
            <a:off x="426128" y="470517"/>
            <a:ext cx="322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5. Longest Palindromic Substring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473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CA241A-95FB-4088-9B1B-4F13E5A6869C}"/>
              </a:ext>
            </a:extLst>
          </p:cNvPr>
          <p:cNvSpPr txBox="1"/>
          <p:nvPr/>
        </p:nvSpPr>
        <p:spPr>
          <a:xfrm>
            <a:off x="206406" y="2459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6. 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2"/>
              </a:rPr>
              <a:t>ZigZag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 Conversion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FF174-75DB-4EB1-B782-A77EBF3A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819311"/>
            <a:ext cx="10798206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3539B9-DB70-4857-BA06-56E2C638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496888"/>
            <a:ext cx="11561685" cy="62023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7157E6-1093-47E4-87CB-8DE2814ADC8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7. Reverse Integer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79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22AEAB-4BCE-4E55-A0E6-B445B8D9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692150"/>
            <a:ext cx="11197701" cy="6007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77BC12-6003-43D0-B13E-3E2587727D5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8. String to Integer (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3"/>
              </a:rPr>
              <a:t>atoi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)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629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0E5E9D-92FD-4CDE-A2A0-1FFBCB75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2" y="396874"/>
            <a:ext cx="11748117" cy="630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9. Palindrome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</Words>
  <Application>Microsoft Office PowerPoint</Application>
  <PresentationFormat>宽屏</PresentationFormat>
  <Paragraphs>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</vt:lpstr>
      <vt:lpstr>新宋体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HCX</dc:creator>
  <cp:lastModifiedBy>HCX</cp:lastModifiedBy>
  <cp:revision>19</cp:revision>
  <dcterms:created xsi:type="dcterms:W3CDTF">2021-04-04T12:28:04Z</dcterms:created>
  <dcterms:modified xsi:type="dcterms:W3CDTF">2021-04-08T13:29:22Z</dcterms:modified>
</cp:coreProperties>
</file>