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5A3CD-B347-45D1-885B-44B740A88AAD}" v="3" dt="2024-04-13T12:36:47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DF25A3CD-B347-45D1-885B-44B740A88AAD}"/>
    <pc:docChg chg="custSel addSld modSld sldOrd">
      <pc:chgData name="FEDERICO CARRARA" userId="e93417db-f703-4389-ad82-be8964ade4b4" providerId="ADAL" clId="{DF25A3CD-B347-45D1-885B-44B740A88AAD}" dt="2024-04-13T12:36:47.079" v="1154" actId="1076"/>
      <pc:docMkLst>
        <pc:docMk/>
      </pc:docMkLst>
      <pc:sldChg chg="modSp mod">
        <pc:chgData name="FEDERICO CARRARA" userId="e93417db-f703-4389-ad82-be8964ade4b4" providerId="ADAL" clId="{DF25A3CD-B347-45D1-885B-44B740A88AAD}" dt="2024-04-13T12:11:38.057" v="1058" actId="20577"/>
        <pc:sldMkLst>
          <pc:docMk/>
          <pc:sldMk cId="1622469523" sldId="257"/>
        </pc:sldMkLst>
        <pc:spChg chg="mod">
          <ac:chgData name="FEDERICO CARRARA" userId="e93417db-f703-4389-ad82-be8964ade4b4" providerId="ADAL" clId="{DF25A3CD-B347-45D1-885B-44B740A88AAD}" dt="2024-04-13T12:11:38.057" v="1058" actId="20577"/>
          <ac:spMkLst>
            <pc:docMk/>
            <pc:sldMk cId="1622469523" sldId="257"/>
            <ac:spMk id="3" creationId="{A697BD04-19C4-F9F7-806D-D56106A22005}"/>
          </ac:spMkLst>
        </pc:spChg>
      </pc:sldChg>
      <pc:sldChg chg="modSp mod ord">
        <pc:chgData name="FEDERICO CARRARA" userId="e93417db-f703-4389-ad82-be8964ade4b4" providerId="ADAL" clId="{DF25A3CD-B347-45D1-885B-44B740A88AAD}" dt="2024-04-13T12:13:51.250" v="1122" actId="21"/>
        <pc:sldMkLst>
          <pc:docMk/>
          <pc:sldMk cId="378339886" sldId="258"/>
        </pc:sldMkLst>
        <pc:spChg chg="mod">
          <ac:chgData name="FEDERICO CARRARA" userId="e93417db-f703-4389-ad82-be8964ade4b4" providerId="ADAL" clId="{DF25A3CD-B347-45D1-885B-44B740A88AAD}" dt="2024-04-13T12:13:39.192" v="1108" actId="20577"/>
          <ac:spMkLst>
            <pc:docMk/>
            <pc:sldMk cId="378339886" sldId="258"/>
            <ac:spMk id="2" creationId="{0D1437A9-8BC0-26DE-5E3F-BB793EC52448}"/>
          </ac:spMkLst>
        </pc:spChg>
        <pc:spChg chg="mod">
          <ac:chgData name="FEDERICO CARRARA" userId="e93417db-f703-4389-ad82-be8964ade4b4" providerId="ADAL" clId="{DF25A3CD-B347-45D1-885B-44B740A88AAD}" dt="2024-04-13T12:13:51.250" v="1122" actId="21"/>
          <ac:spMkLst>
            <pc:docMk/>
            <pc:sldMk cId="378339886" sldId="258"/>
            <ac:spMk id="3" creationId="{4FC8A105-E71B-D264-F38D-DDB86FA8BE04}"/>
          </ac:spMkLst>
        </pc:spChg>
      </pc:sldChg>
      <pc:sldChg chg="addSp delSp modSp">
        <pc:chgData name="FEDERICO CARRARA" userId="e93417db-f703-4389-ad82-be8964ade4b4" providerId="ADAL" clId="{DF25A3CD-B347-45D1-885B-44B740A88AAD}" dt="2024-04-13T12:36:47.079" v="1154" actId="1076"/>
        <pc:sldMkLst>
          <pc:docMk/>
          <pc:sldMk cId="4190918352" sldId="259"/>
        </pc:sldMkLst>
        <pc:spChg chg="del">
          <ac:chgData name="FEDERICO CARRARA" userId="e93417db-f703-4389-ad82-be8964ade4b4" providerId="ADAL" clId="{DF25A3CD-B347-45D1-885B-44B740A88AAD}" dt="2024-04-13T12:36:36.920" v="1152"/>
          <ac:spMkLst>
            <pc:docMk/>
            <pc:sldMk cId="4190918352" sldId="259"/>
            <ac:spMk id="3" creationId="{92447BFE-EF12-AD37-8DFD-2343FF33B3FF}"/>
          </ac:spMkLst>
        </pc:spChg>
        <pc:picChg chg="add mod">
          <ac:chgData name="FEDERICO CARRARA" userId="e93417db-f703-4389-ad82-be8964ade4b4" providerId="ADAL" clId="{DF25A3CD-B347-45D1-885B-44B740A88AAD}" dt="2024-04-13T12:36:47.079" v="1154" actId="1076"/>
          <ac:picMkLst>
            <pc:docMk/>
            <pc:sldMk cId="4190918352" sldId="259"/>
            <ac:picMk id="1026" creationId="{A1EF953C-127B-720D-53CA-2DB28D62FDD1}"/>
          </ac:picMkLst>
        </pc:picChg>
      </pc:sldChg>
      <pc:sldChg chg="modSp mod">
        <pc:chgData name="FEDERICO CARRARA" userId="e93417db-f703-4389-ad82-be8964ade4b4" providerId="ADAL" clId="{DF25A3CD-B347-45D1-885B-44B740A88AAD}" dt="2024-04-13T12:12:46.904" v="1105" actId="20577"/>
        <pc:sldMkLst>
          <pc:docMk/>
          <pc:sldMk cId="622854331" sldId="260"/>
        </pc:sldMkLst>
        <pc:spChg chg="mod">
          <ac:chgData name="FEDERICO CARRARA" userId="e93417db-f703-4389-ad82-be8964ade4b4" providerId="ADAL" clId="{DF25A3CD-B347-45D1-885B-44B740A88AAD}" dt="2024-04-13T12:12:46.904" v="1105" actId="20577"/>
          <ac:spMkLst>
            <pc:docMk/>
            <pc:sldMk cId="622854331" sldId="260"/>
            <ac:spMk id="3" creationId="{4B3B2798-807C-2221-7F40-8554BC62BD34}"/>
          </ac:spMkLst>
        </pc:spChg>
      </pc:sldChg>
      <pc:sldChg chg="modSp new mod">
        <pc:chgData name="FEDERICO CARRARA" userId="e93417db-f703-4389-ad82-be8964ade4b4" providerId="ADAL" clId="{DF25A3CD-B347-45D1-885B-44B740A88AAD}" dt="2024-04-13T12:14:43.985" v="1151" actId="20577"/>
        <pc:sldMkLst>
          <pc:docMk/>
          <pc:sldMk cId="601410788" sldId="261"/>
        </pc:sldMkLst>
        <pc:spChg chg="mod">
          <ac:chgData name="FEDERICO CARRARA" userId="e93417db-f703-4389-ad82-be8964ade4b4" providerId="ADAL" clId="{DF25A3CD-B347-45D1-885B-44B740A88AAD}" dt="2024-04-13T08:02:40.213" v="9" actId="20577"/>
          <ac:spMkLst>
            <pc:docMk/>
            <pc:sldMk cId="601410788" sldId="261"/>
            <ac:spMk id="2" creationId="{C9463FA4-93BA-60FA-8479-F29818E96EE1}"/>
          </ac:spMkLst>
        </pc:spChg>
        <pc:spChg chg="mod">
          <ac:chgData name="FEDERICO CARRARA" userId="e93417db-f703-4389-ad82-be8964ade4b4" providerId="ADAL" clId="{DF25A3CD-B347-45D1-885B-44B740A88AAD}" dt="2024-04-13T12:14:43.985" v="1151" actId="20577"/>
          <ac:spMkLst>
            <pc:docMk/>
            <pc:sldMk cId="601410788" sldId="261"/>
            <ac:spMk id="3" creationId="{7F0D7F65-12BA-078C-1A94-035CBA6077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D98FF-7F5A-5796-0080-76817F68C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B5F60A-70B7-C953-B0E3-0D7DD9C8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D5D279-73A2-4789-1EF7-0F8EF0E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4C2076-27BA-CAA3-5778-84FA270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59B46-43A8-497A-1360-F0DE2C7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27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D4832-ECC0-9D98-6CDB-0C80EE75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B5D6F1-B01C-7042-2DEB-2343DE04C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9C47E-9202-A653-648E-B35F3843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24E2B5-476E-ED2E-EE43-8864B2DE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4EF72-070F-E23C-53E6-B27132A2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57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57D62B-3120-C981-9BD0-B9674E1C6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D8325F-8FD5-BDAD-A680-860BAA5F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D5E7D-BF8A-BF23-0FE9-EDBF2777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E5BB00-1A7F-1536-1EC3-AA114E5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4200A4-E39A-7C8C-E080-C60C1D41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55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FC1FA-0B3B-98F3-266A-DB1A83C3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BA0060-9A0C-574F-5A2B-FDE3FF35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C4084E-7429-A575-2BD0-824C8F01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9A6391-5CBD-ED89-9ACC-FB63B239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5EB1C4-D0BD-1DD6-0AE4-FF3C05F2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71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B5730-D60E-1918-5EE2-4CFB20BF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31AEF1-5907-6136-62A1-0D3752CF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0BE15-BFEE-0C6D-C50B-45AFA8F3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ECB981-E3F7-3A5F-081C-22722203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8CA3D9-5BAE-1333-728F-8A1F60B3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3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309C8-FB9E-A4FA-F247-5EAD0F74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CFDA4F-3CF3-2099-9049-D463A7FA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99C247-A7E2-E714-8BFB-7339955FD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551820-CD1F-BA4C-1044-2B20E82A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AC0581-BE8E-D0B1-A1E5-A5E9FB41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638227-7CCC-602F-DE16-DAD850B0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4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7D210-935A-EDE9-B34A-51325816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E365B-1AC2-7F6B-2EC0-A477B11D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0BA082-0C46-CD41-8AB2-5EE3C230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050C40-FC3B-561C-9E63-9923CBFA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019F73-24DF-399E-E613-3F8049DCB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4D9F6D8-FBD3-EA03-03A8-3CC80A51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B0394F-D960-9999-E52F-4A18494D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C6755D-9C1B-016F-96C7-80DF76CF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29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1512A-77F5-437F-1393-81FC381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426001-B971-CDD3-D5D7-53104F0D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D69823-54A4-41B2-EE02-E5F8410C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B18F-14D7-7091-B92B-AB26D754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04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1B883A4-BAD8-0651-16A9-B470CFC4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95095D-7A2F-B3DC-663E-D6203E7E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26D23-07DC-A511-0453-467DA421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28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5908E-764D-466D-DA13-97DADA2A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C30AED-6172-C9A1-D577-7D42F6CA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D65EFA-68ED-6C96-4DAA-0A6FAD2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3F61D1-760C-F527-D367-C5C834BD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37BADF-72CD-D4A9-D5F7-D6D99D2F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A22F40-9FCE-DE2C-9520-5E84FC20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88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59A12-D452-64BF-362F-34072E9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6B32FBE-0F72-B52C-DFFC-951C098FA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D77975-ABD6-D1A2-3ED5-932E7003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AD8303-9682-7ACE-281C-8FDB010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D44805-18D6-C40D-2388-AA3BD172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811BCE-2A5E-8AE5-B6FD-24414A04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1CDC16-827B-F44A-67BC-598282C2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47EA85-DFAF-6255-73E7-B8F4FD4C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14D020-765E-52AF-55B4-1B0A1F37E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F0794-4B23-4231-8A4A-0B8130EE2095}" type="datetimeFigureOut">
              <a:rPr lang="it-IT" smtClean="0"/>
              <a:t>13/04/2024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770F4-65D6-D4B8-9574-5F9DD985E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1C35B2-65F2-4FDC-206D-6332F932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EE8A3-DABE-41D2-97B4-5FE30155AD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8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DD405-FFD4-5687-1D4B-07B6936A6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TEDxLearn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635AF-1705-20C7-FBD2-E8AAB3F38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Alessandro Signori</a:t>
            </a:r>
          </a:p>
          <a:p>
            <a:r>
              <a:rPr lang="it-IT" dirty="0"/>
              <a:t>Federico Carrara</a:t>
            </a:r>
          </a:p>
        </p:txBody>
      </p:sp>
    </p:spTree>
    <p:extLst>
      <p:ext uri="{BB962C8B-B14F-4D97-AF65-F5344CB8AC3E}">
        <p14:creationId xmlns:p14="http://schemas.microsoft.com/office/powerpoint/2010/main" val="183373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CBFB8-BE73-A9A6-099B-F0098DCB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97BD04-19C4-F9F7-806D-D56106A2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L’applicazione </a:t>
            </a:r>
            <a:r>
              <a:rPr lang="it-IT" dirty="0" err="1"/>
              <a:t>TEDxLearn</a:t>
            </a:r>
            <a:r>
              <a:rPr lang="it-IT" dirty="0"/>
              <a:t> permetterà di accedere a numerosi video relativi a svariate categorie e argomenti, sostenendo alla fine di ognuno un piccolo quiz inerente ai contenuti esposti, in modo da rafforzare la memorizzazione e la comprensione degli argomenti appena fruiti.</a:t>
            </a:r>
          </a:p>
          <a:p>
            <a:pPr marL="0" indent="0">
              <a:buNone/>
            </a:pPr>
            <a:r>
              <a:rPr lang="it-IT" dirty="0"/>
              <a:t>Sarà inoltre possibile prendere delle note relative al video e l’utente può verificare la sua posizione nella classifica generale sulla base dei risultati conseguiti nei quiz.</a:t>
            </a:r>
          </a:p>
        </p:txBody>
      </p:sp>
    </p:spTree>
    <p:extLst>
      <p:ext uri="{BB962C8B-B14F-4D97-AF65-F5344CB8AC3E}">
        <p14:creationId xmlns:p14="http://schemas.microsoft.com/office/powerpoint/2010/main" val="16224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63FA4-93BA-60FA-8479-F29818E9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D7F65-12BA-078C-1A94-035CBA60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Permettere all’utente di </a:t>
            </a:r>
          </a:p>
          <a:p>
            <a:pPr marL="0" indent="0">
              <a:buNone/>
            </a:pPr>
            <a:r>
              <a:rPr lang="it-IT" dirty="0"/>
              <a:t>L’obiettivo è di permettere all’utente di apprendere in modo efficace e allo stesso tempo leggero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4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437A9-8BC0-26DE-5E3F-BB793EC5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8A105-E71B-D264-F38D-DDB86FA8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L’applicazione è rivolta a chiunque sia interessato ad espandere la propria conoscenza relativa ad argomenti di attualità</a:t>
            </a:r>
          </a:p>
        </p:txBody>
      </p:sp>
    </p:spTree>
    <p:extLst>
      <p:ext uri="{BB962C8B-B14F-4D97-AF65-F5344CB8AC3E}">
        <p14:creationId xmlns:p14="http://schemas.microsoft.com/office/powerpoint/2010/main" val="3783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AE5BE-41A4-EEB3-3BE2-704553B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F953C-127B-720D-53CA-2DB28D62F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0" y="1314348"/>
            <a:ext cx="7906380" cy="53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1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EA5CF-2E4B-2BA9-DFF0-341423EF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B2798-807C-2221-7F40-8554BC62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Estrapolare le domande dai video</a:t>
            </a:r>
          </a:p>
          <a:p>
            <a:r>
              <a:rPr lang="it-IT" dirty="0"/>
              <a:t>Rendere l’applicazione accattivante, in modo da evitare l’abbandono dell’applicazione da parte dell’utente</a:t>
            </a:r>
          </a:p>
          <a:p>
            <a:r>
              <a:rPr lang="it-IT" dirty="0"/>
              <a:t>Sicurezza dei dati dell’utente</a:t>
            </a:r>
          </a:p>
        </p:txBody>
      </p:sp>
    </p:spTree>
    <p:extLst>
      <p:ext uri="{BB962C8B-B14F-4D97-AF65-F5344CB8AC3E}">
        <p14:creationId xmlns:p14="http://schemas.microsoft.com/office/powerpoint/2010/main" val="622854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TEDxLearn</vt:lpstr>
      <vt:lpstr>IDEA</vt:lpstr>
      <vt:lpstr>OBIETTIVO</vt:lpstr>
      <vt:lpstr>A CHI È RIVOLTA</vt:lpstr>
      <vt:lpstr>ARCHITETTURA</vt:lpstr>
      <vt:lpstr>CRITICITÀ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1</cp:revision>
  <dcterms:created xsi:type="dcterms:W3CDTF">2024-04-13T07:30:04Z</dcterms:created>
  <dcterms:modified xsi:type="dcterms:W3CDTF">2024-04-13T12:36:47Z</dcterms:modified>
</cp:coreProperties>
</file>