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5" r:id="rId5"/>
    <p:sldId id="258" r:id="rId6"/>
    <p:sldId id="261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CARRARA" userId="e93417db-f703-4389-ad82-be8964ade4b4" providerId="ADAL" clId="{0309C4B6-76EA-4E16-A834-3D75629C819D}"/>
    <pc:docChg chg="undo custSel addSld modSld">
      <pc:chgData name="FEDERICO CARRARA" userId="e93417db-f703-4389-ad82-be8964ade4b4" providerId="ADAL" clId="{0309C4B6-76EA-4E16-A834-3D75629C819D}" dt="2024-05-12T13:50:50.368" v="2196" actId="20577"/>
      <pc:docMkLst>
        <pc:docMk/>
      </pc:docMkLst>
      <pc:sldChg chg="modSp mod">
        <pc:chgData name="FEDERICO CARRARA" userId="e93417db-f703-4389-ad82-be8964ade4b4" providerId="ADAL" clId="{0309C4B6-76EA-4E16-A834-3D75629C819D}" dt="2024-05-12T13:49:14.808" v="2129" actId="20577"/>
        <pc:sldMkLst>
          <pc:docMk/>
          <pc:sldMk cId="235306207" sldId="257"/>
        </pc:sldMkLst>
        <pc:spChg chg="mod">
          <ac:chgData name="FEDERICO CARRARA" userId="e93417db-f703-4389-ad82-be8964ade4b4" providerId="ADAL" clId="{0309C4B6-76EA-4E16-A834-3D75629C819D}" dt="2024-05-12T13:49:14.808" v="2129" actId="20577"/>
          <ac:spMkLst>
            <pc:docMk/>
            <pc:sldMk cId="235306207" sldId="257"/>
            <ac:spMk id="2" creationId="{BB2FCF09-B988-24C6-3880-5EDE2D735210}"/>
          </ac:spMkLst>
        </pc:spChg>
        <pc:spChg chg="mod">
          <ac:chgData name="FEDERICO CARRARA" userId="e93417db-f703-4389-ad82-be8964ade4b4" providerId="ADAL" clId="{0309C4B6-76EA-4E16-A834-3D75629C819D}" dt="2024-05-12T13:44:51.996" v="1963" actId="20577"/>
          <ac:spMkLst>
            <pc:docMk/>
            <pc:sldMk cId="235306207" sldId="257"/>
            <ac:spMk id="3" creationId="{C45E5088-01B3-451F-98A4-AC99F973E652}"/>
          </ac:spMkLst>
        </pc:spChg>
      </pc:sldChg>
      <pc:sldChg chg="modSp new mod">
        <pc:chgData name="FEDERICO CARRARA" userId="e93417db-f703-4389-ad82-be8964ade4b4" providerId="ADAL" clId="{0309C4B6-76EA-4E16-A834-3D75629C819D}" dt="2024-05-12T13:49:48.352" v="2150" actId="20577"/>
        <pc:sldMkLst>
          <pc:docMk/>
          <pc:sldMk cId="1702770151" sldId="258"/>
        </pc:sldMkLst>
        <pc:spChg chg="mod">
          <ac:chgData name="FEDERICO CARRARA" userId="e93417db-f703-4389-ad82-be8964ade4b4" providerId="ADAL" clId="{0309C4B6-76EA-4E16-A834-3D75629C819D}" dt="2024-05-12T13:49:48.352" v="2150" actId="20577"/>
          <ac:spMkLst>
            <pc:docMk/>
            <pc:sldMk cId="1702770151" sldId="258"/>
            <ac:spMk id="2" creationId="{A8A61F1F-97DE-763F-7743-901A71FDC74A}"/>
          </ac:spMkLst>
        </pc:spChg>
        <pc:spChg chg="mod">
          <ac:chgData name="FEDERICO CARRARA" userId="e93417db-f703-4389-ad82-be8964ade4b4" providerId="ADAL" clId="{0309C4B6-76EA-4E16-A834-3D75629C819D}" dt="2024-05-12T13:46:14.433" v="2077" actId="20577"/>
          <ac:spMkLst>
            <pc:docMk/>
            <pc:sldMk cId="1702770151" sldId="258"/>
            <ac:spMk id="3" creationId="{BD725893-AB40-BDCF-E470-F2767653E72B}"/>
          </ac:spMkLst>
        </pc:spChg>
      </pc:sldChg>
      <pc:sldChg chg="modSp new mod">
        <pc:chgData name="FEDERICO CARRARA" userId="e93417db-f703-4389-ad82-be8964ade4b4" providerId="ADAL" clId="{0309C4B6-76EA-4E16-A834-3D75629C819D}" dt="2024-05-12T13:46:50.041" v="2079" actId="313"/>
        <pc:sldMkLst>
          <pc:docMk/>
          <pc:sldMk cId="2738979331" sldId="259"/>
        </pc:sldMkLst>
        <pc:spChg chg="mod">
          <ac:chgData name="FEDERICO CARRARA" userId="e93417db-f703-4389-ad82-be8964ade4b4" providerId="ADAL" clId="{0309C4B6-76EA-4E16-A834-3D75629C819D}" dt="2024-05-12T13:46:50.041" v="2079" actId="313"/>
          <ac:spMkLst>
            <pc:docMk/>
            <pc:sldMk cId="2738979331" sldId="259"/>
            <ac:spMk id="2" creationId="{1E4B3A5D-5CC1-F2FB-9192-C7AF4FCA52B2}"/>
          </ac:spMkLst>
        </pc:spChg>
      </pc:sldChg>
      <pc:sldChg chg="modSp new mod">
        <pc:chgData name="FEDERICO CARRARA" userId="e93417db-f703-4389-ad82-be8964ade4b4" providerId="ADAL" clId="{0309C4B6-76EA-4E16-A834-3D75629C819D}" dt="2024-05-12T13:49:29.693" v="2145" actId="20577"/>
        <pc:sldMkLst>
          <pc:docMk/>
          <pc:sldMk cId="428157161" sldId="260"/>
        </pc:sldMkLst>
        <pc:spChg chg="mod">
          <ac:chgData name="FEDERICO CARRARA" userId="e93417db-f703-4389-ad82-be8964ade4b4" providerId="ADAL" clId="{0309C4B6-76EA-4E16-A834-3D75629C819D}" dt="2024-05-12T13:49:29.693" v="2145" actId="20577"/>
          <ac:spMkLst>
            <pc:docMk/>
            <pc:sldMk cId="428157161" sldId="260"/>
            <ac:spMk id="2" creationId="{7B677879-E956-E8FA-CE9E-67529F1E0E68}"/>
          </ac:spMkLst>
        </pc:spChg>
      </pc:sldChg>
      <pc:sldChg chg="modSp new mod">
        <pc:chgData name="FEDERICO CARRARA" userId="e93417db-f703-4389-ad82-be8964ade4b4" providerId="ADAL" clId="{0309C4B6-76EA-4E16-A834-3D75629C819D}" dt="2024-05-12T13:50:08.442" v="2156" actId="20577"/>
        <pc:sldMkLst>
          <pc:docMk/>
          <pc:sldMk cId="3387681182" sldId="261"/>
        </pc:sldMkLst>
        <pc:spChg chg="mod">
          <ac:chgData name="FEDERICO CARRARA" userId="e93417db-f703-4389-ad82-be8964ade4b4" providerId="ADAL" clId="{0309C4B6-76EA-4E16-A834-3D75629C819D}" dt="2024-05-12T13:50:08.442" v="2156" actId="20577"/>
          <ac:spMkLst>
            <pc:docMk/>
            <pc:sldMk cId="3387681182" sldId="261"/>
            <ac:spMk id="2" creationId="{CE4858FB-F8B7-F921-D22A-2DDD9C9BC4EE}"/>
          </ac:spMkLst>
        </pc:spChg>
      </pc:sldChg>
      <pc:sldChg chg="modSp new mod">
        <pc:chgData name="FEDERICO CARRARA" userId="e93417db-f703-4389-ad82-be8964ade4b4" providerId="ADAL" clId="{0309C4B6-76EA-4E16-A834-3D75629C819D}" dt="2024-05-12T13:50:30.688" v="2176" actId="20577"/>
        <pc:sldMkLst>
          <pc:docMk/>
          <pc:sldMk cId="1319968381" sldId="262"/>
        </pc:sldMkLst>
        <pc:spChg chg="mod">
          <ac:chgData name="FEDERICO CARRARA" userId="e93417db-f703-4389-ad82-be8964ade4b4" providerId="ADAL" clId="{0309C4B6-76EA-4E16-A834-3D75629C819D}" dt="2024-05-12T13:50:30.688" v="2176" actId="20577"/>
          <ac:spMkLst>
            <pc:docMk/>
            <pc:sldMk cId="1319968381" sldId="262"/>
            <ac:spMk id="2" creationId="{F71B00BF-BE13-2071-FB87-2D032F6A77E6}"/>
          </ac:spMkLst>
        </pc:spChg>
      </pc:sldChg>
      <pc:sldChg chg="modSp new mod">
        <pc:chgData name="FEDERICO CARRARA" userId="e93417db-f703-4389-ad82-be8964ade4b4" providerId="ADAL" clId="{0309C4B6-76EA-4E16-A834-3D75629C819D}" dt="2024-05-12T13:50:50.368" v="2196" actId="20577"/>
        <pc:sldMkLst>
          <pc:docMk/>
          <pc:sldMk cId="1529259052" sldId="263"/>
        </pc:sldMkLst>
        <pc:spChg chg="mod">
          <ac:chgData name="FEDERICO CARRARA" userId="e93417db-f703-4389-ad82-be8964ade4b4" providerId="ADAL" clId="{0309C4B6-76EA-4E16-A834-3D75629C819D}" dt="2024-05-12T13:50:50.368" v="2196" actId="20577"/>
          <ac:spMkLst>
            <pc:docMk/>
            <pc:sldMk cId="1529259052" sldId="263"/>
            <ac:spMk id="2" creationId="{C77F9FF6-FF05-7B4D-3E6B-79C1E74A60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67D2BB0-EC20-4E7E-BA61-C31A6B3B5362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850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404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793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6476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955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3773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5465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711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941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158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526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515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814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63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534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99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511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D2BB0-EC20-4E7E-BA61-C31A6B3B5362}" type="datetimeFigureOut">
              <a:rPr lang="it-IT" smtClean="0"/>
              <a:t>16/05/2024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0475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74F8D3C7-58A3-FA3F-0306-88E5CF111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521378"/>
            <a:ext cx="6858000" cy="877194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rgbClr val="FFFFFF"/>
                </a:solidFill>
              </a:rPr>
              <a:t>TEDxLearn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303866F-597B-692A-8D85-57336F23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307723"/>
            <a:ext cx="6857999" cy="537199"/>
          </a:xfrm>
        </p:spPr>
        <p:txBody>
          <a:bodyPr>
            <a:normAutofit lnSpcReduction="10000"/>
          </a:bodyPr>
          <a:lstStyle/>
          <a:p>
            <a:pPr algn="ctr"/>
            <a:r>
              <a:rPr lang="it-IT" sz="2800" dirty="0">
                <a:solidFill>
                  <a:schemeClr val="bg2"/>
                </a:solidFill>
              </a:rPr>
              <a:t>AWS Lambda </a:t>
            </a:r>
            <a:r>
              <a:rPr lang="en-GB" sz="2800" dirty="0">
                <a:solidFill>
                  <a:schemeClr val="bg2"/>
                </a:solidFill>
              </a:rPr>
              <a:t>Function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2E1B4B9-52B7-145B-CB61-5036C01AC1F3}"/>
              </a:ext>
            </a:extLst>
          </p:cNvPr>
          <p:cNvSpPr txBox="1"/>
          <p:nvPr/>
        </p:nvSpPr>
        <p:spPr>
          <a:xfrm>
            <a:off x="3044163" y="378856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chemeClr val="bg2"/>
                </a:solidFill>
              </a:rPr>
              <a:t>Alessandro Signori</a:t>
            </a:r>
          </a:p>
          <a:p>
            <a:pPr algn="ctr"/>
            <a:r>
              <a:rPr lang="it-IT" dirty="0">
                <a:solidFill>
                  <a:schemeClr val="bg2"/>
                </a:solidFill>
              </a:rPr>
              <a:t>Federico Carrara</a:t>
            </a:r>
          </a:p>
        </p:txBody>
      </p:sp>
      <p:pic>
        <p:nvPicPr>
          <p:cNvPr id="7" name="Immagine 6" descr="Immagine che contiene Carattere, tipografia, Elementi grafici, logo&#10;&#10;Descrizione generata automaticamente">
            <a:extLst>
              <a:ext uri="{FF2B5EF4-FFF2-40B4-BE49-F238E27FC236}">
                <a16:creationId xmlns:a16="http://schemas.microsoft.com/office/drawing/2014/main" id="{777E7E9F-5227-3EDA-D6D4-5D0739E51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16" y="2293204"/>
            <a:ext cx="3160422" cy="10362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2873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2FCF09-B988-24C6-3880-5EDE2D73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7238"/>
            <a:ext cx="9905998" cy="1478570"/>
          </a:xfrm>
        </p:spPr>
        <p:txBody>
          <a:bodyPr/>
          <a:lstStyle/>
          <a:p>
            <a:r>
              <a:rPr lang="it-IT" dirty="0"/>
              <a:t>Lamda 1: </a:t>
            </a:r>
            <a:r>
              <a:rPr lang="it-IT" cap="none" dirty="0" err="1"/>
              <a:t>Get_Watch_Next_By_Idx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5E5088-01B3-451F-98A4-AC99F973E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Dopo aver ricavato e collegato i video con i relativi correlati, è stato implementato il codice di recupero di questi ultimi, permettendo all’utente di ottenerne la lista in base alla visione di un video.</a:t>
            </a:r>
          </a:p>
        </p:txBody>
      </p:sp>
    </p:spTree>
    <p:extLst>
      <p:ext uri="{BB962C8B-B14F-4D97-AF65-F5344CB8AC3E}">
        <p14:creationId xmlns:p14="http://schemas.microsoft.com/office/powerpoint/2010/main" val="23530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24" name="Group 135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236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7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8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9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0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1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2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3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4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5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6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7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8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9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0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1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2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3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4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5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6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7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8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9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0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1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2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3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4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5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6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7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8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9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0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1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2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3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4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5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6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7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9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0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1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2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3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8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9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90" name="Group 191">
            <a:extLst>
              <a:ext uri="{FF2B5EF4-FFF2-40B4-BE49-F238E27FC236}">
                <a16:creationId xmlns:a16="http://schemas.microsoft.com/office/drawing/2014/main" id="{BA06356A-43DE-43CA-8CA4-0A33516F4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3" name="Rectangle 192">
              <a:extLst>
                <a:ext uri="{FF2B5EF4-FFF2-40B4-BE49-F238E27FC236}">
                  <a16:creationId xmlns:a16="http://schemas.microsoft.com/office/drawing/2014/main" id="{15DE8DED-7A25-4B4F-B25E-FE7799792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4" name="Picture 2">
              <a:extLst>
                <a:ext uri="{FF2B5EF4-FFF2-40B4-BE49-F238E27FC236}">
                  <a16:creationId xmlns:a16="http://schemas.microsoft.com/office/drawing/2014/main" id="{D79A2725-75E4-4E7E-ABB1-06832AD0B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B677879-E956-E8FA-CE9E-67529F1E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333" y="626853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Lamda 1: </a:t>
            </a:r>
            <a:r>
              <a:rPr lang="it-IT" cap="none" dirty="0" err="1"/>
              <a:t>Get_Watch_Next_By_Idx</a:t>
            </a:r>
            <a:r>
              <a:rPr lang="it-IT" cap="none" dirty="0"/>
              <a:t> - SCRIPT</a:t>
            </a:r>
            <a:endParaRPr lang="en-US" dirty="0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957206D-2084-4CDA-A838-A71F3CA69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7" name="Rectangle 5">
              <a:extLst>
                <a:ext uri="{FF2B5EF4-FFF2-40B4-BE49-F238E27FC236}">
                  <a16:creationId xmlns:a16="http://schemas.microsoft.com/office/drawing/2014/main" id="{49EE7ED0-07AC-46CD-BB45-8A937F4E7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8" name="Freeform 6">
              <a:extLst>
                <a:ext uri="{FF2B5EF4-FFF2-40B4-BE49-F238E27FC236}">
                  <a16:creationId xmlns:a16="http://schemas.microsoft.com/office/drawing/2014/main" id="{7CDCA357-A5A8-433C-A8A8-C2AA30419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9" name="Freeform 7">
              <a:extLst>
                <a:ext uri="{FF2B5EF4-FFF2-40B4-BE49-F238E27FC236}">
                  <a16:creationId xmlns:a16="http://schemas.microsoft.com/office/drawing/2014/main" id="{686F12BD-B5E2-423B-AFBC-6E7721BDE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0" name="Freeform 8">
              <a:extLst>
                <a:ext uri="{FF2B5EF4-FFF2-40B4-BE49-F238E27FC236}">
                  <a16:creationId xmlns:a16="http://schemas.microsoft.com/office/drawing/2014/main" id="{34E2172D-51E8-45E5-8491-9B08B9930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1" name="Freeform 9">
              <a:extLst>
                <a:ext uri="{FF2B5EF4-FFF2-40B4-BE49-F238E27FC236}">
                  <a16:creationId xmlns:a16="http://schemas.microsoft.com/office/drawing/2014/main" id="{06AD8986-C583-47B8-972F-71ECA75D8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2" name="Freeform 10">
              <a:extLst>
                <a:ext uri="{FF2B5EF4-FFF2-40B4-BE49-F238E27FC236}">
                  <a16:creationId xmlns:a16="http://schemas.microsoft.com/office/drawing/2014/main" id="{DC5AC3F7-AD24-46A9-8728-9194F6E55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3" name="Freeform 11">
              <a:extLst>
                <a:ext uri="{FF2B5EF4-FFF2-40B4-BE49-F238E27FC236}">
                  <a16:creationId xmlns:a16="http://schemas.microsoft.com/office/drawing/2014/main" id="{DEDD7237-7218-430E-8ADD-43BF1C2FB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4" name="Freeform 12">
              <a:extLst>
                <a:ext uri="{FF2B5EF4-FFF2-40B4-BE49-F238E27FC236}">
                  <a16:creationId xmlns:a16="http://schemas.microsoft.com/office/drawing/2014/main" id="{63E5FF8B-72D0-4DB3-87B0-3C69D3924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5" name="Freeform 13">
              <a:extLst>
                <a:ext uri="{FF2B5EF4-FFF2-40B4-BE49-F238E27FC236}">
                  <a16:creationId xmlns:a16="http://schemas.microsoft.com/office/drawing/2014/main" id="{9146D15F-3053-4F2B-82C3-B80207D99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6" name="Freeform 14">
              <a:extLst>
                <a:ext uri="{FF2B5EF4-FFF2-40B4-BE49-F238E27FC236}">
                  <a16:creationId xmlns:a16="http://schemas.microsoft.com/office/drawing/2014/main" id="{17780B06-6133-409B-BD51-74812090A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7" name="Freeform 15">
              <a:extLst>
                <a:ext uri="{FF2B5EF4-FFF2-40B4-BE49-F238E27FC236}">
                  <a16:creationId xmlns:a16="http://schemas.microsoft.com/office/drawing/2014/main" id="{92554F21-13C1-42E8-9110-C4C41C4A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8" name="Line 16">
              <a:extLst>
                <a:ext uri="{FF2B5EF4-FFF2-40B4-BE49-F238E27FC236}">
                  <a16:creationId xmlns:a16="http://schemas.microsoft.com/office/drawing/2014/main" id="{3BAF0C28-E449-4281-898F-63660304F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09" name="Freeform 17">
              <a:extLst>
                <a:ext uri="{FF2B5EF4-FFF2-40B4-BE49-F238E27FC236}">
                  <a16:creationId xmlns:a16="http://schemas.microsoft.com/office/drawing/2014/main" id="{86F4CD29-885C-40C0-B1A6-F43CB79C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0" name="Freeform 18">
              <a:extLst>
                <a:ext uri="{FF2B5EF4-FFF2-40B4-BE49-F238E27FC236}">
                  <a16:creationId xmlns:a16="http://schemas.microsoft.com/office/drawing/2014/main" id="{46DF9E62-3805-4D23-BD93-19692DC89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1" name="Freeform 19">
              <a:extLst>
                <a:ext uri="{FF2B5EF4-FFF2-40B4-BE49-F238E27FC236}">
                  <a16:creationId xmlns:a16="http://schemas.microsoft.com/office/drawing/2014/main" id="{E0BD96EE-A843-46EA-9ED3-8D805144D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2" name="Freeform 20">
              <a:extLst>
                <a:ext uri="{FF2B5EF4-FFF2-40B4-BE49-F238E27FC236}">
                  <a16:creationId xmlns:a16="http://schemas.microsoft.com/office/drawing/2014/main" id="{35B9B4B1-2B72-4908-A4B4-F3F542914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3" name="Rectangle 21">
              <a:extLst>
                <a:ext uri="{FF2B5EF4-FFF2-40B4-BE49-F238E27FC236}">
                  <a16:creationId xmlns:a16="http://schemas.microsoft.com/office/drawing/2014/main" id="{CDE6E18B-80A1-4343-986A-22113BA14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4" name="Freeform 22">
              <a:extLst>
                <a:ext uri="{FF2B5EF4-FFF2-40B4-BE49-F238E27FC236}">
                  <a16:creationId xmlns:a16="http://schemas.microsoft.com/office/drawing/2014/main" id="{C021891D-C947-43B5-A756-CB415C8BE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5" name="Freeform 23">
              <a:extLst>
                <a:ext uri="{FF2B5EF4-FFF2-40B4-BE49-F238E27FC236}">
                  <a16:creationId xmlns:a16="http://schemas.microsoft.com/office/drawing/2014/main" id="{528DEAEB-62B7-4CF3-A79F-CBDAB35F9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6" name="Freeform 24">
              <a:extLst>
                <a:ext uri="{FF2B5EF4-FFF2-40B4-BE49-F238E27FC236}">
                  <a16:creationId xmlns:a16="http://schemas.microsoft.com/office/drawing/2014/main" id="{9AFA58BA-4B4F-4B18-9827-329EBAEB0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7" name="Freeform 25">
              <a:extLst>
                <a:ext uri="{FF2B5EF4-FFF2-40B4-BE49-F238E27FC236}">
                  <a16:creationId xmlns:a16="http://schemas.microsoft.com/office/drawing/2014/main" id="{A2E8C7AC-2A9B-462B-8B58-36762B4F5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8" name="Freeform 26">
              <a:extLst>
                <a:ext uri="{FF2B5EF4-FFF2-40B4-BE49-F238E27FC236}">
                  <a16:creationId xmlns:a16="http://schemas.microsoft.com/office/drawing/2014/main" id="{14A116DA-964C-4956-B231-CA53A991E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9" name="Freeform 27">
              <a:extLst>
                <a:ext uri="{FF2B5EF4-FFF2-40B4-BE49-F238E27FC236}">
                  <a16:creationId xmlns:a16="http://schemas.microsoft.com/office/drawing/2014/main" id="{F3DF947E-05D5-4949-BEF2-B0F1D7325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0" name="Freeform 28">
              <a:extLst>
                <a:ext uri="{FF2B5EF4-FFF2-40B4-BE49-F238E27FC236}">
                  <a16:creationId xmlns:a16="http://schemas.microsoft.com/office/drawing/2014/main" id="{C730C19C-4A91-46FD-8347-4FF72C174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1" name="Freeform 29">
              <a:extLst>
                <a:ext uri="{FF2B5EF4-FFF2-40B4-BE49-F238E27FC236}">
                  <a16:creationId xmlns:a16="http://schemas.microsoft.com/office/drawing/2014/main" id="{71B03DB5-C807-4B76-B965-9AFCBAC96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2" name="Freeform 30">
              <a:extLst>
                <a:ext uri="{FF2B5EF4-FFF2-40B4-BE49-F238E27FC236}">
                  <a16:creationId xmlns:a16="http://schemas.microsoft.com/office/drawing/2014/main" id="{D51E5BF1-4A80-4C67-AC66-CDD44EB70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3" name="Freeform 31">
              <a:extLst>
                <a:ext uri="{FF2B5EF4-FFF2-40B4-BE49-F238E27FC236}">
                  <a16:creationId xmlns:a16="http://schemas.microsoft.com/office/drawing/2014/main" id="{86277520-FF1F-4FE4-8765-F5F668905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pic>
        <p:nvPicPr>
          <p:cNvPr id="129" name="Immagine 128">
            <a:extLst>
              <a:ext uri="{FF2B5EF4-FFF2-40B4-BE49-F238E27FC236}">
                <a16:creationId xmlns:a16="http://schemas.microsoft.com/office/drawing/2014/main" id="{D31C233D-1453-51E3-7F47-A16B7CF740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27"/>
          <a:stretch/>
        </p:blipFill>
        <p:spPr>
          <a:xfrm>
            <a:off x="1309688" y="1821815"/>
            <a:ext cx="9912354" cy="387604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25" name="Group 224">
            <a:extLst>
              <a:ext uri="{FF2B5EF4-FFF2-40B4-BE49-F238E27FC236}">
                <a16:creationId xmlns:a16="http://schemas.microsoft.com/office/drawing/2014/main" id="{D1FF6940-C5C5-4FE7-A7E6-AC95AA3D3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26" name="Freeform 32">
              <a:extLst>
                <a:ext uri="{FF2B5EF4-FFF2-40B4-BE49-F238E27FC236}">
                  <a16:creationId xmlns:a16="http://schemas.microsoft.com/office/drawing/2014/main" id="{0DFF005C-D29D-415E-B942-26193B580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7" name="Freeform 33">
              <a:extLst>
                <a:ext uri="{FF2B5EF4-FFF2-40B4-BE49-F238E27FC236}">
                  <a16:creationId xmlns:a16="http://schemas.microsoft.com/office/drawing/2014/main" id="{915F7B41-FD13-4105-ABA7-2C1DBC35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8" name="Freeform 34">
              <a:extLst>
                <a:ext uri="{FF2B5EF4-FFF2-40B4-BE49-F238E27FC236}">
                  <a16:creationId xmlns:a16="http://schemas.microsoft.com/office/drawing/2014/main" id="{F470625E-BCB3-411B-AEA1-ACA517B6D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9" name="Freeform 35">
              <a:extLst>
                <a:ext uri="{FF2B5EF4-FFF2-40B4-BE49-F238E27FC236}">
                  <a16:creationId xmlns:a16="http://schemas.microsoft.com/office/drawing/2014/main" id="{419D674F-04C2-4670-811C-674B17455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0" name="Freeform 36">
              <a:extLst>
                <a:ext uri="{FF2B5EF4-FFF2-40B4-BE49-F238E27FC236}">
                  <a16:creationId xmlns:a16="http://schemas.microsoft.com/office/drawing/2014/main" id="{E6414D0A-C9A7-43D0-93D1-66841A0B3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1" name="Freeform 37">
              <a:extLst>
                <a:ext uri="{FF2B5EF4-FFF2-40B4-BE49-F238E27FC236}">
                  <a16:creationId xmlns:a16="http://schemas.microsoft.com/office/drawing/2014/main" id="{1ED189EA-96F1-4EA1-A518-CDE449D14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2" name="Freeform 38">
              <a:extLst>
                <a:ext uri="{FF2B5EF4-FFF2-40B4-BE49-F238E27FC236}">
                  <a16:creationId xmlns:a16="http://schemas.microsoft.com/office/drawing/2014/main" id="{DF393C81-16AB-486B-B1C8-55332336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3" name="Freeform 39">
              <a:extLst>
                <a:ext uri="{FF2B5EF4-FFF2-40B4-BE49-F238E27FC236}">
                  <a16:creationId xmlns:a16="http://schemas.microsoft.com/office/drawing/2014/main" id="{D52BBA0D-2307-49C0-A62A-C69AB44B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4" name="Freeform 40">
              <a:extLst>
                <a:ext uri="{FF2B5EF4-FFF2-40B4-BE49-F238E27FC236}">
                  <a16:creationId xmlns:a16="http://schemas.microsoft.com/office/drawing/2014/main" id="{3E01BCBE-46AA-4B07-8BF1-F3210E3D3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5" name="Rectangle 41">
              <a:extLst>
                <a:ext uri="{FF2B5EF4-FFF2-40B4-BE49-F238E27FC236}">
                  <a16:creationId xmlns:a16="http://schemas.microsoft.com/office/drawing/2014/main" id="{FFA320B4-594E-4DEA-9CA3-AF8341CB8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42815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4" name="Group 135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236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7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8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9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0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1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2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3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4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5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6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7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8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9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0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1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2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3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4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5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6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7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8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9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0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1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2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3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4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5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6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7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8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9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0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1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2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3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4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5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6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7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9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0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1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2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3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8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9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90" name="Group 191">
            <a:extLst>
              <a:ext uri="{FF2B5EF4-FFF2-40B4-BE49-F238E27FC236}">
                <a16:creationId xmlns:a16="http://schemas.microsoft.com/office/drawing/2014/main" id="{BA06356A-43DE-43CA-8CA4-0A33516F4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3" name="Rectangle 192">
              <a:extLst>
                <a:ext uri="{FF2B5EF4-FFF2-40B4-BE49-F238E27FC236}">
                  <a16:creationId xmlns:a16="http://schemas.microsoft.com/office/drawing/2014/main" id="{15DE8DED-7A25-4B4F-B25E-FE7799792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4" name="Picture 2">
              <a:extLst>
                <a:ext uri="{FF2B5EF4-FFF2-40B4-BE49-F238E27FC236}">
                  <a16:creationId xmlns:a16="http://schemas.microsoft.com/office/drawing/2014/main" id="{D79A2725-75E4-4E7E-ABB1-06832AD0B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957206D-2084-4CDA-A838-A71F3CA69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7" name="Rectangle 5">
              <a:extLst>
                <a:ext uri="{FF2B5EF4-FFF2-40B4-BE49-F238E27FC236}">
                  <a16:creationId xmlns:a16="http://schemas.microsoft.com/office/drawing/2014/main" id="{49EE7ED0-07AC-46CD-BB45-8A937F4E7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8" name="Freeform 6">
              <a:extLst>
                <a:ext uri="{FF2B5EF4-FFF2-40B4-BE49-F238E27FC236}">
                  <a16:creationId xmlns:a16="http://schemas.microsoft.com/office/drawing/2014/main" id="{7CDCA357-A5A8-433C-A8A8-C2AA30419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9" name="Freeform 7">
              <a:extLst>
                <a:ext uri="{FF2B5EF4-FFF2-40B4-BE49-F238E27FC236}">
                  <a16:creationId xmlns:a16="http://schemas.microsoft.com/office/drawing/2014/main" id="{686F12BD-B5E2-423B-AFBC-6E7721BDE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0" name="Freeform 8">
              <a:extLst>
                <a:ext uri="{FF2B5EF4-FFF2-40B4-BE49-F238E27FC236}">
                  <a16:creationId xmlns:a16="http://schemas.microsoft.com/office/drawing/2014/main" id="{34E2172D-51E8-45E5-8491-9B08B9930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1" name="Freeform 9">
              <a:extLst>
                <a:ext uri="{FF2B5EF4-FFF2-40B4-BE49-F238E27FC236}">
                  <a16:creationId xmlns:a16="http://schemas.microsoft.com/office/drawing/2014/main" id="{06AD8986-C583-47B8-972F-71ECA75D8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2" name="Freeform 10">
              <a:extLst>
                <a:ext uri="{FF2B5EF4-FFF2-40B4-BE49-F238E27FC236}">
                  <a16:creationId xmlns:a16="http://schemas.microsoft.com/office/drawing/2014/main" id="{DC5AC3F7-AD24-46A9-8728-9194F6E55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3" name="Freeform 11">
              <a:extLst>
                <a:ext uri="{FF2B5EF4-FFF2-40B4-BE49-F238E27FC236}">
                  <a16:creationId xmlns:a16="http://schemas.microsoft.com/office/drawing/2014/main" id="{DEDD7237-7218-430E-8ADD-43BF1C2FB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4" name="Freeform 12">
              <a:extLst>
                <a:ext uri="{FF2B5EF4-FFF2-40B4-BE49-F238E27FC236}">
                  <a16:creationId xmlns:a16="http://schemas.microsoft.com/office/drawing/2014/main" id="{63E5FF8B-72D0-4DB3-87B0-3C69D3924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5" name="Freeform 13">
              <a:extLst>
                <a:ext uri="{FF2B5EF4-FFF2-40B4-BE49-F238E27FC236}">
                  <a16:creationId xmlns:a16="http://schemas.microsoft.com/office/drawing/2014/main" id="{9146D15F-3053-4F2B-82C3-B80207D99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6" name="Freeform 14">
              <a:extLst>
                <a:ext uri="{FF2B5EF4-FFF2-40B4-BE49-F238E27FC236}">
                  <a16:creationId xmlns:a16="http://schemas.microsoft.com/office/drawing/2014/main" id="{17780B06-6133-409B-BD51-74812090A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7" name="Freeform 15">
              <a:extLst>
                <a:ext uri="{FF2B5EF4-FFF2-40B4-BE49-F238E27FC236}">
                  <a16:creationId xmlns:a16="http://schemas.microsoft.com/office/drawing/2014/main" id="{92554F21-13C1-42E8-9110-C4C41C4A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8" name="Line 16">
              <a:extLst>
                <a:ext uri="{FF2B5EF4-FFF2-40B4-BE49-F238E27FC236}">
                  <a16:creationId xmlns:a16="http://schemas.microsoft.com/office/drawing/2014/main" id="{3BAF0C28-E449-4281-898F-63660304F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09" name="Freeform 17">
              <a:extLst>
                <a:ext uri="{FF2B5EF4-FFF2-40B4-BE49-F238E27FC236}">
                  <a16:creationId xmlns:a16="http://schemas.microsoft.com/office/drawing/2014/main" id="{86F4CD29-885C-40C0-B1A6-F43CB79C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0" name="Freeform 18">
              <a:extLst>
                <a:ext uri="{FF2B5EF4-FFF2-40B4-BE49-F238E27FC236}">
                  <a16:creationId xmlns:a16="http://schemas.microsoft.com/office/drawing/2014/main" id="{46DF9E62-3805-4D23-BD93-19692DC89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1" name="Freeform 19">
              <a:extLst>
                <a:ext uri="{FF2B5EF4-FFF2-40B4-BE49-F238E27FC236}">
                  <a16:creationId xmlns:a16="http://schemas.microsoft.com/office/drawing/2014/main" id="{E0BD96EE-A843-46EA-9ED3-8D805144D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2" name="Freeform 20">
              <a:extLst>
                <a:ext uri="{FF2B5EF4-FFF2-40B4-BE49-F238E27FC236}">
                  <a16:creationId xmlns:a16="http://schemas.microsoft.com/office/drawing/2014/main" id="{35B9B4B1-2B72-4908-A4B4-F3F542914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3" name="Rectangle 21">
              <a:extLst>
                <a:ext uri="{FF2B5EF4-FFF2-40B4-BE49-F238E27FC236}">
                  <a16:creationId xmlns:a16="http://schemas.microsoft.com/office/drawing/2014/main" id="{CDE6E18B-80A1-4343-986A-22113BA14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4" name="Freeform 22">
              <a:extLst>
                <a:ext uri="{FF2B5EF4-FFF2-40B4-BE49-F238E27FC236}">
                  <a16:creationId xmlns:a16="http://schemas.microsoft.com/office/drawing/2014/main" id="{C021891D-C947-43B5-A756-CB415C8BE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5" name="Freeform 23">
              <a:extLst>
                <a:ext uri="{FF2B5EF4-FFF2-40B4-BE49-F238E27FC236}">
                  <a16:creationId xmlns:a16="http://schemas.microsoft.com/office/drawing/2014/main" id="{528DEAEB-62B7-4CF3-A79F-CBDAB35F9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6" name="Freeform 24">
              <a:extLst>
                <a:ext uri="{FF2B5EF4-FFF2-40B4-BE49-F238E27FC236}">
                  <a16:creationId xmlns:a16="http://schemas.microsoft.com/office/drawing/2014/main" id="{9AFA58BA-4B4F-4B18-9827-329EBAEB0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7" name="Freeform 25">
              <a:extLst>
                <a:ext uri="{FF2B5EF4-FFF2-40B4-BE49-F238E27FC236}">
                  <a16:creationId xmlns:a16="http://schemas.microsoft.com/office/drawing/2014/main" id="{A2E8C7AC-2A9B-462B-8B58-36762B4F5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8" name="Freeform 26">
              <a:extLst>
                <a:ext uri="{FF2B5EF4-FFF2-40B4-BE49-F238E27FC236}">
                  <a16:creationId xmlns:a16="http://schemas.microsoft.com/office/drawing/2014/main" id="{14A116DA-964C-4956-B231-CA53A991E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9" name="Freeform 27">
              <a:extLst>
                <a:ext uri="{FF2B5EF4-FFF2-40B4-BE49-F238E27FC236}">
                  <a16:creationId xmlns:a16="http://schemas.microsoft.com/office/drawing/2014/main" id="{F3DF947E-05D5-4949-BEF2-B0F1D7325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0" name="Freeform 28">
              <a:extLst>
                <a:ext uri="{FF2B5EF4-FFF2-40B4-BE49-F238E27FC236}">
                  <a16:creationId xmlns:a16="http://schemas.microsoft.com/office/drawing/2014/main" id="{C730C19C-4A91-46FD-8347-4FF72C174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1" name="Freeform 29">
              <a:extLst>
                <a:ext uri="{FF2B5EF4-FFF2-40B4-BE49-F238E27FC236}">
                  <a16:creationId xmlns:a16="http://schemas.microsoft.com/office/drawing/2014/main" id="{71B03DB5-C807-4B76-B965-9AFCBAC96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2" name="Freeform 30">
              <a:extLst>
                <a:ext uri="{FF2B5EF4-FFF2-40B4-BE49-F238E27FC236}">
                  <a16:creationId xmlns:a16="http://schemas.microsoft.com/office/drawing/2014/main" id="{D51E5BF1-4A80-4C67-AC66-CDD44EB70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3" name="Freeform 31">
              <a:extLst>
                <a:ext uri="{FF2B5EF4-FFF2-40B4-BE49-F238E27FC236}">
                  <a16:creationId xmlns:a16="http://schemas.microsoft.com/office/drawing/2014/main" id="{86277520-FF1F-4FE4-8765-F5F668905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D1FF6940-C5C5-4FE7-A7E6-AC95AA3D3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26" name="Freeform 32">
              <a:extLst>
                <a:ext uri="{FF2B5EF4-FFF2-40B4-BE49-F238E27FC236}">
                  <a16:creationId xmlns:a16="http://schemas.microsoft.com/office/drawing/2014/main" id="{0DFF005C-D29D-415E-B942-26193B580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7" name="Freeform 33">
              <a:extLst>
                <a:ext uri="{FF2B5EF4-FFF2-40B4-BE49-F238E27FC236}">
                  <a16:creationId xmlns:a16="http://schemas.microsoft.com/office/drawing/2014/main" id="{915F7B41-FD13-4105-ABA7-2C1DBC35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8" name="Freeform 34">
              <a:extLst>
                <a:ext uri="{FF2B5EF4-FFF2-40B4-BE49-F238E27FC236}">
                  <a16:creationId xmlns:a16="http://schemas.microsoft.com/office/drawing/2014/main" id="{F470625E-BCB3-411B-AEA1-ACA517B6D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9" name="Freeform 35">
              <a:extLst>
                <a:ext uri="{FF2B5EF4-FFF2-40B4-BE49-F238E27FC236}">
                  <a16:creationId xmlns:a16="http://schemas.microsoft.com/office/drawing/2014/main" id="{419D674F-04C2-4670-811C-674B17455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0" name="Freeform 36">
              <a:extLst>
                <a:ext uri="{FF2B5EF4-FFF2-40B4-BE49-F238E27FC236}">
                  <a16:creationId xmlns:a16="http://schemas.microsoft.com/office/drawing/2014/main" id="{E6414D0A-C9A7-43D0-93D1-66841A0B3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1" name="Freeform 37">
              <a:extLst>
                <a:ext uri="{FF2B5EF4-FFF2-40B4-BE49-F238E27FC236}">
                  <a16:creationId xmlns:a16="http://schemas.microsoft.com/office/drawing/2014/main" id="{1ED189EA-96F1-4EA1-A518-CDE449D14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2" name="Freeform 38">
              <a:extLst>
                <a:ext uri="{FF2B5EF4-FFF2-40B4-BE49-F238E27FC236}">
                  <a16:creationId xmlns:a16="http://schemas.microsoft.com/office/drawing/2014/main" id="{DF393C81-16AB-486B-B1C8-55332336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3" name="Freeform 39">
              <a:extLst>
                <a:ext uri="{FF2B5EF4-FFF2-40B4-BE49-F238E27FC236}">
                  <a16:creationId xmlns:a16="http://schemas.microsoft.com/office/drawing/2014/main" id="{D52BBA0D-2307-49C0-A62A-C69AB44B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4" name="Freeform 40">
              <a:extLst>
                <a:ext uri="{FF2B5EF4-FFF2-40B4-BE49-F238E27FC236}">
                  <a16:creationId xmlns:a16="http://schemas.microsoft.com/office/drawing/2014/main" id="{3E01BCBE-46AA-4B07-8BF1-F3210E3D3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5" name="Rectangle 41">
              <a:extLst>
                <a:ext uri="{FF2B5EF4-FFF2-40B4-BE49-F238E27FC236}">
                  <a16:creationId xmlns:a16="http://schemas.microsoft.com/office/drawing/2014/main" id="{FFA320B4-594E-4DEA-9CA3-AF8341CB8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3" name="Titolo 1">
            <a:extLst>
              <a:ext uri="{FF2B5EF4-FFF2-40B4-BE49-F238E27FC236}">
                <a16:creationId xmlns:a16="http://schemas.microsoft.com/office/drawing/2014/main" id="{A30FF92A-91A8-C090-AF55-AF923A3B6CBC}"/>
              </a:ext>
            </a:extLst>
          </p:cNvPr>
          <p:cNvSpPr txBox="1">
            <a:spLocks/>
          </p:cNvSpPr>
          <p:nvPr/>
        </p:nvSpPr>
        <p:spPr>
          <a:xfrm>
            <a:off x="1153795" y="559879"/>
            <a:ext cx="4629148" cy="14918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JOB 1: WATCH NEXT – </a:t>
            </a:r>
            <a:r>
              <a:rPr lang="it-IT" dirty="0"/>
              <a:t>Risultati</a:t>
            </a:r>
            <a:r>
              <a:rPr lang="en-US" dirty="0"/>
              <a:t> MongoDB</a:t>
            </a:r>
          </a:p>
        </p:txBody>
      </p:sp>
      <p:sp>
        <p:nvSpPr>
          <p:cNvPr id="6" name="Round Diagonal Corner Rectangle 6">
            <a:extLst>
              <a:ext uri="{FF2B5EF4-FFF2-40B4-BE49-F238E27FC236}">
                <a16:creationId xmlns:a16="http://schemas.microsoft.com/office/drawing/2014/main" id="{63164B46-C576-5D39-80AC-F281EA30F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E8BF23D-BFD5-AA30-A8FB-84D3713E8F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274"/>
          <a:stretch/>
        </p:blipFill>
        <p:spPr>
          <a:xfrm>
            <a:off x="6267450" y="2993737"/>
            <a:ext cx="5114926" cy="243074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CAE50F9-780E-534F-3670-618033AE07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757"/>
          <a:stretch/>
        </p:blipFill>
        <p:spPr>
          <a:xfrm>
            <a:off x="6332454" y="1018517"/>
            <a:ext cx="4635583" cy="220635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7E1B9D3-C7A9-3B2E-0618-5628A0A3E293}"/>
              </a:ext>
            </a:extLst>
          </p:cNvPr>
          <p:cNvSpPr txBox="1"/>
          <p:nvPr/>
        </p:nvSpPr>
        <p:spPr>
          <a:xfrm>
            <a:off x="1220788" y="2513013"/>
            <a:ext cx="44132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I dati forniti sono stati puliti, eliminando gli id nulli.</a:t>
            </a:r>
            <a:br>
              <a:rPr lang="it-IT" sz="2200" dirty="0"/>
            </a:br>
            <a:r>
              <a:rPr lang="it-IT" sz="2200" dirty="0"/>
              <a:t>Inoltre, una volta ottenuto il risultato desiderato, è stato settato l’id univoco di </a:t>
            </a:r>
            <a:r>
              <a:rPr lang="it-IT" sz="2200" dirty="0" err="1"/>
              <a:t>MongoDB</a:t>
            </a:r>
            <a:r>
              <a:rPr lang="it-IT" sz="2200" dirty="0"/>
              <a:t> (_id) con l’id del video, in modo da garantire unicità dei dati e facilitare la ricerca dei video e delle loro caratteristiche.</a:t>
            </a:r>
          </a:p>
        </p:txBody>
      </p:sp>
    </p:spTree>
    <p:extLst>
      <p:ext uri="{BB962C8B-B14F-4D97-AF65-F5344CB8AC3E}">
        <p14:creationId xmlns:p14="http://schemas.microsoft.com/office/powerpoint/2010/main" val="414431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A61F1F-97DE-763F-7743-901A71FD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7238"/>
            <a:ext cx="9905998" cy="1478570"/>
          </a:xfrm>
        </p:spPr>
        <p:txBody>
          <a:bodyPr/>
          <a:lstStyle/>
          <a:p>
            <a:r>
              <a:rPr lang="it-IT" dirty="0"/>
              <a:t>JOB 2: VIDEO BY TAG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725893-AB40-BDCF-E470-F2767653E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234748" cy="3541714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secondo job </a:t>
            </a:r>
            <a:r>
              <a:rPr lang="it-IT" dirty="0" err="1"/>
              <a:t>PySpark</a:t>
            </a:r>
            <a:r>
              <a:rPr lang="it-IT" dirty="0"/>
              <a:t> realizzato ha lo scopo di raggruppare i video in base al loro tag di appartenenza, azione necessaria per implementare la divisione dei video in categorie all’interno della pagina principale dell’applicazione </a:t>
            </a:r>
            <a:r>
              <a:rPr lang="it-IT" dirty="0" err="1"/>
              <a:t>TEDxLearn</a:t>
            </a:r>
            <a:r>
              <a:rPr lang="it-IT" dirty="0"/>
              <a:t>.</a:t>
            </a:r>
          </a:p>
        </p:txBody>
      </p:sp>
      <p:pic>
        <p:nvPicPr>
          <p:cNvPr id="4" name="Immagine 3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BD2E1795-75DA-2B78-0226-D116E40D2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436" y="1281180"/>
            <a:ext cx="2153003" cy="429666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277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4858FB-F8B7-F921-D22A-2DDD9C9B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7238"/>
            <a:ext cx="9905998" cy="1478570"/>
          </a:xfrm>
        </p:spPr>
        <p:txBody>
          <a:bodyPr/>
          <a:lstStyle/>
          <a:p>
            <a:r>
              <a:rPr lang="it-IT" dirty="0"/>
              <a:t>JOB 2: VIDEO BY TAG - SCRIPT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6591A9F-7C62-8454-69B4-AE735F9A8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987118"/>
            <a:ext cx="9972039" cy="22791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2C78BEE-9BC5-6F6B-EFA5-97CBDF9D41D3}"/>
              </a:ext>
            </a:extLst>
          </p:cNvPr>
          <p:cNvSpPr txBox="1"/>
          <p:nvPr/>
        </p:nvSpPr>
        <p:spPr>
          <a:xfrm>
            <a:off x="1141413" y="1808480"/>
            <a:ext cx="99059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In questo job è stato riutilizzato il codice precedente, usato per trovare tutte le caratteristiche di un video e raggrupparle, e implementata la parte di raggruppamento per tag.</a:t>
            </a:r>
            <a:br>
              <a:rPr lang="it-IT" sz="2400" dirty="0"/>
            </a:br>
            <a:r>
              <a:rPr lang="it-IT" sz="2400" dirty="0"/>
              <a:t>È stata necessaria un’operazione di controllo ed eliminazione di video duplicati nello stesso tag che si venivano a creare in seguito alle operazioni di join.</a:t>
            </a:r>
          </a:p>
        </p:txBody>
      </p:sp>
    </p:spTree>
    <p:extLst>
      <p:ext uri="{BB962C8B-B14F-4D97-AF65-F5344CB8AC3E}">
        <p14:creationId xmlns:p14="http://schemas.microsoft.com/office/powerpoint/2010/main" val="338768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7F9FF6-FF05-7B4D-3E6B-79C1E74A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7238"/>
            <a:ext cx="9905998" cy="1478570"/>
          </a:xfrm>
        </p:spPr>
        <p:txBody>
          <a:bodyPr/>
          <a:lstStyle/>
          <a:p>
            <a:r>
              <a:rPr lang="it-IT" dirty="0"/>
              <a:t>JOB 2: VIDEO BY TAG – RISULTATI MONGODB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B13A64A-CB0C-8B41-0BB3-FC5CB4BD5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27" y="3429000"/>
            <a:ext cx="7478169" cy="232442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266B023-035A-279E-B7D7-32073E125C8D}"/>
              </a:ext>
            </a:extLst>
          </p:cNvPr>
          <p:cNvSpPr txBox="1"/>
          <p:nvPr/>
        </p:nvSpPr>
        <p:spPr>
          <a:xfrm>
            <a:off x="1339609" y="1727200"/>
            <a:ext cx="9509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Anche in questo caso, per questioni di comodità di ricerca e di duplicazione dati, è stato deciso di porre come _id univoco il nome del tag.</a:t>
            </a:r>
          </a:p>
        </p:txBody>
      </p:sp>
    </p:spTree>
    <p:extLst>
      <p:ext uri="{BB962C8B-B14F-4D97-AF65-F5344CB8AC3E}">
        <p14:creationId xmlns:p14="http://schemas.microsoft.com/office/powerpoint/2010/main" val="152925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B2670C-9F19-7641-AE2D-1063E5A94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52766"/>
            <a:ext cx="9905999" cy="5055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600" dirty="0"/>
              <a:t>CRITICITÀ:</a:t>
            </a:r>
          </a:p>
          <a:p>
            <a:r>
              <a:rPr lang="it-IT" dirty="0"/>
              <a:t>Operazioni di debugging non semplici;</a:t>
            </a:r>
          </a:p>
          <a:p>
            <a:r>
              <a:rPr lang="it-IT" dirty="0"/>
              <a:t>Correzione dei duplicati.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sz="3600" dirty="0"/>
              <a:t>POSSIBILI EVOLUZIONI:</a:t>
            </a:r>
          </a:p>
          <a:p>
            <a:r>
              <a:rPr lang="it-IT" dirty="0"/>
              <a:t>Ordinamento dei tag per preferenza o popolarità;</a:t>
            </a:r>
          </a:p>
          <a:p>
            <a:r>
              <a:rPr lang="it-IT" dirty="0"/>
              <a:t>Includere le trascrizioni dei video da cui poter generare automaticamente delle domande su cui basare i quiz.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8979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0</TotalTime>
  <Words>323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TEDxLearn</vt:lpstr>
      <vt:lpstr>Lamda 1: Get_Watch_Next_By_Idx</vt:lpstr>
      <vt:lpstr>Lamda 1: Get_Watch_Next_By_Idx - SCRIPT</vt:lpstr>
      <vt:lpstr>Presentazione standard di PowerPoint</vt:lpstr>
      <vt:lpstr>JOB 2: VIDEO BY TAG </vt:lpstr>
      <vt:lpstr>JOB 2: VIDEO BY TAG - SCRIPT</vt:lpstr>
      <vt:lpstr>JOB 2: VIDEO BY TAG – RISULTATI MONGODB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TEDxLearn</dc:title>
  <dc:creator>FEDERICO CARRARA</dc:creator>
  <cp:lastModifiedBy>ALESSANDRO SIGNORI</cp:lastModifiedBy>
  <cp:revision>8</cp:revision>
  <dcterms:created xsi:type="dcterms:W3CDTF">2024-05-12T12:43:27Z</dcterms:created>
  <dcterms:modified xsi:type="dcterms:W3CDTF">2024-05-16T13:56:39Z</dcterms:modified>
</cp:coreProperties>
</file>