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5" r:id="rId5"/>
    <p:sldId id="258" r:id="rId6"/>
    <p:sldId id="261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RRARA" userId="e93417db-f703-4389-ad82-be8964ade4b4" providerId="ADAL" clId="{E2414911-D0EA-43B6-A341-7D52769E6AA7}"/>
    <pc:docChg chg="modSld">
      <pc:chgData name="FEDERICO CARRARA" userId="e93417db-f703-4389-ad82-be8964ade4b4" providerId="ADAL" clId="{E2414911-D0EA-43B6-A341-7D52769E6AA7}" dt="2024-06-18T10:18:23.400" v="2" actId="115"/>
      <pc:docMkLst>
        <pc:docMk/>
      </pc:docMkLst>
      <pc:sldChg chg="modSp mod">
        <pc:chgData name="FEDERICO CARRARA" userId="e93417db-f703-4389-ad82-be8964ade4b4" providerId="ADAL" clId="{E2414911-D0EA-43B6-A341-7D52769E6AA7}" dt="2024-06-18T10:18:23.400" v="2" actId="115"/>
        <pc:sldMkLst>
          <pc:docMk/>
          <pc:sldMk cId="235306207" sldId="257"/>
        </pc:sldMkLst>
        <pc:spChg chg="mod">
          <ac:chgData name="FEDERICO CARRARA" userId="e93417db-f703-4389-ad82-be8964ade4b4" providerId="ADAL" clId="{E2414911-D0EA-43B6-A341-7D52769E6AA7}" dt="2024-06-18T10:18:23.400" v="2" actId="115"/>
          <ac:spMkLst>
            <pc:docMk/>
            <pc:sldMk cId="235306207" sldId="257"/>
            <ac:spMk id="2" creationId="{BB2FCF09-B988-24C6-3880-5EDE2D735210}"/>
          </ac:spMkLst>
        </pc:spChg>
      </pc:sldChg>
    </pc:docChg>
  </pc:docChgLst>
  <pc:docChgLst>
    <pc:chgData name="FEDERICO CARRARA" userId="e93417db-f703-4389-ad82-be8964ade4b4" providerId="ADAL" clId="{0309C4B6-76EA-4E16-A834-3D75629C819D}"/>
    <pc:docChg chg="undo custSel addSld modSld">
      <pc:chgData name="FEDERICO CARRARA" userId="e93417db-f703-4389-ad82-be8964ade4b4" providerId="ADAL" clId="{0309C4B6-76EA-4E16-A834-3D75629C819D}" dt="2024-05-12T13:50:50.368" v="2196" actId="20577"/>
      <pc:docMkLst>
        <pc:docMk/>
      </pc:docMkLst>
      <pc:sldChg chg="modSp mod">
        <pc:chgData name="FEDERICO CARRARA" userId="e93417db-f703-4389-ad82-be8964ade4b4" providerId="ADAL" clId="{0309C4B6-76EA-4E16-A834-3D75629C819D}" dt="2024-05-12T13:49:14.808" v="2129" actId="20577"/>
        <pc:sldMkLst>
          <pc:docMk/>
          <pc:sldMk cId="235306207" sldId="257"/>
        </pc:sldMkLst>
        <pc:spChg chg="mod">
          <ac:chgData name="FEDERICO CARRARA" userId="e93417db-f703-4389-ad82-be8964ade4b4" providerId="ADAL" clId="{0309C4B6-76EA-4E16-A834-3D75629C819D}" dt="2024-05-12T13:49:14.808" v="2129" actId="20577"/>
          <ac:spMkLst>
            <pc:docMk/>
            <pc:sldMk cId="235306207" sldId="257"/>
            <ac:spMk id="2" creationId="{BB2FCF09-B988-24C6-3880-5EDE2D735210}"/>
          </ac:spMkLst>
        </pc:spChg>
        <pc:spChg chg="mod">
          <ac:chgData name="FEDERICO CARRARA" userId="e93417db-f703-4389-ad82-be8964ade4b4" providerId="ADAL" clId="{0309C4B6-76EA-4E16-A834-3D75629C819D}" dt="2024-05-12T13:44:51.996" v="1963" actId="20577"/>
          <ac:spMkLst>
            <pc:docMk/>
            <pc:sldMk cId="235306207" sldId="257"/>
            <ac:spMk id="3" creationId="{C45E5088-01B3-451F-98A4-AC99F973E652}"/>
          </ac:spMkLst>
        </pc:spChg>
      </pc:sldChg>
      <pc:sldChg chg="modSp new mod">
        <pc:chgData name="FEDERICO CARRARA" userId="e93417db-f703-4389-ad82-be8964ade4b4" providerId="ADAL" clId="{0309C4B6-76EA-4E16-A834-3D75629C819D}" dt="2024-05-12T13:49:48.352" v="2150" actId="20577"/>
        <pc:sldMkLst>
          <pc:docMk/>
          <pc:sldMk cId="1702770151" sldId="258"/>
        </pc:sldMkLst>
        <pc:spChg chg="mod">
          <ac:chgData name="FEDERICO CARRARA" userId="e93417db-f703-4389-ad82-be8964ade4b4" providerId="ADAL" clId="{0309C4B6-76EA-4E16-A834-3D75629C819D}" dt="2024-05-12T13:49:48.352" v="2150" actId="20577"/>
          <ac:spMkLst>
            <pc:docMk/>
            <pc:sldMk cId="1702770151" sldId="258"/>
            <ac:spMk id="2" creationId="{A8A61F1F-97DE-763F-7743-901A71FDC74A}"/>
          </ac:spMkLst>
        </pc:spChg>
        <pc:spChg chg="mod">
          <ac:chgData name="FEDERICO CARRARA" userId="e93417db-f703-4389-ad82-be8964ade4b4" providerId="ADAL" clId="{0309C4B6-76EA-4E16-A834-3D75629C819D}" dt="2024-05-12T13:46:14.433" v="2077" actId="20577"/>
          <ac:spMkLst>
            <pc:docMk/>
            <pc:sldMk cId="1702770151" sldId="258"/>
            <ac:spMk id="3" creationId="{BD725893-AB40-BDCF-E470-F2767653E72B}"/>
          </ac:spMkLst>
        </pc:spChg>
      </pc:sldChg>
      <pc:sldChg chg="modSp new mod">
        <pc:chgData name="FEDERICO CARRARA" userId="e93417db-f703-4389-ad82-be8964ade4b4" providerId="ADAL" clId="{0309C4B6-76EA-4E16-A834-3D75629C819D}" dt="2024-05-12T13:46:50.041" v="2079" actId="313"/>
        <pc:sldMkLst>
          <pc:docMk/>
          <pc:sldMk cId="2738979331" sldId="259"/>
        </pc:sldMkLst>
        <pc:spChg chg="mod">
          <ac:chgData name="FEDERICO CARRARA" userId="e93417db-f703-4389-ad82-be8964ade4b4" providerId="ADAL" clId="{0309C4B6-76EA-4E16-A834-3D75629C819D}" dt="2024-05-12T13:46:50.041" v="2079" actId="313"/>
          <ac:spMkLst>
            <pc:docMk/>
            <pc:sldMk cId="2738979331" sldId="259"/>
            <ac:spMk id="2" creationId="{1E4B3A5D-5CC1-F2FB-9192-C7AF4FCA52B2}"/>
          </ac:spMkLst>
        </pc:spChg>
      </pc:sldChg>
      <pc:sldChg chg="modSp new mod">
        <pc:chgData name="FEDERICO CARRARA" userId="e93417db-f703-4389-ad82-be8964ade4b4" providerId="ADAL" clId="{0309C4B6-76EA-4E16-A834-3D75629C819D}" dt="2024-05-12T13:49:29.693" v="2145" actId="20577"/>
        <pc:sldMkLst>
          <pc:docMk/>
          <pc:sldMk cId="428157161" sldId="260"/>
        </pc:sldMkLst>
        <pc:spChg chg="mod">
          <ac:chgData name="FEDERICO CARRARA" userId="e93417db-f703-4389-ad82-be8964ade4b4" providerId="ADAL" clId="{0309C4B6-76EA-4E16-A834-3D75629C819D}" dt="2024-05-12T13:49:29.693" v="2145" actId="20577"/>
          <ac:spMkLst>
            <pc:docMk/>
            <pc:sldMk cId="428157161" sldId="260"/>
            <ac:spMk id="2" creationId="{7B677879-E956-E8FA-CE9E-67529F1E0E68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08.442" v="2156" actId="20577"/>
        <pc:sldMkLst>
          <pc:docMk/>
          <pc:sldMk cId="3387681182" sldId="261"/>
        </pc:sldMkLst>
        <pc:spChg chg="mod">
          <ac:chgData name="FEDERICO CARRARA" userId="e93417db-f703-4389-ad82-be8964ade4b4" providerId="ADAL" clId="{0309C4B6-76EA-4E16-A834-3D75629C819D}" dt="2024-05-12T13:50:08.442" v="2156" actId="20577"/>
          <ac:spMkLst>
            <pc:docMk/>
            <pc:sldMk cId="3387681182" sldId="261"/>
            <ac:spMk id="2" creationId="{CE4858FB-F8B7-F921-D22A-2DDD9C9BC4EE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30.688" v="2176" actId="20577"/>
        <pc:sldMkLst>
          <pc:docMk/>
          <pc:sldMk cId="1319968381" sldId="262"/>
        </pc:sldMkLst>
        <pc:spChg chg="mod">
          <ac:chgData name="FEDERICO CARRARA" userId="e93417db-f703-4389-ad82-be8964ade4b4" providerId="ADAL" clId="{0309C4B6-76EA-4E16-A834-3D75629C819D}" dt="2024-05-12T13:50:30.688" v="2176" actId="20577"/>
          <ac:spMkLst>
            <pc:docMk/>
            <pc:sldMk cId="1319968381" sldId="262"/>
            <ac:spMk id="2" creationId="{F71B00BF-BE13-2071-FB87-2D032F6A77E6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50.368" v="2196" actId="20577"/>
        <pc:sldMkLst>
          <pc:docMk/>
          <pc:sldMk cId="1529259052" sldId="263"/>
        </pc:sldMkLst>
        <pc:spChg chg="mod">
          <ac:chgData name="FEDERICO CARRARA" userId="e93417db-f703-4389-ad82-be8964ade4b4" providerId="ADAL" clId="{0309C4B6-76EA-4E16-A834-3D75629C819D}" dt="2024-05-12T13:50:50.368" v="2196" actId="20577"/>
          <ac:spMkLst>
            <pc:docMk/>
            <pc:sldMk cId="1529259052" sldId="263"/>
            <ac:spMk id="2" creationId="{C77F9FF6-FF05-7B4D-3E6B-79C1E74A60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7D2BB0-EC20-4E7E-BA61-C31A6B3B5362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50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04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79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47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95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77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46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711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41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58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2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1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14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6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34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99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11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2BB0-EC20-4E7E-BA61-C31A6B3B5362}" type="datetimeFigureOut">
              <a:rPr lang="it-IT" smtClean="0"/>
              <a:t>18/06/2024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475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4F8D3C7-58A3-FA3F-0306-88E5CF111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521378"/>
            <a:ext cx="6858000" cy="87719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FFFFFF"/>
                </a:solidFill>
              </a:rPr>
              <a:t>TEDxLearn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03866F-597B-692A-8D85-57336F23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307723"/>
            <a:ext cx="6857999" cy="537199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2800" dirty="0">
                <a:solidFill>
                  <a:schemeClr val="bg2"/>
                </a:solidFill>
              </a:rPr>
              <a:t>AWS Lambda </a:t>
            </a:r>
            <a:r>
              <a:rPr lang="en-GB" sz="2800" dirty="0">
                <a:solidFill>
                  <a:schemeClr val="bg2"/>
                </a:solidFill>
              </a:rPr>
              <a:t>Function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2E1B4B9-52B7-145B-CB61-5036C01AC1F3}"/>
              </a:ext>
            </a:extLst>
          </p:cNvPr>
          <p:cNvSpPr txBox="1"/>
          <p:nvPr/>
        </p:nvSpPr>
        <p:spPr>
          <a:xfrm>
            <a:off x="3044163" y="37885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</a:rPr>
              <a:t>Alessandro Signori</a:t>
            </a:r>
          </a:p>
          <a:p>
            <a:pPr algn="ctr"/>
            <a:r>
              <a:rPr lang="it-IT" dirty="0">
                <a:solidFill>
                  <a:schemeClr val="bg2"/>
                </a:solidFill>
              </a:rPr>
              <a:t>Federico Carrara</a:t>
            </a:r>
          </a:p>
        </p:txBody>
      </p:sp>
      <p:pic>
        <p:nvPicPr>
          <p:cNvPr id="7" name="Immagine 6" descr="Immagine che contiene Carattere, tipografia, Elementi grafici, logo&#10;&#10;Descrizione generata automaticamente">
            <a:extLst>
              <a:ext uri="{FF2B5EF4-FFF2-40B4-BE49-F238E27FC236}">
                <a16:creationId xmlns:a16="http://schemas.microsoft.com/office/drawing/2014/main" id="{777E7E9F-5227-3EDA-D6D4-5D0739E51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16" y="2293204"/>
            <a:ext cx="3160422" cy="1036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87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FCF09-B988-24C6-3880-5EDE2D73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 err="1"/>
              <a:t>LamBda</a:t>
            </a:r>
            <a:r>
              <a:rPr lang="it-IT" dirty="0"/>
              <a:t> 1: </a:t>
            </a:r>
            <a:r>
              <a:rPr lang="it-IT" cap="none" dirty="0" err="1"/>
              <a:t>Get_Watch_Next_By_Idx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5E5088-01B3-451F-98A4-AC99F973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Dopo aver ricavato e collegato i video con i relativi correlati, è stato implementato il codice di recupero di questi ultimi, permettendo all’utente di ottenerne la lista in base alla visione di un video.</a:t>
            </a:r>
          </a:p>
        </p:txBody>
      </p:sp>
    </p:spTree>
    <p:extLst>
      <p:ext uri="{BB962C8B-B14F-4D97-AF65-F5344CB8AC3E}">
        <p14:creationId xmlns:p14="http://schemas.microsoft.com/office/powerpoint/2010/main" val="23530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4" name="Group 135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36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7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8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4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5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6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7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8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9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0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1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2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3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4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5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6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7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9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0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1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2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3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8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9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0" name="Group 191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B677879-E956-E8FA-CE9E-67529F1E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33" y="626853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Lamda 1: </a:t>
            </a:r>
            <a:r>
              <a:rPr lang="it-IT" cap="none" dirty="0" err="1"/>
              <a:t>Get_Watch_Next_By_Idx</a:t>
            </a:r>
            <a:r>
              <a:rPr lang="it-IT" cap="none" dirty="0"/>
              <a:t> - SCRIPT</a:t>
            </a:r>
            <a:endParaRPr lang="en-US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8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3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8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129" name="Immagine 128">
            <a:extLst>
              <a:ext uri="{FF2B5EF4-FFF2-40B4-BE49-F238E27FC236}">
                <a16:creationId xmlns:a16="http://schemas.microsoft.com/office/drawing/2014/main" id="{D31C233D-1453-51E3-7F47-A16B7CF740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27"/>
          <a:stretch/>
        </p:blipFill>
        <p:spPr>
          <a:xfrm>
            <a:off x="1309688" y="1821815"/>
            <a:ext cx="9912354" cy="387604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281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4" name="Group 135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36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7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8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4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5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6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7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8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9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0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1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2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3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4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5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6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7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9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0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1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2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3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8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9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0" name="Group 191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8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3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8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" name="Titolo 1">
            <a:extLst>
              <a:ext uri="{FF2B5EF4-FFF2-40B4-BE49-F238E27FC236}">
                <a16:creationId xmlns:a16="http://schemas.microsoft.com/office/drawing/2014/main" id="{A30FF92A-91A8-C090-AF55-AF923A3B6CBC}"/>
              </a:ext>
            </a:extLst>
          </p:cNvPr>
          <p:cNvSpPr txBox="1">
            <a:spLocks/>
          </p:cNvSpPr>
          <p:nvPr/>
        </p:nvSpPr>
        <p:spPr>
          <a:xfrm>
            <a:off x="1153795" y="559879"/>
            <a:ext cx="4629148" cy="14918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JOB 1: WATCH NEXT – </a:t>
            </a:r>
            <a:r>
              <a:rPr lang="it-IT" dirty="0"/>
              <a:t>Risultati</a:t>
            </a:r>
            <a:r>
              <a:rPr lang="en-US" dirty="0"/>
              <a:t> MongoDB</a:t>
            </a:r>
          </a:p>
        </p:txBody>
      </p:sp>
      <p:sp>
        <p:nvSpPr>
          <p:cNvPr id="6" name="Round Diagonal Corner Rectangle 6">
            <a:extLst>
              <a:ext uri="{FF2B5EF4-FFF2-40B4-BE49-F238E27FC236}">
                <a16:creationId xmlns:a16="http://schemas.microsoft.com/office/drawing/2014/main" id="{63164B46-C576-5D39-80AC-F281EA30F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E8BF23D-BFD5-AA30-A8FB-84D3713E8F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74"/>
          <a:stretch/>
        </p:blipFill>
        <p:spPr>
          <a:xfrm>
            <a:off x="6267450" y="2993737"/>
            <a:ext cx="5114926" cy="243074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CAE50F9-780E-534F-3670-618033AE07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757"/>
          <a:stretch/>
        </p:blipFill>
        <p:spPr>
          <a:xfrm>
            <a:off x="6332454" y="1018517"/>
            <a:ext cx="4635583" cy="220635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7E1B9D3-C7A9-3B2E-0618-5628A0A3E293}"/>
              </a:ext>
            </a:extLst>
          </p:cNvPr>
          <p:cNvSpPr txBox="1"/>
          <p:nvPr/>
        </p:nvSpPr>
        <p:spPr>
          <a:xfrm>
            <a:off x="1220788" y="2513013"/>
            <a:ext cx="44132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 dati forniti sono stati puliti, eliminando gli id nulli.</a:t>
            </a:r>
            <a:br>
              <a:rPr lang="it-IT" sz="2200" dirty="0"/>
            </a:br>
            <a:r>
              <a:rPr lang="it-IT" sz="2200" dirty="0"/>
              <a:t>Inoltre, una volta ottenuto il risultato desiderato, è stato settato l’id univoco di </a:t>
            </a:r>
            <a:r>
              <a:rPr lang="it-IT" sz="2200" dirty="0" err="1"/>
              <a:t>MongoDB</a:t>
            </a:r>
            <a:r>
              <a:rPr lang="it-IT" sz="2200" dirty="0"/>
              <a:t> (_id) con l’id del video, in modo da garantire unicità dei dati e facilitare la ricerca dei video e delle loro caratteristiche.</a:t>
            </a:r>
          </a:p>
        </p:txBody>
      </p:sp>
    </p:spTree>
    <p:extLst>
      <p:ext uri="{BB962C8B-B14F-4D97-AF65-F5344CB8AC3E}">
        <p14:creationId xmlns:p14="http://schemas.microsoft.com/office/powerpoint/2010/main" val="41443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A61F1F-97DE-763F-7743-901A71FD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2: VIDEO BY TAG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725893-AB40-BDCF-E470-F2767653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234748" cy="354171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secondo job </a:t>
            </a:r>
            <a:r>
              <a:rPr lang="it-IT" dirty="0" err="1"/>
              <a:t>PySpark</a:t>
            </a:r>
            <a:r>
              <a:rPr lang="it-IT" dirty="0"/>
              <a:t> realizzato ha lo scopo di raggruppare i video in base al loro tag di appartenenza, azione necessaria per implementare la divisione dei video in categorie all’interno della pagina principale dell’applicazione </a:t>
            </a:r>
            <a:r>
              <a:rPr lang="it-IT" dirty="0" err="1"/>
              <a:t>TEDxLearn</a:t>
            </a:r>
            <a:r>
              <a:rPr lang="it-IT" dirty="0"/>
              <a:t>.</a:t>
            </a:r>
          </a:p>
        </p:txBody>
      </p:sp>
      <p:pic>
        <p:nvPicPr>
          <p:cNvPr id="4" name="Immagine 3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BD2E1795-75DA-2B78-0226-D116E40D2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436" y="1281180"/>
            <a:ext cx="2153003" cy="429666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77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4858FB-F8B7-F921-D22A-2DDD9C9B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2: VIDEO BY TAG - SCRIPT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591A9F-7C62-8454-69B4-AE735F9A8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987118"/>
            <a:ext cx="9972039" cy="22791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2C78BEE-9BC5-6F6B-EFA5-97CBDF9D41D3}"/>
              </a:ext>
            </a:extLst>
          </p:cNvPr>
          <p:cNvSpPr txBox="1"/>
          <p:nvPr/>
        </p:nvSpPr>
        <p:spPr>
          <a:xfrm>
            <a:off x="1141413" y="1808480"/>
            <a:ext cx="9905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 questo job è stato riutilizzato il codice precedente, usato per trovare tutte le caratteristiche di un video e raggrupparle, e implementata la parte di raggruppamento per tag.</a:t>
            </a:r>
            <a:br>
              <a:rPr lang="it-IT" sz="2400" dirty="0"/>
            </a:br>
            <a:r>
              <a:rPr lang="it-IT" sz="2400" dirty="0"/>
              <a:t>È stata necessaria un’operazione di controllo ed eliminazione di video duplicati nello stesso tag che si venivano a creare in seguito alle operazioni di join.</a:t>
            </a:r>
          </a:p>
        </p:txBody>
      </p:sp>
    </p:spTree>
    <p:extLst>
      <p:ext uri="{BB962C8B-B14F-4D97-AF65-F5344CB8AC3E}">
        <p14:creationId xmlns:p14="http://schemas.microsoft.com/office/powerpoint/2010/main" val="338768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7F9FF6-FF05-7B4D-3E6B-79C1E74A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2: VIDEO BY TAG – RISULTATI MONGODB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13A64A-CB0C-8B41-0BB3-FC5CB4BD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7" y="3429000"/>
            <a:ext cx="7478169" cy="23244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66B023-035A-279E-B7D7-32073E125C8D}"/>
              </a:ext>
            </a:extLst>
          </p:cNvPr>
          <p:cNvSpPr txBox="1"/>
          <p:nvPr/>
        </p:nvSpPr>
        <p:spPr>
          <a:xfrm>
            <a:off x="1339609" y="1727200"/>
            <a:ext cx="950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Anche in questo caso, per questioni di comodità di ricerca e di duplicazione dati, è stato deciso di porre come _id univoco il nome del tag.</a:t>
            </a:r>
          </a:p>
        </p:txBody>
      </p:sp>
    </p:spTree>
    <p:extLst>
      <p:ext uri="{BB962C8B-B14F-4D97-AF65-F5344CB8AC3E}">
        <p14:creationId xmlns:p14="http://schemas.microsoft.com/office/powerpoint/2010/main" val="152925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B2670C-9F19-7641-AE2D-1063E5A94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52766"/>
            <a:ext cx="9905999" cy="5055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/>
              <a:t>CRITICITÀ:</a:t>
            </a:r>
          </a:p>
          <a:p>
            <a:r>
              <a:rPr lang="it-IT" dirty="0"/>
              <a:t>Operazioni di debugging non semplici;</a:t>
            </a:r>
          </a:p>
          <a:p>
            <a:r>
              <a:rPr lang="it-IT" dirty="0"/>
              <a:t>Correzione dei duplicati.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sz="3600" dirty="0"/>
              <a:t>POSSIBILI EVOLUZIONI:</a:t>
            </a:r>
          </a:p>
          <a:p>
            <a:r>
              <a:rPr lang="it-IT" dirty="0"/>
              <a:t>Ordinamento dei tag per preferenza o popolarità;</a:t>
            </a:r>
          </a:p>
          <a:p>
            <a:r>
              <a:rPr lang="it-IT" dirty="0"/>
              <a:t>Includere le trascrizioni dei video da cui poter generare automaticamente delle domande su cui basare i quiz.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8979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0</TotalTime>
  <Words>323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TEDxLearn</vt:lpstr>
      <vt:lpstr>LamBda 1: Get_Watch_Next_By_Idx</vt:lpstr>
      <vt:lpstr>Lamda 1: Get_Watch_Next_By_Idx - SCRIPT</vt:lpstr>
      <vt:lpstr>Presentazione standard di PowerPoint</vt:lpstr>
      <vt:lpstr>JOB 2: VIDEO BY TAG </vt:lpstr>
      <vt:lpstr>JOB 2: VIDEO BY TAG - SCRIPT</vt:lpstr>
      <vt:lpstr>JOB 2: VIDEO BY TAG – RISULTATI MONGODB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TEDxLearn</dc:title>
  <dc:creator>FEDERICO CARRARA</dc:creator>
  <cp:lastModifiedBy>FEDERICO CARRARA</cp:lastModifiedBy>
  <cp:revision>8</cp:revision>
  <dcterms:created xsi:type="dcterms:W3CDTF">2024-05-12T12:43:27Z</dcterms:created>
  <dcterms:modified xsi:type="dcterms:W3CDTF">2024-06-18T10:18:43Z</dcterms:modified>
</cp:coreProperties>
</file>