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5" r:id="rId5"/>
    <p:sldId id="258" r:id="rId6"/>
    <p:sldId id="261" r:id="rId7"/>
    <p:sldId id="263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414911-D0EA-43B6-A341-7D52769E6AA7}" v="2" dt="2024-06-24T08:32:52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E2414911-D0EA-43B6-A341-7D52769E6AA7}"/>
    <pc:docChg chg="undo custSel addSld modSld">
      <pc:chgData name="FEDERICO CARRARA" userId="e93417db-f703-4389-ad82-be8964ade4b4" providerId="ADAL" clId="{E2414911-D0EA-43B6-A341-7D52769E6AA7}" dt="2024-06-24T09:32:35.727" v="162" actId="1076"/>
      <pc:docMkLst>
        <pc:docMk/>
      </pc:docMkLst>
      <pc:sldChg chg="modSp mod">
        <pc:chgData name="FEDERICO CARRARA" userId="e93417db-f703-4389-ad82-be8964ade4b4" providerId="ADAL" clId="{E2414911-D0EA-43B6-A341-7D52769E6AA7}" dt="2024-06-24T08:31:37.976" v="3" actId="20577"/>
        <pc:sldMkLst>
          <pc:docMk/>
          <pc:sldMk cId="235306207" sldId="257"/>
        </pc:sldMkLst>
        <pc:spChg chg="mod">
          <ac:chgData name="FEDERICO CARRARA" userId="e93417db-f703-4389-ad82-be8964ade4b4" providerId="ADAL" clId="{E2414911-D0EA-43B6-A341-7D52769E6AA7}" dt="2024-06-24T08:31:37.976" v="3" actId="20577"/>
          <ac:spMkLst>
            <pc:docMk/>
            <pc:sldMk cId="235306207" sldId="257"/>
            <ac:spMk id="2" creationId="{BB2FCF09-B988-24C6-3880-5EDE2D735210}"/>
          </ac:spMkLst>
        </pc:spChg>
      </pc:sldChg>
      <pc:sldChg chg="delSp modSp mod">
        <pc:chgData name="FEDERICO CARRARA" userId="e93417db-f703-4389-ad82-be8964ade4b4" providerId="ADAL" clId="{E2414911-D0EA-43B6-A341-7D52769E6AA7}" dt="2024-06-24T09:20:46.154" v="125" actId="20577"/>
        <pc:sldMkLst>
          <pc:docMk/>
          <pc:sldMk cId="1702770151" sldId="258"/>
        </pc:sldMkLst>
        <pc:spChg chg="mod">
          <ac:chgData name="FEDERICO CARRARA" userId="e93417db-f703-4389-ad82-be8964ade4b4" providerId="ADAL" clId="{E2414911-D0EA-43B6-A341-7D52769E6AA7}" dt="2024-06-24T09:20:46.154" v="125" actId="20577"/>
          <ac:spMkLst>
            <pc:docMk/>
            <pc:sldMk cId="1702770151" sldId="258"/>
            <ac:spMk id="2" creationId="{A8A61F1F-97DE-763F-7743-901A71FDC74A}"/>
          </ac:spMkLst>
        </pc:spChg>
        <pc:spChg chg="mod">
          <ac:chgData name="FEDERICO CARRARA" userId="e93417db-f703-4389-ad82-be8964ade4b4" providerId="ADAL" clId="{E2414911-D0EA-43B6-A341-7D52769E6AA7}" dt="2024-06-24T09:20:09.016" v="78" actId="20577"/>
          <ac:spMkLst>
            <pc:docMk/>
            <pc:sldMk cId="1702770151" sldId="258"/>
            <ac:spMk id="3" creationId="{BD725893-AB40-BDCF-E470-F2767653E72B}"/>
          </ac:spMkLst>
        </pc:spChg>
        <pc:picChg chg="del">
          <ac:chgData name="FEDERICO CARRARA" userId="e93417db-f703-4389-ad82-be8964ade4b4" providerId="ADAL" clId="{E2414911-D0EA-43B6-A341-7D52769E6AA7}" dt="2024-06-24T09:20:10.926" v="79" actId="478"/>
          <ac:picMkLst>
            <pc:docMk/>
            <pc:sldMk cId="1702770151" sldId="258"/>
            <ac:picMk id="4" creationId="{BD2E1795-75DA-2B78-0226-D116E40D22AB}"/>
          </ac:picMkLst>
        </pc:picChg>
      </pc:sldChg>
      <pc:sldChg chg="addSp delSp modSp mod">
        <pc:chgData name="FEDERICO CARRARA" userId="e93417db-f703-4389-ad82-be8964ade4b4" providerId="ADAL" clId="{E2414911-D0EA-43B6-A341-7D52769E6AA7}" dt="2024-06-24T09:32:35.727" v="162" actId="1076"/>
        <pc:sldMkLst>
          <pc:docMk/>
          <pc:sldMk cId="428157161" sldId="260"/>
        </pc:sldMkLst>
        <pc:spChg chg="mod">
          <ac:chgData name="FEDERICO CARRARA" userId="e93417db-f703-4389-ad82-be8964ade4b4" providerId="ADAL" clId="{E2414911-D0EA-43B6-A341-7D52769E6AA7}" dt="2024-06-24T08:32:21.976" v="4" actId="20577"/>
          <ac:spMkLst>
            <pc:docMk/>
            <pc:sldMk cId="428157161" sldId="260"/>
            <ac:spMk id="2" creationId="{7B677879-E956-E8FA-CE9E-67529F1E0E68}"/>
          </ac:spMkLst>
        </pc:spChg>
        <pc:picChg chg="add mod">
          <ac:chgData name="FEDERICO CARRARA" userId="e93417db-f703-4389-ad82-be8964ade4b4" providerId="ADAL" clId="{E2414911-D0EA-43B6-A341-7D52769E6AA7}" dt="2024-06-24T09:32:35.727" v="162" actId="1076"/>
          <ac:picMkLst>
            <pc:docMk/>
            <pc:sldMk cId="428157161" sldId="260"/>
            <ac:picMk id="4" creationId="{CBFEC8FB-D85E-1EB8-0C33-C50E025F4EF6}"/>
          </ac:picMkLst>
        </pc:picChg>
        <pc:picChg chg="add del">
          <ac:chgData name="FEDERICO CARRARA" userId="e93417db-f703-4389-ad82-be8964ade4b4" providerId="ADAL" clId="{E2414911-D0EA-43B6-A341-7D52769E6AA7}" dt="2024-06-24T09:32:33.185" v="161" actId="478"/>
          <ac:picMkLst>
            <pc:docMk/>
            <pc:sldMk cId="428157161" sldId="260"/>
            <ac:picMk id="129" creationId="{D31C233D-1453-51E3-7F47-A16B7CF740CD}"/>
          </ac:picMkLst>
        </pc:picChg>
      </pc:sldChg>
      <pc:sldChg chg="addSp delSp modSp mod">
        <pc:chgData name="FEDERICO CARRARA" userId="e93417db-f703-4389-ad82-be8964ade4b4" providerId="ADAL" clId="{E2414911-D0EA-43B6-A341-7D52769E6AA7}" dt="2024-06-24T09:21:14.364" v="134" actId="478"/>
        <pc:sldMkLst>
          <pc:docMk/>
          <pc:sldMk cId="3387681182" sldId="261"/>
        </pc:sldMkLst>
        <pc:spChg chg="mod">
          <ac:chgData name="FEDERICO CARRARA" userId="e93417db-f703-4389-ad82-be8964ade4b4" providerId="ADAL" clId="{E2414911-D0EA-43B6-A341-7D52769E6AA7}" dt="2024-06-24T09:20:59.907" v="127" actId="20577"/>
          <ac:spMkLst>
            <pc:docMk/>
            <pc:sldMk cId="3387681182" sldId="261"/>
            <ac:spMk id="2" creationId="{CE4858FB-F8B7-F921-D22A-2DDD9C9BC4EE}"/>
          </ac:spMkLst>
        </pc:spChg>
        <pc:spChg chg="add del mod">
          <ac:chgData name="FEDERICO CARRARA" userId="e93417db-f703-4389-ad82-be8964ade4b4" providerId="ADAL" clId="{E2414911-D0EA-43B6-A341-7D52769E6AA7}" dt="2024-06-24T09:21:07.855" v="132" actId="47"/>
          <ac:spMkLst>
            <pc:docMk/>
            <pc:sldMk cId="3387681182" sldId="261"/>
            <ac:spMk id="8" creationId="{92C78BEE-9BC5-6F6B-EFA5-97CBDF9D41D3}"/>
          </ac:spMkLst>
        </pc:spChg>
        <pc:picChg chg="add del">
          <ac:chgData name="FEDERICO CARRARA" userId="e93417db-f703-4389-ad82-be8964ade4b4" providerId="ADAL" clId="{E2414911-D0EA-43B6-A341-7D52769E6AA7}" dt="2024-06-24T09:21:14.364" v="134" actId="478"/>
          <ac:picMkLst>
            <pc:docMk/>
            <pc:sldMk cId="3387681182" sldId="261"/>
            <ac:picMk id="5" creationId="{46591A9F-7C62-8454-69B4-AE735F9A88A0}"/>
          </ac:picMkLst>
        </pc:picChg>
      </pc:sldChg>
      <pc:sldChg chg="addSp delSp modSp mod">
        <pc:chgData name="FEDERICO CARRARA" userId="e93417db-f703-4389-ad82-be8964ade4b4" providerId="ADAL" clId="{E2414911-D0EA-43B6-A341-7D52769E6AA7}" dt="2024-06-24T09:21:36.571" v="145" actId="478"/>
        <pc:sldMkLst>
          <pc:docMk/>
          <pc:sldMk cId="1529259052" sldId="263"/>
        </pc:sldMkLst>
        <pc:spChg chg="mod">
          <ac:chgData name="FEDERICO CARRARA" userId="e93417db-f703-4389-ad82-be8964ade4b4" providerId="ADAL" clId="{E2414911-D0EA-43B6-A341-7D52769E6AA7}" dt="2024-06-24T09:21:21.134" v="136" actId="20577"/>
          <ac:spMkLst>
            <pc:docMk/>
            <pc:sldMk cId="1529259052" sldId="263"/>
            <ac:spMk id="2" creationId="{C77F9FF6-FF05-7B4D-3E6B-79C1E74A6029}"/>
          </ac:spMkLst>
        </pc:spChg>
        <pc:spChg chg="add del mod">
          <ac:chgData name="FEDERICO CARRARA" userId="e93417db-f703-4389-ad82-be8964ade4b4" providerId="ADAL" clId="{E2414911-D0EA-43B6-A341-7D52769E6AA7}" dt="2024-06-24T09:21:28.277" v="141" actId="47"/>
          <ac:spMkLst>
            <pc:docMk/>
            <pc:sldMk cId="1529259052" sldId="263"/>
            <ac:spMk id="6" creationId="{F266B023-035A-279E-B7D7-32073E125C8D}"/>
          </ac:spMkLst>
        </pc:spChg>
        <pc:picChg chg="add del mod">
          <ac:chgData name="FEDERICO CARRARA" userId="e93417db-f703-4389-ad82-be8964ade4b4" providerId="ADAL" clId="{E2414911-D0EA-43B6-A341-7D52769E6AA7}" dt="2024-06-24T09:21:36.571" v="145" actId="478"/>
          <ac:picMkLst>
            <pc:docMk/>
            <pc:sldMk cId="1529259052" sldId="263"/>
            <ac:picMk id="5" creationId="{1B13A64A-CB0C-8B41-0BB3-FC5CB4BD565F}"/>
          </ac:picMkLst>
        </pc:picChg>
      </pc:sldChg>
      <pc:sldChg chg="delSp modSp mod">
        <pc:chgData name="FEDERICO CARRARA" userId="e93417db-f703-4389-ad82-be8964ade4b4" providerId="ADAL" clId="{E2414911-D0EA-43B6-A341-7D52769E6AA7}" dt="2024-06-24T08:33:20.515" v="11" actId="478"/>
        <pc:sldMkLst>
          <pc:docMk/>
          <pc:sldMk cId="4144317471" sldId="265"/>
        </pc:sldMkLst>
        <pc:spChg chg="mod">
          <ac:chgData name="FEDERICO CARRARA" userId="e93417db-f703-4389-ad82-be8964ade4b4" providerId="ADAL" clId="{E2414911-D0EA-43B6-A341-7D52769E6AA7}" dt="2024-06-24T08:32:52.767" v="6" actId="27636"/>
          <ac:spMkLst>
            <pc:docMk/>
            <pc:sldMk cId="4144317471" sldId="265"/>
            <ac:spMk id="3" creationId="{A30FF92A-91A8-C090-AF55-AF923A3B6CBC}"/>
          </ac:spMkLst>
        </pc:spChg>
        <pc:spChg chg="del mod">
          <ac:chgData name="FEDERICO CARRARA" userId="e93417db-f703-4389-ad82-be8964ade4b4" providerId="ADAL" clId="{E2414911-D0EA-43B6-A341-7D52769E6AA7}" dt="2024-06-24T08:33:18.822" v="10"/>
          <ac:spMkLst>
            <pc:docMk/>
            <pc:sldMk cId="4144317471" sldId="265"/>
            <ac:spMk id="11" creationId="{B7E1B9D3-C7A9-3B2E-0618-5628A0A3E293}"/>
          </ac:spMkLst>
        </pc:spChg>
        <pc:picChg chg="del">
          <ac:chgData name="FEDERICO CARRARA" userId="e93417db-f703-4389-ad82-be8964ade4b4" providerId="ADAL" clId="{E2414911-D0EA-43B6-A341-7D52769E6AA7}" dt="2024-06-24T08:33:20.515" v="11" actId="478"/>
          <ac:picMkLst>
            <pc:docMk/>
            <pc:sldMk cId="4144317471" sldId="265"/>
            <ac:picMk id="7" creationId="{BE8BF23D-BFD5-AA30-A8FB-84D3713E8FC3}"/>
          </ac:picMkLst>
        </pc:picChg>
        <pc:picChg chg="del">
          <ac:chgData name="FEDERICO CARRARA" userId="e93417db-f703-4389-ad82-be8964ade4b4" providerId="ADAL" clId="{E2414911-D0EA-43B6-A341-7D52769E6AA7}" dt="2024-06-24T08:33:18.819" v="8" actId="478"/>
          <ac:picMkLst>
            <pc:docMk/>
            <pc:sldMk cId="4144317471" sldId="265"/>
            <ac:picMk id="8" creationId="{1CAE50F9-780E-534F-3670-618033AE0750}"/>
          </ac:picMkLst>
        </pc:picChg>
      </pc:sldChg>
      <pc:sldChg chg="modSp new mod">
        <pc:chgData name="FEDERICO CARRARA" userId="e93417db-f703-4389-ad82-be8964ade4b4" providerId="ADAL" clId="{E2414911-D0EA-43B6-A341-7D52769E6AA7}" dt="2024-06-24T09:22:23.622" v="157" actId="20577"/>
        <pc:sldMkLst>
          <pc:docMk/>
          <pc:sldMk cId="540628421" sldId="266"/>
        </pc:sldMkLst>
        <pc:spChg chg="mod">
          <ac:chgData name="FEDERICO CARRARA" userId="e93417db-f703-4389-ad82-be8964ade4b4" providerId="ADAL" clId="{E2414911-D0EA-43B6-A341-7D52769E6AA7}" dt="2024-06-24T09:22:23.622" v="157" actId="20577"/>
          <ac:spMkLst>
            <pc:docMk/>
            <pc:sldMk cId="540628421" sldId="266"/>
            <ac:spMk id="2" creationId="{A66231DA-16B3-0D0F-AB92-8FB577B6E34F}"/>
          </ac:spMkLst>
        </pc:spChg>
      </pc:sldChg>
    </pc:docChg>
  </pc:docChgLst>
  <pc:docChgLst>
    <pc:chgData name="FEDERICO CARRARA" userId="e93417db-f703-4389-ad82-be8964ade4b4" providerId="ADAL" clId="{0309C4B6-76EA-4E16-A834-3D75629C819D}"/>
    <pc:docChg chg="undo custSel addSld modSld">
      <pc:chgData name="FEDERICO CARRARA" userId="e93417db-f703-4389-ad82-be8964ade4b4" providerId="ADAL" clId="{0309C4B6-76EA-4E16-A834-3D75629C819D}" dt="2024-05-12T13:50:50.368" v="2196" actId="20577"/>
      <pc:docMkLst>
        <pc:docMk/>
      </pc:docMkLst>
      <pc:sldChg chg="modSp mod">
        <pc:chgData name="FEDERICO CARRARA" userId="e93417db-f703-4389-ad82-be8964ade4b4" providerId="ADAL" clId="{0309C4B6-76EA-4E16-A834-3D75629C819D}" dt="2024-05-12T13:49:14.808" v="2129" actId="20577"/>
        <pc:sldMkLst>
          <pc:docMk/>
          <pc:sldMk cId="235306207" sldId="257"/>
        </pc:sldMkLst>
        <pc:spChg chg="mod">
          <ac:chgData name="FEDERICO CARRARA" userId="e93417db-f703-4389-ad82-be8964ade4b4" providerId="ADAL" clId="{0309C4B6-76EA-4E16-A834-3D75629C819D}" dt="2024-05-12T13:49:14.808" v="2129" actId="20577"/>
          <ac:spMkLst>
            <pc:docMk/>
            <pc:sldMk cId="235306207" sldId="257"/>
            <ac:spMk id="2" creationId="{BB2FCF09-B988-24C6-3880-5EDE2D735210}"/>
          </ac:spMkLst>
        </pc:spChg>
        <pc:spChg chg="mod">
          <ac:chgData name="FEDERICO CARRARA" userId="e93417db-f703-4389-ad82-be8964ade4b4" providerId="ADAL" clId="{0309C4B6-76EA-4E16-A834-3D75629C819D}" dt="2024-05-12T13:44:51.996" v="1963" actId="20577"/>
          <ac:spMkLst>
            <pc:docMk/>
            <pc:sldMk cId="235306207" sldId="257"/>
            <ac:spMk id="3" creationId="{C45E5088-01B3-451F-98A4-AC99F973E65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48.352" v="2150" actId="20577"/>
        <pc:sldMkLst>
          <pc:docMk/>
          <pc:sldMk cId="1702770151" sldId="258"/>
        </pc:sldMkLst>
        <pc:spChg chg="mod">
          <ac:chgData name="FEDERICO CARRARA" userId="e93417db-f703-4389-ad82-be8964ade4b4" providerId="ADAL" clId="{0309C4B6-76EA-4E16-A834-3D75629C819D}" dt="2024-05-12T13:49:48.352" v="2150" actId="20577"/>
          <ac:spMkLst>
            <pc:docMk/>
            <pc:sldMk cId="1702770151" sldId="258"/>
            <ac:spMk id="2" creationId="{A8A61F1F-97DE-763F-7743-901A71FDC74A}"/>
          </ac:spMkLst>
        </pc:spChg>
        <pc:spChg chg="mod">
          <ac:chgData name="FEDERICO CARRARA" userId="e93417db-f703-4389-ad82-be8964ade4b4" providerId="ADAL" clId="{0309C4B6-76EA-4E16-A834-3D75629C819D}" dt="2024-05-12T13:46:14.433" v="2077" actId="20577"/>
          <ac:spMkLst>
            <pc:docMk/>
            <pc:sldMk cId="1702770151" sldId="258"/>
            <ac:spMk id="3" creationId="{BD725893-AB40-BDCF-E470-F2767653E72B}"/>
          </ac:spMkLst>
        </pc:spChg>
      </pc:sldChg>
      <pc:sldChg chg="modSp new mod">
        <pc:chgData name="FEDERICO CARRARA" userId="e93417db-f703-4389-ad82-be8964ade4b4" providerId="ADAL" clId="{0309C4B6-76EA-4E16-A834-3D75629C819D}" dt="2024-05-12T13:46:50.041" v="2079" actId="313"/>
        <pc:sldMkLst>
          <pc:docMk/>
          <pc:sldMk cId="2738979331" sldId="259"/>
        </pc:sldMkLst>
        <pc:spChg chg="mod">
          <ac:chgData name="FEDERICO CARRARA" userId="e93417db-f703-4389-ad82-be8964ade4b4" providerId="ADAL" clId="{0309C4B6-76EA-4E16-A834-3D75629C819D}" dt="2024-05-12T13:46:50.041" v="2079" actId="313"/>
          <ac:spMkLst>
            <pc:docMk/>
            <pc:sldMk cId="2738979331" sldId="259"/>
            <ac:spMk id="2" creationId="{1E4B3A5D-5CC1-F2FB-9192-C7AF4FCA52B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29.693" v="2145" actId="20577"/>
        <pc:sldMkLst>
          <pc:docMk/>
          <pc:sldMk cId="428157161" sldId="260"/>
        </pc:sldMkLst>
        <pc:spChg chg="mod">
          <ac:chgData name="FEDERICO CARRARA" userId="e93417db-f703-4389-ad82-be8964ade4b4" providerId="ADAL" clId="{0309C4B6-76EA-4E16-A834-3D75629C819D}" dt="2024-05-12T13:49:29.693" v="2145" actId="20577"/>
          <ac:spMkLst>
            <pc:docMk/>
            <pc:sldMk cId="428157161" sldId="260"/>
            <ac:spMk id="2" creationId="{7B677879-E956-E8FA-CE9E-67529F1E0E68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08.442" v="2156" actId="20577"/>
        <pc:sldMkLst>
          <pc:docMk/>
          <pc:sldMk cId="3387681182" sldId="261"/>
        </pc:sldMkLst>
        <pc:spChg chg="mod">
          <ac:chgData name="FEDERICO CARRARA" userId="e93417db-f703-4389-ad82-be8964ade4b4" providerId="ADAL" clId="{0309C4B6-76EA-4E16-A834-3D75629C819D}" dt="2024-05-12T13:50:08.442" v="2156" actId="20577"/>
          <ac:spMkLst>
            <pc:docMk/>
            <pc:sldMk cId="3387681182" sldId="261"/>
            <ac:spMk id="2" creationId="{CE4858FB-F8B7-F921-D22A-2DDD9C9BC4EE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30.688" v="2176" actId="20577"/>
        <pc:sldMkLst>
          <pc:docMk/>
          <pc:sldMk cId="1319968381" sldId="262"/>
        </pc:sldMkLst>
        <pc:spChg chg="mod">
          <ac:chgData name="FEDERICO CARRARA" userId="e93417db-f703-4389-ad82-be8964ade4b4" providerId="ADAL" clId="{0309C4B6-76EA-4E16-A834-3D75629C819D}" dt="2024-05-12T13:50:30.688" v="2176" actId="20577"/>
          <ac:spMkLst>
            <pc:docMk/>
            <pc:sldMk cId="1319968381" sldId="262"/>
            <ac:spMk id="2" creationId="{F71B00BF-BE13-2071-FB87-2D032F6A77E6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50.368" v="2196" actId="20577"/>
        <pc:sldMkLst>
          <pc:docMk/>
          <pc:sldMk cId="1529259052" sldId="263"/>
        </pc:sldMkLst>
        <pc:spChg chg="mod">
          <ac:chgData name="FEDERICO CARRARA" userId="e93417db-f703-4389-ad82-be8964ade4b4" providerId="ADAL" clId="{0309C4B6-76EA-4E16-A834-3D75629C819D}" dt="2024-05-12T13:50:50.368" v="2196" actId="20577"/>
          <ac:spMkLst>
            <pc:docMk/>
            <pc:sldMk cId="1529259052" sldId="263"/>
            <ac:spMk id="2" creationId="{C77F9FF6-FF05-7B4D-3E6B-79C1E74A60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50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0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79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47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5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46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71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4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5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2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1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14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6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9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47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4F8D3C7-58A3-FA3F-0306-88E5CF11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521378"/>
            <a:ext cx="6858000" cy="87719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FFFFFF"/>
                </a:solidFill>
              </a:rPr>
              <a:t>TEDxLearn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3866F-597B-692A-8D85-57336F23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307723"/>
            <a:ext cx="6857999" cy="53719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2800" dirty="0">
                <a:solidFill>
                  <a:schemeClr val="bg2"/>
                </a:solidFill>
              </a:rPr>
              <a:t>AWS Lambda </a:t>
            </a:r>
            <a:r>
              <a:rPr lang="en-GB" sz="2800" dirty="0">
                <a:solidFill>
                  <a:schemeClr val="bg2"/>
                </a:solidFill>
              </a:rPr>
              <a:t>Function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E1B4B9-52B7-145B-CB61-5036C01AC1F3}"/>
              </a:ext>
            </a:extLst>
          </p:cNvPr>
          <p:cNvSpPr txBox="1"/>
          <p:nvPr/>
        </p:nvSpPr>
        <p:spPr>
          <a:xfrm>
            <a:off x="3044163" y="3788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  <p:pic>
        <p:nvPicPr>
          <p:cNvPr id="7" name="Immagine 6" descr="Immagine che contiene Carattere, tipografia, Elementi grafici, logo&#10;&#10;Descrizione generata automaticamente">
            <a:extLst>
              <a:ext uri="{FF2B5EF4-FFF2-40B4-BE49-F238E27FC236}">
                <a16:creationId xmlns:a16="http://schemas.microsoft.com/office/drawing/2014/main" id="{777E7E9F-5227-3EDA-D6D4-5D0739E51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16" y="2293204"/>
            <a:ext cx="3160422" cy="103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8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 err="1"/>
              <a:t>LamBda</a:t>
            </a:r>
            <a:r>
              <a:rPr lang="it-IT" dirty="0"/>
              <a:t> 1: </a:t>
            </a:r>
            <a:r>
              <a:rPr lang="it-IT" cap="none" dirty="0" err="1"/>
              <a:t>Get_Watch_Next_By_Id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5E5088-01B3-451F-98A4-AC99F973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Dopo aver ricavato e collegato i video con i relativi correlati, è stato implementato il codice di recupero di questi ultimi, permettendo all’utente di ottenerne la lista in base alla visione di un video.</a:t>
            </a:r>
          </a:p>
        </p:txBody>
      </p:sp>
    </p:spTree>
    <p:extLst>
      <p:ext uri="{BB962C8B-B14F-4D97-AF65-F5344CB8AC3E}">
        <p14:creationId xmlns:p14="http://schemas.microsoft.com/office/powerpoint/2010/main" val="23530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677879-E956-E8FA-CE9E-67529F1E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33" y="626853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err="1"/>
              <a:t>LamBda</a:t>
            </a:r>
            <a:r>
              <a:rPr lang="it-IT" dirty="0"/>
              <a:t> 1: </a:t>
            </a:r>
            <a:r>
              <a:rPr lang="it-IT" cap="none" dirty="0" err="1"/>
              <a:t>Get_Watch_Next_By_Idx</a:t>
            </a:r>
            <a:r>
              <a:rPr lang="it-IT" cap="none" dirty="0"/>
              <a:t> - SCRIPT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CBFEC8FB-D85E-1EB8-0C33-C50E025F4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227" y="2161872"/>
            <a:ext cx="500132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" name="Titolo 1">
            <a:extLst>
              <a:ext uri="{FF2B5EF4-FFF2-40B4-BE49-F238E27FC236}">
                <a16:creationId xmlns:a16="http://schemas.microsoft.com/office/drawing/2014/main" id="{A30FF92A-91A8-C090-AF55-AF923A3B6CBC}"/>
              </a:ext>
            </a:extLst>
          </p:cNvPr>
          <p:cNvSpPr txBox="1">
            <a:spLocks/>
          </p:cNvSpPr>
          <p:nvPr/>
        </p:nvSpPr>
        <p:spPr>
          <a:xfrm>
            <a:off x="1153795" y="559879"/>
            <a:ext cx="4629148" cy="14918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LamBda</a:t>
            </a:r>
            <a:r>
              <a:rPr lang="it-IT" dirty="0"/>
              <a:t> 1: </a:t>
            </a:r>
            <a:r>
              <a:rPr lang="it-IT" cap="none" dirty="0" err="1"/>
              <a:t>Get_Watch_Next_By_Idx</a:t>
            </a:r>
            <a:r>
              <a:rPr lang="it-IT" cap="none" dirty="0"/>
              <a:t> - </a:t>
            </a:r>
            <a:r>
              <a:rPr lang="it-IT" dirty="0"/>
              <a:t>Risultati</a:t>
            </a:r>
            <a:r>
              <a:rPr lang="en-US" dirty="0"/>
              <a:t> MongoDB</a:t>
            </a:r>
          </a:p>
        </p:txBody>
      </p:sp>
      <p:sp>
        <p:nvSpPr>
          <p:cNvPr id="6" name="Round Diagonal Corner Rectangle 6">
            <a:extLst>
              <a:ext uri="{FF2B5EF4-FFF2-40B4-BE49-F238E27FC236}">
                <a16:creationId xmlns:a16="http://schemas.microsoft.com/office/drawing/2014/main" id="{63164B46-C576-5D39-80AC-F281EA3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61F1F-97DE-763F-7743-901A71FD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LAMBDA 2: </a:t>
            </a:r>
            <a:r>
              <a:rPr lang="it-IT" cap="none" dirty="0"/>
              <a:t>Login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25893-AB40-BDCF-E470-F2767653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234748" cy="3541714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27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4858FB-F8B7-F921-D22A-2DDD9C9B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LAMBDA 2: </a:t>
            </a:r>
            <a:r>
              <a:rPr lang="it-IT" cap="none" dirty="0"/>
              <a:t>Login </a:t>
            </a:r>
            <a:r>
              <a:rPr lang="it-IT" dirty="0"/>
              <a:t>- SCRIPT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C78BEE-9BC5-6F6B-EFA5-97CBDF9D41D3}"/>
              </a:ext>
            </a:extLst>
          </p:cNvPr>
          <p:cNvSpPr txBox="1"/>
          <p:nvPr/>
        </p:nvSpPr>
        <p:spPr>
          <a:xfrm>
            <a:off x="1141413" y="1808480"/>
            <a:ext cx="990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8768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F9FF6-FF05-7B4D-3E6B-79C1E74A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LAMBDA 2: </a:t>
            </a:r>
            <a:r>
              <a:rPr lang="it-IT" cap="none" dirty="0"/>
              <a:t>Login </a:t>
            </a:r>
            <a:r>
              <a:rPr lang="it-IT" dirty="0"/>
              <a:t>– RISULTATI MONGODB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66B023-035A-279E-B7D7-32073E125C8D}"/>
              </a:ext>
            </a:extLst>
          </p:cNvPr>
          <p:cNvSpPr txBox="1"/>
          <p:nvPr/>
        </p:nvSpPr>
        <p:spPr>
          <a:xfrm>
            <a:off x="1339609" y="1727200"/>
            <a:ext cx="950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2925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6231DA-16B3-0D0F-AB92-8FB577B6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LAMBDA 3: </a:t>
            </a:r>
            <a:r>
              <a:rPr lang="it-IT" cap="none" dirty="0"/>
              <a:t>Add Note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5BFEFD-9F48-F54A-2AC6-612FEC15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62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2670C-9F19-7641-AE2D-1063E5A9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52766"/>
            <a:ext cx="9905999" cy="505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CRITICITÀ:</a:t>
            </a:r>
          </a:p>
          <a:p>
            <a:r>
              <a:rPr lang="it-IT" dirty="0"/>
              <a:t>Operazioni di debugging non semplici;</a:t>
            </a:r>
          </a:p>
          <a:p>
            <a:r>
              <a:rPr lang="it-IT" dirty="0"/>
              <a:t>Correzione dei duplicati.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sz="3600" dirty="0"/>
              <a:t>POSSIBILI EVOLUZIONI:</a:t>
            </a:r>
          </a:p>
          <a:p>
            <a:r>
              <a:rPr lang="it-IT" dirty="0"/>
              <a:t>Ordinamento dei tag per preferenza o popolarità;</a:t>
            </a:r>
          </a:p>
          <a:p>
            <a:r>
              <a:rPr lang="it-IT" dirty="0"/>
              <a:t>Includere le trascrizioni dei video da cui poter generare automaticamente delle domande su cui basare i quiz.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897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0</TotalTime>
  <Words>149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TEDxLearn</vt:lpstr>
      <vt:lpstr>LamBda 1: Get_Watch_Next_By_Id</vt:lpstr>
      <vt:lpstr>LamBda 1: Get_Watch_Next_By_Idx - SCRIPT</vt:lpstr>
      <vt:lpstr>Presentazione standard di PowerPoint</vt:lpstr>
      <vt:lpstr>LAMBDA 2: Login</vt:lpstr>
      <vt:lpstr>LAMBDA 2: Login - SCRIPT</vt:lpstr>
      <vt:lpstr>LAMBDA 2: Login – RISULTATI MONGODB</vt:lpstr>
      <vt:lpstr>LAMBDA 3: Add Note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FEDERICO CARRARA</cp:lastModifiedBy>
  <cp:revision>8</cp:revision>
  <dcterms:created xsi:type="dcterms:W3CDTF">2024-05-12T12:43:27Z</dcterms:created>
  <dcterms:modified xsi:type="dcterms:W3CDTF">2024-06-24T09:32:40Z</dcterms:modified>
</cp:coreProperties>
</file>