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E2414911-D0EA-43B6-A341-7D52769E6AA7}"/>
    <pc:docChg chg="modSld">
      <pc:chgData name="FEDERICO CARRARA" userId="e93417db-f703-4389-ad82-be8964ade4b4" providerId="ADAL" clId="{E2414911-D0EA-43B6-A341-7D52769E6AA7}" dt="2024-06-18T10:18:23.400" v="2" actId="115"/>
      <pc:docMkLst>
        <pc:docMk/>
      </pc:docMkLst>
      <pc:sldChg chg="modSp mod">
        <pc:chgData name="FEDERICO CARRARA" userId="e93417db-f703-4389-ad82-be8964ade4b4" providerId="ADAL" clId="{E2414911-D0EA-43B6-A341-7D52769E6AA7}" dt="2024-06-18T10:18:23.400" v="2" actId="115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18T10:18:23.400" v="2" actId="115"/>
          <ac:spMkLst>
            <pc:docMk/>
            <pc:sldMk cId="235306207" sldId="257"/>
            <ac:spMk id="2" creationId="{BB2FCF09-B988-24C6-3880-5EDE2D735210}"/>
          </ac:spMkLst>
        </pc:spChg>
      </pc:sldChg>
    </pc:docChg>
  </pc:docChgLst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  <pc:docChgLst>
    <pc:chgData name="FEDERICO CARRARA" userId="e93417db-f703-4389-ad82-be8964ade4b4" providerId="ADAL" clId="{B0C35DC0-643D-41F8-BCD4-7DCF006723BE}"/>
    <pc:docChg chg="modSld">
      <pc:chgData name="FEDERICO CARRARA" userId="e93417db-f703-4389-ad82-be8964ade4b4" providerId="ADAL" clId="{B0C35DC0-643D-41F8-BCD4-7DCF006723BE}" dt="2024-06-24T09:17:15.604" v="3" actId="1035"/>
      <pc:docMkLst>
        <pc:docMk/>
      </pc:docMkLst>
      <pc:sldChg chg="modSp mod">
        <pc:chgData name="FEDERICO CARRARA" userId="e93417db-f703-4389-ad82-be8964ade4b4" providerId="ADAL" clId="{B0C35DC0-643D-41F8-BCD4-7DCF006723BE}" dt="2024-06-24T09:17:15.604" v="3" actId="1035"/>
        <pc:sldMkLst>
          <pc:docMk/>
          <pc:sldMk cId="352873748" sldId="256"/>
        </pc:sldMkLst>
        <pc:picChg chg="mod">
          <ac:chgData name="FEDERICO CARRARA" userId="e93417db-f703-4389-ad82-be8964ade4b4" providerId="ADAL" clId="{B0C35DC0-643D-41F8-BCD4-7DCF006723BE}" dt="2024-06-24T09:17:15.604" v="3" actId="1035"/>
          <ac:picMkLst>
            <pc:docMk/>
            <pc:sldMk cId="352873748" sldId="256"/>
            <ac:picMk id="7" creationId="{777E7E9F-5227-3EDA-D6D4-5D0739E51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AWS Lambda </a:t>
            </a:r>
            <a:r>
              <a:rPr lang="en-GB" sz="2800" dirty="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ricavato e collegato i video con i relativi correlati, è stato implementato il codice di recupero di questi ultimi, permettendo all’utente di ottenerne la lista in base alla visione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Lamda 1: </a:t>
            </a:r>
            <a:r>
              <a:rPr lang="it-IT" cap="none" dirty="0" err="1"/>
              <a:t>Get_Watch_Next_By_Idx</a:t>
            </a:r>
            <a:r>
              <a:rPr lang="it-IT" cap="none" dirty="0"/>
              <a:t> - SCRIPT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323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LamBda 1: Get_Watch_Next_By_Idx</vt:lpstr>
      <vt:lpstr>Lamda 1: Get_Watch_Next_By_Idx - SCRIPT</vt:lpstr>
      <vt:lpstr>Presentazione standard di PowerPoint</vt:lpstr>
      <vt:lpstr>JOB 2: VIDEO BY TAG </vt:lpstr>
      <vt:lpstr>JOB 2: VIDEO BY TAG - SCRIPT</vt:lpstr>
      <vt:lpstr>JOB 2: VIDEO BY TAG – RISULTATI MONGODB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8</cp:revision>
  <dcterms:created xsi:type="dcterms:W3CDTF">2024-05-12T12:43:27Z</dcterms:created>
  <dcterms:modified xsi:type="dcterms:W3CDTF">2024-06-24T09:17:18Z</dcterms:modified>
</cp:coreProperties>
</file>