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JOBS AWS GLUE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1: WATCH NEXT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Dal dataset precedentemente fornito (contenente i dettagli, l’URL, …) è stata aggiunta una lista di video correlati. </a:t>
            </a:r>
          </a:p>
          <a:p>
            <a:pPr marL="0" indent="0">
              <a:buNone/>
            </a:pPr>
            <a:r>
              <a:rPr lang="it-IT" dirty="0"/>
              <a:t>Ogni elemento di questa lista è un oggetto che rappresenta tutte le caratteristiche del video consigliato come </a:t>
            </a:r>
            <a:r>
              <a:rPr lang="it-IT" dirty="0" err="1"/>
              <a:t>watch</a:t>
            </a:r>
            <a:r>
              <a:rPr lang="it-IT" dirty="0"/>
              <a:t> next.</a:t>
            </a:r>
          </a:p>
          <a:p>
            <a:pPr marL="0" indent="0">
              <a:buNone/>
            </a:pPr>
            <a:r>
              <a:rPr lang="it-IT" dirty="0"/>
              <a:t>Questo è stato fatto per poter utilizzare e presentare in modo più facile e immediato i video consigliati nell’applicazione.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JOB 1: WATCH NEXT - Script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333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JOB 1: WATCH NEXT</vt:lpstr>
      <vt:lpstr>JOB 1: WATCH NEXT - Script</vt:lpstr>
      <vt:lpstr>Presentazione standard di PowerPoint</vt:lpstr>
      <vt:lpstr>JOB 2: VIDEO BY TAG </vt:lpstr>
      <vt:lpstr>JOB 2: VIDEO BY TAG - SCRIPT</vt:lpstr>
      <vt:lpstr>JOB 2: VIDEO BY TAG – RISULTATI MONGODB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6</cp:revision>
  <dcterms:created xsi:type="dcterms:W3CDTF">2024-05-12T12:43:27Z</dcterms:created>
  <dcterms:modified xsi:type="dcterms:W3CDTF">2024-05-15T21:56:36Z</dcterms:modified>
</cp:coreProperties>
</file>