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7" r:id="rId4"/>
    <p:sldId id="258" r:id="rId5"/>
    <p:sldId id="261" r:id="rId6"/>
    <p:sldId id="263" r:id="rId7"/>
    <p:sldId id="268" r:id="rId8"/>
    <p:sldId id="269"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14911-D0EA-43B6-A341-7D52769E6AA7}" v="48" dt="2024-06-25T09:37:43.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CARRARA" userId="e93417db-f703-4389-ad82-be8964ade4b4" providerId="ADAL" clId="{E2414911-D0EA-43B6-A341-7D52769E6AA7}"/>
    <pc:docChg chg="undo custSel addSld delSld modSld">
      <pc:chgData name="FEDERICO CARRARA" userId="e93417db-f703-4389-ad82-be8964ade4b4" providerId="ADAL" clId="{E2414911-D0EA-43B6-A341-7D52769E6AA7}" dt="2024-06-25T09:37:56.041" v="2693" actId="1076"/>
      <pc:docMkLst>
        <pc:docMk/>
      </pc:docMkLst>
      <pc:sldChg chg="modSp del mod">
        <pc:chgData name="FEDERICO CARRARA" userId="e93417db-f703-4389-ad82-be8964ade4b4" providerId="ADAL" clId="{E2414911-D0EA-43B6-A341-7D52769E6AA7}" dt="2024-06-25T08:40:27.958" v="865" actId="2696"/>
        <pc:sldMkLst>
          <pc:docMk/>
          <pc:sldMk cId="235306207" sldId="257"/>
        </pc:sldMkLst>
        <pc:spChg chg="mod">
          <ac:chgData name="FEDERICO CARRARA" userId="e93417db-f703-4389-ad82-be8964ade4b4" providerId="ADAL" clId="{E2414911-D0EA-43B6-A341-7D52769E6AA7}" dt="2024-06-25T07:42:36.282" v="163" actId="20577"/>
          <ac:spMkLst>
            <pc:docMk/>
            <pc:sldMk cId="235306207" sldId="257"/>
            <ac:spMk id="2" creationId="{BB2FCF09-B988-24C6-3880-5EDE2D735210}"/>
          </ac:spMkLst>
        </pc:spChg>
        <pc:spChg chg="mod">
          <ac:chgData name="FEDERICO CARRARA" userId="e93417db-f703-4389-ad82-be8964ade4b4" providerId="ADAL" clId="{E2414911-D0EA-43B6-A341-7D52769E6AA7}" dt="2024-06-25T08:33:25.604" v="798" actId="14100"/>
          <ac:spMkLst>
            <pc:docMk/>
            <pc:sldMk cId="235306207" sldId="257"/>
            <ac:spMk id="3" creationId="{C45E5088-01B3-451F-98A4-AC99F973E652}"/>
          </ac:spMkLst>
        </pc:spChg>
      </pc:sldChg>
      <pc:sldChg chg="delSp modSp mod">
        <pc:chgData name="FEDERICO CARRARA" userId="e93417db-f703-4389-ad82-be8964ade4b4" providerId="ADAL" clId="{E2414911-D0EA-43B6-A341-7D52769E6AA7}" dt="2024-06-25T09:24:52.306" v="2025" actId="20577"/>
        <pc:sldMkLst>
          <pc:docMk/>
          <pc:sldMk cId="1702770151" sldId="258"/>
        </pc:sldMkLst>
        <pc:spChg chg="mod">
          <ac:chgData name="FEDERICO CARRARA" userId="e93417db-f703-4389-ad82-be8964ade4b4" providerId="ADAL" clId="{E2414911-D0EA-43B6-A341-7D52769E6AA7}" dt="2024-06-24T09:20:46.154" v="125" actId="20577"/>
          <ac:spMkLst>
            <pc:docMk/>
            <pc:sldMk cId="1702770151" sldId="258"/>
            <ac:spMk id="2" creationId="{A8A61F1F-97DE-763F-7743-901A71FDC74A}"/>
          </ac:spMkLst>
        </pc:spChg>
        <pc:spChg chg="mod">
          <ac:chgData name="FEDERICO CARRARA" userId="e93417db-f703-4389-ad82-be8964ade4b4" providerId="ADAL" clId="{E2414911-D0EA-43B6-A341-7D52769E6AA7}" dt="2024-06-25T09:24:52.306" v="2025" actId="20577"/>
          <ac:spMkLst>
            <pc:docMk/>
            <pc:sldMk cId="1702770151" sldId="258"/>
            <ac:spMk id="3" creationId="{BD725893-AB40-BDCF-E470-F2767653E72B}"/>
          </ac:spMkLst>
        </pc:spChg>
        <pc:picChg chg="del">
          <ac:chgData name="FEDERICO CARRARA" userId="e93417db-f703-4389-ad82-be8964ade4b4" providerId="ADAL" clId="{E2414911-D0EA-43B6-A341-7D52769E6AA7}" dt="2024-06-24T09:20:10.926" v="79" actId="478"/>
          <ac:picMkLst>
            <pc:docMk/>
            <pc:sldMk cId="1702770151" sldId="258"/>
            <ac:picMk id="4" creationId="{BD2E1795-75DA-2B78-0226-D116E40D22AB}"/>
          </ac:picMkLst>
        </pc:picChg>
      </pc:sldChg>
      <pc:sldChg chg="modSp mod">
        <pc:chgData name="FEDERICO CARRARA" userId="e93417db-f703-4389-ad82-be8964ade4b4" providerId="ADAL" clId="{E2414911-D0EA-43B6-A341-7D52769E6AA7}" dt="2024-06-25T08:24:10.232" v="551" actId="20577"/>
        <pc:sldMkLst>
          <pc:docMk/>
          <pc:sldMk cId="2738979331" sldId="259"/>
        </pc:sldMkLst>
        <pc:spChg chg="mod">
          <ac:chgData name="FEDERICO CARRARA" userId="e93417db-f703-4389-ad82-be8964ade4b4" providerId="ADAL" clId="{E2414911-D0EA-43B6-A341-7D52769E6AA7}" dt="2024-06-25T08:24:10.232" v="551" actId="20577"/>
          <ac:spMkLst>
            <pc:docMk/>
            <pc:sldMk cId="2738979331" sldId="259"/>
            <ac:spMk id="3" creationId="{65B2670C-9F19-7641-AE2D-1063E5A94CAB}"/>
          </ac:spMkLst>
        </pc:spChg>
      </pc:sldChg>
      <pc:sldChg chg="addSp delSp modSp mod">
        <pc:chgData name="FEDERICO CARRARA" userId="e93417db-f703-4389-ad82-be8964ade4b4" providerId="ADAL" clId="{E2414911-D0EA-43B6-A341-7D52769E6AA7}" dt="2024-06-25T08:34:40.219" v="815" actId="120"/>
        <pc:sldMkLst>
          <pc:docMk/>
          <pc:sldMk cId="428157161" sldId="260"/>
        </pc:sldMkLst>
        <pc:spChg chg="mod">
          <ac:chgData name="FEDERICO CARRARA" userId="e93417db-f703-4389-ad82-be8964ade4b4" providerId="ADAL" clId="{E2414911-D0EA-43B6-A341-7D52769E6AA7}" dt="2024-06-25T08:34:40.219" v="815" actId="120"/>
          <ac:spMkLst>
            <pc:docMk/>
            <pc:sldMk cId="428157161" sldId="260"/>
            <ac:spMk id="2" creationId="{7B677879-E956-E8FA-CE9E-67529F1E0E68}"/>
          </ac:spMkLst>
        </pc:spChg>
        <pc:spChg chg="add mod">
          <ac:chgData name="FEDERICO CARRARA" userId="e93417db-f703-4389-ad82-be8964ade4b4" providerId="ADAL" clId="{E2414911-D0EA-43B6-A341-7D52769E6AA7}" dt="2024-06-25T08:34:06.016" v="805" actId="1076"/>
          <ac:spMkLst>
            <pc:docMk/>
            <pc:sldMk cId="428157161" sldId="260"/>
            <ac:spMk id="3" creationId="{78FFFBC4-FC66-1575-0119-A90BA0C1D570}"/>
          </ac:spMkLst>
        </pc:spChg>
        <pc:spChg chg="add mod">
          <ac:chgData name="FEDERICO CARRARA" userId="e93417db-f703-4389-ad82-be8964ade4b4" providerId="ADAL" clId="{E2414911-D0EA-43B6-A341-7D52769E6AA7}" dt="2024-06-25T08:33:44.041" v="800" actId="1076"/>
          <ac:spMkLst>
            <pc:docMk/>
            <pc:sldMk cId="428157161" sldId="260"/>
            <ac:spMk id="5" creationId="{6E22B328-5509-A55B-79D3-62267F675E1A}"/>
          </ac:spMkLst>
        </pc:spChg>
        <pc:grpChg chg="del">
          <ac:chgData name="FEDERICO CARRARA" userId="e93417db-f703-4389-ad82-be8964ade4b4" providerId="ADAL" clId="{E2414911-D0EA-43B6-A341-7D52769E6AA7}" dt="2024-06-25T07:46:50.742" v="451" actId="26606"/>
          <ac:grpSpMkLst>
            <pc:docMk/>
            <pc:sldMk cId="428157161" sldId="260"/>
            <ac:grpSpMk id="196" creationId="{B957206D-2084-4CDA-A838-A71F3CA69A05}"/>
          </ac:grpSpMkLst>
        </pc:grpChg>
        <pc:grpChg chg="del">
          <ac:chgData name="FEDERICO CARRARA" userId="e93417db-f703-4389-ad82-be8964ade4b4" providerId="ADAL" clId="{E2414911-D0EA-43B6-A341-7D52769E6AA7}" dt="2024-06-25T07:46:50.742" v="451" actId="26606"/>
          <ac:grpSpMkLst>
            <pc:docMk/>
            <pc:sldMk cId="428157161" sldId="260"/>
            <ac:grpSpMk id="224" creationId="{F21A37DB-EDD2-4025-A254-7FE5E4C7AE2B}"/>
          </ac:grpSpMkLst>
        </pc:grpChg>
        <pc:grpChg chg="del">
          <ac:chgData name="FEDERICO CARRARA" userId="e93417db-f703-4389-ad82-be8964ade4b4" providerId="ADAL" clId="{E2414911-D0EA-43B6-A341-7D52769E6AA7}" dt="2024-06-25T07:46:50.742" v="451" actId="26606"/>
          <ac:grpSpMkLst>
            <pc:docMk/>
            <pc:sldMk cId="428157161" sldId="260"/>
            <ac:grpSpMk id="225" creationId="{D1FF6940-C5C5-4FE7-A7E6-AC95AA3D3DCF}"/>
          </ac:grpSpMkLst>
        </pc:grpChg>
        <pc:grpChg chg="del">
          <ac:chgData name="FEDERICO CARRARA" userId="e93417db-f703-4389-ad82-be8964ade4b4" providerId="ADAL" clId="{E2414911-D0EA-43B6-A341-7D52769E6AA7}" dt="2024-06-25T07:46:50.742" v="451" actId="26606"/>
          <ac:grpSpMkLst>
            <pc:docMk/>
            <pc:sldMk cId="428157161" sldId="260"/>
            <ac:grpSpMk id="290" creationId="{BA06356A-43DE-43CA-8CA4-0A33516F46F6}"/>
          </ac:grpSpMkLst>
        </pc:grpChg>
        <pc:picChg chg="add mod ord">
          <ac:chgData name="FEDERICO CARRARA" userId="e93417db-f703-4389-ad82-be8964ade4b4" providerId="ADAL" clId="{E2414911-D0EA-43B6-A341-7D52769E6AA7}" dt="2024-06-25T08:33:45.667" v="801" actId="1076"/>
          <ac:picMkLst>
            <pc:docMk/>
            <pc:sldMk cId="428157161" sldId="260"/>
            <ac:picMk id="4" creationId="{CBFEC8FB-D85E-1EB8-0C33-C50E025F4EF6}"/>
          </ac:picMkLst>
        </pc:picChg>
        <pc:picChg chg="add del">
          <ac:chgData name="FEDERICO CARRARA" userId="e93417db-f703-4389-ad82-be8964ade4b4" providerId="ADAL" clId="{E2414911-D0EA-43B6-A341-7D52769E6AA7}" dt="2024-06-24T09:32:33.185" v="161" actId="478"/>
          <ac:picMkLst>
            <pc:docMk/>
            <pc:sldMk cId="428157161" sldId="260"/>
            <ac:picMk id="129" creationId="{D31C233D-1453-51E3-7F47-A16B7CF740CD}"/>
          </ac:picMkLst>
        </pc:picChg>
        <pc:picChg chg="del">
          <ac:chgData name="FEDERICO CARRARA" userId="e93417db-f703-4389-ad82-be8964ade4b4" providerId="ADAL" clId="{E2414911-D0EA-43B6-A341-7D52769E6AA7}" dt="2024-06-25T07:46:50.742" v="451" actId="26606"/>
          <ac:picMkLst>
            <pc:docMk/>
            <pc:sldMk cId="428157161" sldId="260"/>
            <ac:picMk id="195" creationId="{38BFA449-4933-478B-B27D-ACCC557FF970}"/>
          </ac:picMkLst>
        </pc:picChg>
      </pc:sldChg>
      <pc:sldChg chg="addSp delSp modSp mod setBg">
        <pc:chgData name="FEDERICO CARRARA" userId="e93417db-f703-4389-ad82-be8964ade4b4" providerId="ADAL" clId="{E2414911-D0EA-43B6-A341-7D52769E6AA7}" dt="2024-06-25T09:32:44.409" v="2609" actId="26606"/>
        <pc:sldMkLst>
          <pc:docMk/>
          <pc:sldMk cId="3387681182" sldId="261"/>
        </pc:sldMkLst>
        <pc:spChg chg="mod">
          <ac:chgData name="FEDERICO CARRARA" userId="e93417db-f703-4389-ad82-be8964ade4b4" providerId="ADAL" clId="{E2414911-D0EA-43B6-A341-7D52769E6AA7}" dt="2024-06-25T09:32:44.409" v="2609" actId="26606"/>
          <ac:spMkLst>
            <pc:docMk/>
            <pc:sldMk cId="3387681182" sldId="261"/>
            <ac:spMk id="2" creationId="{CE4858FB-F8B7-F921-D22A-2DDD9C9BC4EE}"/>
          </ac:spMkLst>
        </pc:spChg>
        <pc:spChg chg="add mod">
          <ac:chgData name="FEDERICO CARRARA" userId="e93417db-f703-4389-ad82-be8964ade4b4" providerId="ADAL" clId="{E2414911-D0EA-43B6-A341-7D52769E6AA7}" dt="2024-06-25T09:32:44.409" v="2609" actId="26606"/>
          <ac:spMkLst>
            <pc:docMk/>
            <pc:sldMk cId="3387681182" sldId="261"/>
            <ac:spMk id="5" creationId="{2AFE1B61-68B6-5307-B050-3011EE1884FB}"/>
          </ac:spMkLst>
        </pc:spChg>
        <pc:spChg chg="add del mod ord">
          <ac:chgData name="FEDERICO CARRARA" userId="e93417db-f703-4389-ad82-be8964ade4b4" providerId="ADAL" clId="{E2414911-D0EA-43B6-A341-7D52769E6AA7}" dt="2024-06-25T09:32:44.409" v="2609" actId="26606"/>
          <ac:spMkLst>
            <pc:docMk/>
            <pc:sldMk cId="3387681182" sldId="261"/>
            <ac:spMk id="8" creationId="{92C78BEE-9BC5-6F6B-EFA5-97CBDF9D41D3}"/>
          </ac:spMkLst>
        </pc:spChg>
        <pc:grpChg chg="add del">
          <ac:chgData name="FEDERICO CARRARA" userId="e93417db-f703-4389-ad82-be8964ade4b4" providerId="ADAL" clId="{E2414911-D0EA-43B6-A341-7D52769E6AA7}" dt="2024-06-25T09:26:04.213" v="2028" actId="26606"/>
          <ac:grpSpMkLst>
            <pc:docMk/>
            <pc:sldMk cId="3387681182" sldId="261"/>
            <ac:grpSpMk id="15" creationId="{AB86F577-8905-4B21-8AF3-C1BB3433775D}"/>
          </ac:grpSpMkLst>
        </pc:grpChg>
        <pc:picChg chg="add mod ord">
          <ac:chgData name="FEDERICO CARRARA" userId="e93417db-f703-4389-ad82-be8964ade4b4" providerId="ADAL" clId="{E2414911-D0EA-43B6-A341-7D52769E6AA7}" dt="2024-06-25T09:32:44.409" v="2609" actId="26606"/>
          <ac:picMkLst>
            <pc:docMk/>
            <pc:sldMk cId="3387681182" sldId="261"/>
            <ac:picMk id="4" creationId="{80F79D39-FC23-7483-2A63-038CEA5DA3E2}"/>
          </ac:picMkLst>
        </pc:picChg>
        <pc:picChg chg="add del">
          <ac:chgData name="FEDERICO CARRARA" userId="e93417db-f703-4389-ad82-be8964ade4b4" providerId="ADAL" clId="{E2414911-D0EA-43B6-A341-7D52769E6AA7}" dt="2024-06-24T09:21:14.364" v="134" actId="478"/>
          <ac:picMkLst>
            <pc:docMk/>
            <pc:sldMk cId="3387681182" sldId="261"/>
            <ac:picMk id="5" creationId="{46591A9F-7C62-8454-69B4-AE735F9A88A0}"/>
          </ac:picMkLst>
        </pc:picChg>
        <pc:picChg chg="add del">
          <ac:chgData name="FEDERICO CARRARA" userId="e93417db-f703-4389-ad82-be8964ade4b4" providerId="ADAL" clId="{E2414911-D0EA-43B6-A341-7D52769E6AA7}" dt="2024-06-25T09:26:04.213" v="2028" actId="26606"/>
          <ac:picMkLst>
            <pc:docMk/>
            <pc:sldMk cId="3387681182" sldId="261"/>
            <ac:picMk id="13" creationId="{678E285C-BE9E-45B7-A3EE-B9792DAE9917}"/>
          </ac:picMkLst>
        </pc:picChg>
      </pc:sldChg>
      <pc:sldChg chg="addSp delSp modSp mod">
        <pc:chgData name="FEDERICO CARRARA" userId="e93417db-f703-4389-ad82-be8964ade4b4" providerId="ADAL" clId="{E2414911-D0EA-43B6-A341-7D52769E6AA7}" dt="2024-06-25T09:37:56.041" v="2693" actId="1076"/>
        <pc:sldMkLst>
          <pc:docMk/>
          <pc:sldMk cId="1529259052" sldId="263"/>
        </pc:sldMkLst>
        <pc:spChg chg="mod">
          <ac:chgData name="FEDERICO CARRARA" userId="e93417db-f703-4389-ad82-be8964ade4b4" providerId="ADAL" clId="{E2414911-D0EA-43B6-A341-7D52769E6AA7}" dt="2024-06-25T09:33:04.979" v="2616" actId="20577"/>
          <ac:spMkLst>
            <pc:docMk/>
            <pc:sldMk cId="1529259052" sldId="263"/>
            <ac:spMk id="2" creationId="{C77F9FF6-FF05-7B4D-3E6B-79C1E74A6029}"/>
          </ac:spMkLst>
        </pc:spChg>
        <pc:spChg chg="add del mod">
          <ac:chgData name="FEDERICO CARRARA" userId="e93417db-f703-4389-ad82-be8964ade4b4" providerId="ADAL" clId="{E2414911-D0EA-43B6-A341-7D52769E6AA7}" dt="2024-06-25T09:36:18.617" v="2638" actId="1076"/>
          <ac:spMkLst>
            <pc:docMk/>
            <pc:sldMk cId="1529259052" sldId="263"/>
            <ac:spMk id="6" creationId="{F266B023-035A-279E-B7D7-32073E125C8D}"/>
          </ac:spMkLst>
        </pc:spChg>
        <pc:spChg chg="add mod">
          <ac:chgData name="FEDERICO CARRARA" userId="e93417db-f703-4389-ad82-be8964ade4b4" providerId="ADAL" clId="{E2414911-D0EA-43B6-A341-7D52769E6AA7}" dt="2024-06-25T09:37:37.121" v="2661" actId="1076"/>
          <ac:spMkLst>
            <pc:docMk/>
            <pc:sldMk cId="1529259052" sldId="263"/>
            <ac:spMk id="10" creationId="{C36C660B-64F0-FA2F-D183-72627E52A0C9}"/>
          </ac:spMkLst>
        </pc:spChg>
        <pc:spChg chg="add mod">
          <ac:chgData name="FEDERICO CARRARA" userId="e93417db-f703-4389-ad82-be8964ade4b4" providerId="ADAL" clId="{E2414911-D0EA-43B6-A341-7D52769E6AA7}" dt="2024-06-25T09:37:56.041" v="2693" actId="1076"/>
          <ac:spMkLst>
            <pc:docMk/>
            <pc:sldMk cId="1529259052" sldId="263"/>
            <ac:spMk id="11" creationId="{8D52E19A-6B3C-627D-E3C7-5E9F7FEEB7F0}"/>
          </ac:spMkLst>
        </pc:spChg>
        <pc:picChg chg="add mod">
          <ac:chgData name="FEDERICO CARRARA" userId="e93417db-f703-4389-ad82-be8964ade4b4" providerId="ADAL" clId="{E2414911-D0EA-43B6-A341-7D52769E6AA7}" dt="2024-06-25T09:36:48.210" v="2652" actId="1076"/>
          <ac:picMkLst>
            <pc:docMk/>
            <pc:sldMk cId="1529259052" sldId="263"/>
            <ac:picMk id="4" creationId="{C45132EE-6556-D081-BEF0-0736D407FED3}"/>
          </ac:picMkLst>
        </pc:picChg>
        <pc:picChg chg="add del mod">
          <ac:chgData name="FEDERICO CARRARA" userId="e93417db-f703-4389-ad82-be8964ade4b4" providerId="ADAL" clId="{E2414911-D0EA-43B6-A341-7D52769E6AA7}" dt="2024-06-24T09:21:36.571" v="145" actId="478"/>
          <ac:picMkLst>
            <pc:docMk/>
            <pc:sldMk cId="1529259052" sldId="263"/>
            <ac:picMk id="5" creationId="{1B13A64A-CB0C-8B41-0BB3-FC5CB4BD565F}"/>
          </ac:picMkLst>
        </pc:picChg>
        <pc:picChg chg="add mod">
          <ac:chgData name="FEDERICO CARRARA" userId="e93417db-f703-4389-ad82-be8964ade4b4" providerId="ADAL" clId="{E2414911-D0EA-43B6-A341-7D52769E6AA7}" dt="2024-06-25T09:37:30.417" v="2660" actId="1076"/>
          <ac:picMkLst>
            <pc:docMk/>
            <pc:sldMk cId="1529259052" sldId="263"/>
            <ac:picMk id="7" creationId="{F7FCCA13-4E97-664F-87CF-C78FF32DAAC8}"/>
          </ac:picMkLst>
        </pc:picChg>
        <pc:picChg chg="add mod">
          <ac:chgData name="FEDERICO CARRARA" userId="e93417db-f703-4389-ad82-be8964ade4b4" providerId="ADAL" clId="{E2414911-D0EA-43B6-A341-7D52769E6AA7}" dt="2024-06-25T09:37:39.769" v="2662" actId="1076"/>
          <ac:picMkLst>
            <pc:docMk/>
            <pc:sldMk cId="1529259052" sldId="263"/>
            <ac:picMk id="9" creationId="{841BD658-84D5-32B4-1509-B2AF117D955D}"/>
          </ac:picMkLst>
        </pc:picChg>
      </pc:sldChg>
      <pc:sldChg chg="addSp delSp modSp del mod setBg">
        <pc:chgData name="FEDERICO CARRARA" userId="e93417db-f703-4389-ad82-be8964ade4b4" providerId="ADAL" clId="{E2414911-D0EA-43B6-A341-7D52769E6AA7}" dt="2024-06-25T08:23:02.165" v="549" actId="2696"/>
        <pc:sldMkLst>
          <pc:docMk/>
          <pc:sldMk cId="4144317471" sldId="265"/>
        </pc:sldMkLst>
        <pc:spChg chg="mod">
          <ac:chgData name="FEDERICO CARRARA" userId="e93417db-f703-4389-ad82-be8964ade4b4" providerId="ADAL" clId="{E2414911-D0EA-43B6-A341-7D52769E6AA7}" dt="2024-06-25T08:21:03.171" v="501" actId="26606"/>
          <ac:spMkLst>
            <pc:docMk/>
            <pc:sldMk cId="4144317471" sldId="265"/>
            <ac:spMk id="3" creationId="{A30FF92A-91A8-C090-AF55-AF923A3B6CBC}"/>
          </ac:spMkLst>
        </pc:spChg>
        <pc:spChg chg="add del">
          <ac:chgData name="FEDERICO CARRARA" userId="e93417db-f703-4389-ad82-be8964ade4b4" providerId="ADAL" clId="{E2414911-D0EA-43B6-A341-7D52769E6AA7}" dt="2024-06-25T08:21:03.171" v="501" actId="26606"/>
          <ac:spMkLst>
            <pc:docMk/>
            <pc:sldMk cId="4144317471" sldId="265"/>
            <ac:spMk id="6" creationId="{63164B46-C576-5D39-80AC-F281EA30F2FF}"/>
          </ac:spMkLst>
        </pc:spChg>
        <pc:spChg chg="del mod">
          <ac:chgData name="FEDERICO CARRARA" userId="e93417db-f703-4389-ad82-be8964ade4b4" providerId="ADAL" clId="{E2414911-D0EA-43B6-A341-7D52769E6AA7}" dt="2024-06-24T08:33:18.822" v="10"/>
          <ac:spMkLst>
            <pc:docMk/>
            <pc:sldMk cId="4144317471" sldId="265"/>
            <ac:spMk id="11" creationId="{B7E1B9D3-C7A9-3B2E-0618-5628A0A3E293}"/>
          </ac:spMkLst>
        </pc:spChg>
        <pc:grpChg chg="add del">
          <ac:chgData name="FEDERICO CARRARA" userId="e93417db-f703-4389-ad82-be8964ade4b4" providerId="ADAL" clId="{E2414911-D0EA-43B6-A341-7D52769E6AA7}" dt="2024-06-25T08:21:03.171" v="501" actId="26606"/>
          <ac:grpSpMkLst>
            <pc:docMk/>
            <pc:sldMk cId="4144317471" sldId="265"/>
            <ac:grpSpMk id="196" creationId="{B957206D-2084-4CDA-A838-A71F3CA69A05}"/>
          </ac:grpSpMkLst>
        </pc:grpChg>
        <pc:grpChg chg="add del">
          <ac:chgData name="FEDERICO CARRARA" userId="e93417db-f703-4389-ad82-be8964ade4b4" providerId="ADAL" clId="{E2414911-D0EA-43B6-A341-7D52769E6AA7}" dt="2024-06-25T08:21:03.171" v="501" actId="26606"/>
          <ac:grpSpMkLst>
            <pc:docMk/>
            <pc:sldMk cId="4144317471" sldId="265"/>
            <ac:grpSpMk id="224" creationId="{F21A37DB-EDD2-4025-A254-7FE5E4C7AE2B}"/>
          </ac:grpSpMkLst>
        </pc:grpChg>
        <pc:grpChg chg="add del">
          <ac:chgData name="FEDERICO CARRARA" userId="e93417db-f703-4389-ad82-be8964ade4b4" providerId="ADAL" clId="{E2414911-D0EA-43B6-A341-7D52769E6AA7}" dt="2024-06-25T08:21:03.171" v="501" actId="26606"/>
          <ac:grpSpMkLst>
            <pc:docMk/>
            <pc:sldMk cId="4144317471" sldId="265"/>
            <ac:grpSpMk id="225" creationId="{D1FF6940-C5C5-4FE7-A7E6-AC95AA3D3DCF}"/>
          </ac:grpSpMkLst>
        </pc:grpChg>
        <pc:grpChg chg="add del">
          <ac:chgData name="FEDERICO CARRARA" userId="e93417db-f703-4389-ad82-be8964ade4b4" providerId="ADAL" clId="{E2414911-D0EA-43B6-A341-7D52769E6AA7}" dt="2024-06-25T08:21:03.171" v="501" actId="26606"/>
          <ac:grpSpMkLst>
            <pc:docMk/>
            <pc:sldMk cId="4144317471" sldId="265"/>
            <ac:grpSpMk id="290" creationId="{BA06356A-43DE-43CA-8CA4-0A33516F46F6}"/>
          </ac:grpSpMkLst>
        </pc:grpChg>
        <pc:grpChg chg="add del">
          <ac:chgData name="FEDERICO CARRARA" userId="e93417db-f703-4389-ad82-be8964ade4b4" providerId="ADAL" clId="{E2414911-D0EA-43B6-A341-7D52769E6AA7}" dt="2024-06-25T08:21:03.171" v="501" actId="26606"/>
          <ac:grpSpMkLst>
            <pc:docMk/>
            <pc:sldMk cId="4144317471" sldId="265"/>
            <ac:grpSpMk id="297" creationId="{FB9EE4F0-B261-4AB0-BEE3-AA9DD198FC44}"/>
          </ac:grpSpMkLst>
        </pc:grpChg>
        <pc:picChg chg="add mod modCrop">
          <ac:chgData name="FEDERICO CARRARA" userId="e93417db-f703-4389-ad82-be8964ade4b4" providerId="ADAL" clId="{E2414911-D0EA-43B6-A341-7D52769E6AA7}" dt="2024-06-25T08:21:11.365" v="502" actId="1076"/>
          <ac:picMkLst>
            <pc:docMk/>
            <pc:sldMk cId="4144317471" sldId="265"/>
            <ac:picMk id="4" creationId="{EB4C0359-E7FA-34DC-5948-C32B2B6F3B25}"/>
          </ac:picMkLst>
        </pc:picChg>
        <pc:picChg chg="add del mod">
          <ac:chgData name="FEDERICO CARRARA" userId="e93417db-f703-4389-ad82-be8964ade4b4" providerId="ADAL" clId="{E2414911-D0EA-43B6-A341-7D52769E6AA7}" dt="2024-06-25T08:19:38.752" v="483" actId="478"/>
          <ac:picMkLst>
            <pc:docMk/>
            <pc:sldMk cId="4144317471" sldId="265"/>
            <ac:picMk id="7" creationId="{BB9E207D-710B-257A-7BD4-E09B850B7720}"/>
          </ac:picMkLst>
        </pc:picChg>
        <pc:picChg chg="del">
          <ac:chgData name="FEDERICO CARRARA" userId="e93417db-f703-4389-ad82-be8964ade4b4" providerId="ADAL" clId="{E2414911-D0EA-43B6-A341-7D52769E6AA7}" dt="2024-06-24T08:33:20.515" v="11" actId="478"/>
          <ac:picMkLst>
            <pc:docMk/>
            <pc:sldMk cId="4144317471" sldId="265"/>
            <ac:picMk id="7" creationId="{BE8BF23D-BFD5-AA30-A8FB-84D3713E8FC3}"/>
          </ac:picMkLst>
        </pc:picChg>
        <pc:picChg chg="del">
          <ac:chgData name="FEDERICO CARRARA" userId="e93417db-f703-4389-ad82-be8964ade4b4" providerId="ADAL" clId="{E2414911-D0EA-43B6-A341-7D52769E6AA7}" dt="2024-06-24T08:33:18.819" v="8" actId="478"/>
          <ac:picMkLst>
            <pc:docMk/>
            <pc:sldMk cId="4144317471" sldId="265"/>
            <ac:picMk id="8" creationId="{1CAE50F9-780E-534F-3670-618033AE0750}"/>
          </ac:picMkLst>
        </pc:picChg>
        <pc:picChg chg="add del mod">
          <ac:chgData name="FEDERICO CARRARA" userId="e93417db-f703-4389-ad82-be8964ade4b4" providerId="ADAL" clId="{E2414911-D0EA-43B6-A341-7D52769E6AA7}" dt="2024-06-25T08:19:40.125" v="484" actId="478"/>
          <ac:picMkLst>
            <pc:docMk/>
            <pc:sldMk cId="4144317471" sldId="265"/>
            <ac:picMk id="9" creationId="{C117C37A-CF29-BB7D-E20C-49E6C1CBF91A}"/>
          </ac:picMkLst>
        </pc:picChg>
        <pc:picChg chg="add mod modCrop">
          <ac:chgData name="FEDERICO CARRARA" userId="e93417db-f703-4389-ad82-be8964ade4b4" providerId="ADAL" clId="{E2414911-D0EA-43B6-A341-7D52769E6AA7}" dt="2024-06-25T08:21:03.171" v="501" actId="26606"/>
          <ac:picMkLst>
            <pc:docMk/>
            <pc:sldMk cId="4144317471" sldId="265"/>
            <ac:picMk id="11" creationId="{73DFDC99-D67D-8127-E644-C78E6A7E41C2}"/>
          </ac:picMkLst>
        </pc:picChg>
        <pc:picChg chg="add del">
          <ac:chgData name="FEDERICO CARRARA" userId="e93417db-f703-4389-ad82-be8964ade4b4" providerId="ADAL" clId="{E2414911-D0EA-43B6-A341-7D52769E6AA7}" dt="2024-06-25T08:21:03.171" v="501" actId="26606"/>
          <ac:picMkLst>
            <pc:docMk/>
            <pc:sldMk cId="4144317471" sldId="265"/>
            <ac:picMk id="195" creationId="{38BFA449-4933-478B-B27D-ACCC557FF970}"/>
          </ac:picMkLst>
        </pc:picChg>
        <pc:picChg chg="add del">
          <ac:chgData name="FEDERICO CARRARA" userId="e93417db-f703-4389-ad82-be8964ade4b4" providerId="ADAL" clId="{E2414911-D0EA-43B6-A341-7D52769E6AA7}" dt="2024-06-25T08:21:03.171" v="501" actId="26606"/>
          <ac:picMkLst>
            <pc:docMk/>
            <pc:sldMk cId="4144317471" sldId="265"/>
            <ac:picMk id="295" creationId="{19AFBE53-1417-406B-8083-DBE0DA72F29D}"/>
          </ac:picMkLst>
        </pc:picChg>
      </pc:sldChg>
      <pc:sldChg chg="addSp delSp modSp new del mod setBg">
        <pc:chgData name="FEDERICO CARRARA" userId="e93417db-f703-4389-ad82-be8964ade4b4" providerId="ADAL" clId="{E2414911-D0EA-43B6-A341-7D52769E6AA7}" dt="2024-06-25T08:39:51.955" v="860" actId="2696"/>
        <pc:sldMkLst>
          <pc:docMk/>
          <pc:sldMk cId="540628421" sldId="266"/>
        </pc:sldMkLst>
        <pc:spChg chg="mod">
          <ac:chgData name="FEDERICO CARRARA" userId="e93417db-f703-4389-ad82-be8964ade4b4" providerId="ADAL" clId="{E2414911-D0EA-43B6-A341-7D52769E6AA7}" dt="2024-06-25T08:39:27.742" v="855" actId="1076"/>
          <ac:spMkLst>
            <pc:docMk/>
            <pc:sldMk cId="540628421" sldId="266"/>
            <ac:spMk id="2" creationId="{A66231DA-16B3-0D0F-AB92-8FB577B6E34F}"/>
          </ac:spMkLst>
        </pc:spChg>
        <pc:spChg chg="mod ord">
          <ac:chgData name="FEDERICO CARRARA" userId="e93417db-f703-4389-ad82-be8964ade4b4" providerId="ADAL" clId="{E2414911-D0EA-43B6-A341-7D52769E6AA7}" dt="2024-06-25T08:39:03.844" v="850" actId="14100"/>
          <ac:spMkLst>
            <pc:docMk/>
            <pc:sldMk cId="540628421" sldId="266"/>
            <ac:spMk id="3" creationId="{9E5BFEFD-9F48-F54A-2AC6-612FEC15FAAF}"/>
          </ac:spMkLst>
        </pc:spChg>
        <pc:spChg chg="add del mod">
          <ac:chgData name="FEDERICO CARRARA" userId="e93417db-f703-4389-ad82-be8964ade4b4" providerId="ADAL" clId="{E2414911-D0EA-43B6-A341-7D52769E6AA7}" dt="2024-06-25T08:38:44.470" v="840" actId="767"/>
          <ac:spMkLst>
            <pc:docMk/>
            <pc:sldMk cId="540628421" sldId="266"/>
            <ac:spMk id="6" creationId="{18419D56-147F-7572-14A5-C430E9D77A39}"/>
          </ac:spMkLst>
        </pc:spChg>
        <pc:spChg chg="add mod">
          <ac:chgData name="FEDERICO CARRARA" userId="e93417db-f703-4389-ad82-be8964ade4b4" providerId="ADAL" clId="{E2414911-D0EA-43B6-A341-7D52769E6AA7}" dt="2024-06-25T08:38:42.995" v="838" actId="767"/>
          <ac:spMkLst>
            <pc:docMk/>
            <pc:sldMk cId="540628421" sldId="266"/>
            <ac:spMk id="7" creationId="{91832089-8C5C-5D30-40E3-FBE8D854930D}"/>
          </ac:spMkLst>
        </pc:spChg>
        <pc:picChg chg="add mod">
          <ac:chgData name="FEDERICO CARRARA" userId="e93417db-f703-4389-ad82-be8964ade4b4" providerId="ADAL" clId="{E2414911-D0EA-43B6-A341-7D52769E6AA7}" dt="2024-06-25T08:38:55.895" v="849" actId="26606"/>
          <ac:picMkLst>
            <pc:docMk/>
            <pc:sldMk cId="540628421" sldId="266"/>
            <ac:picMk id="5" creationId="{28B2A9C1-234E-C548-A1C3-48ABCFCC45DA}"/>
          </ac:picMkLst>
        </pc:picChg>
      </pc:sldChg>
      <pc:sldChg chg="addSp delSp modSp new mod">
        <pc:chgData name="FEDERICO CARRARA" userId="e93417db-f703-4389-ad82-be8964ade4b4" providerId="ADAL" clId="{E2414911-D0EA-43B6-A341-7D52769E6AA7}" dt="2024-06-25T08:40:36.186" v="866" actId="20577"/>
        <pc:sldMkLst>
          <pc:docMk/>
          <pc:sldMk cId="2575688247" sldId="267"/>
        </pc:sldMkLst>
        <pc:spChg chg="mod">
          <ac:chgData name="FEDERICO CARRARA" userId="e93417db-f703-4389-ad82-be8964ade4b4" providerId="ADAL" clId="{E2414911-D0EA-43B6-A341-7D52769E6AA7}" dt="2024-06-25T08:40:36.186" v="866" actId="20577"/>
          <ac:spMkLst>
            <pc:docMk/>
            <pc:sldMk cId="2575688247" sldId="267"/>
            <ac:spMk id="2" creationId="{FBB6DE63-F1B2-BA20-866A-AABECABE12E3}"/>
          </ac:spMkLst>
        </pc:spChg>
        <pc:spChg chg="del">
          <ac:chgData name="FEDERICO CARRARA" userId="e93417db-f703-4389-ad82-be8964ade4b4" providerId="ADAL" clId="{E2414911-D0EA-43B6-A341-7D52769E6AA7}" dt="2024-06-25T08:21:28.062" v="508" actId="478"/>
          <ac:spMkLst>
            <pc:docMk/>
            <pc:sldMk cId="2575688247" sldId="267"/>
            <ac:spMk id="3" creationId="{5C924651-AADB-2052-7054-52892EA378B7}"/>
          </ac:spMkLst>
        </pc:spChg>
        <pc:spChg chg="add mod">
          <ac:chgData name="FEDERICO CARRARA" userId="e93417db-f703-4389-ad82-be8964ade4b4" providerId="ADAL" clId="{E2414911-D0EA-43B6-A341-7D52769E6AA7}" dt="2024-06-25T08:22:15.484" v="536" actId="1076"/>
          <ac:spMkLst>
            <pc:docMk/>
            <pc:sldMk cId="2575688247" sldId="267"/>
            <ac:spMk id="6" creationId="{25CCEEE6-9898-CAEC-C9A4-C7BF98187C34}"/>
          </ac:spMkLst>
        </pc:spChg>
        <pc:spChg chg="add mod">
          <ac:chgData name="FEDERICO CARRARA" userId="e93417db-f703-4389-ad82-be8964ade4b4" providerId="ADAL" clId="{E2414911-D0EA-43B6-A341-7D52769E6AA7}" dt="2024-06-25T08:22:40.381" v="548" actId="1076"/>
          <ac:spMkLst>
            <pc:docMk/>
            <pc:sldMk cId="2575688247" sldId="267"/>
            <ac:spMk id="7" creationId="{981F2D87-2398-4922-BCE4-17288FA4570B}"/>
          </ac:spMkLst>
        </pc:spChg>
        <pc:picChg chg="add mod">
          <ac:chgData name="FEDERICO CARRARA" userId="e93417db-f703-4389-ad82-be8964ade4b4" providerId="ADAL" clId="{E2414911-D0EA-43B6-A341-7D52769E6AA7}" dt="2024-06-25T08:22:37.565" v="547" actId="1076"/>
          <ac:picMkLst>
            <pc:docMk/>
            <pc:sldMk cId="2575688247" sldId="267"/>
            <ac:picMk id="4" creationId="{D312922F-D96A-D29B-99DE-44D7B5F16CAC}"/>
          </ac:picMkLst>
        </pc:picChg>
        <pc:picChg chg="add mod">
          <ac:chgData name="FEDERICO CARRARA" userId="e93417db-f703-4389-ad82-be8964ade4b4" providerId="ADAL" clId="{E2414911-D0EA-43B6-A341-7D52769E6AA7}" dt="2024-06-25T08:21:52.796" v="516" actId="1076"/>
          <ac:picMkLst>
            <pc:docMk/>
            <pc:sldMk cId="2575688247" sldId="267"/>
            <ac:picMk id="5" creationId="{AB9D010D-5306-BAAB-8048-5EF5E351F04E}"/>
          </ac:picMkLst>
        </pc:picChg>
      </pc:sldChg>
      <pc:sldChg chg="addSp delSp modSp new mod">
        <pc:chgData name="FEDERICO CARRARA" userId="e93417db-f703-4389-ad82-be8964ade4b4" providerId="ADAL" clId="{E2414911-D0EA-43B6-A341-7D52769E6AA7}" dt="2024-06-25T08:53:00.068" v="1254" actId="20577"/>
        <pc:sldMkLst>
          <pc:docMk/>
          <pc:sldMk cId="1098890554" sldId="268"/>
        </pc:sldMkLst>
        <pc:spChg chg="add del mod">
          <ac:chgData name="FEDERICO CARRARA" userId="e93417db-f703-4389-ad82-be8964ade4b4" providerId="ADAL" clId="{E2414911-D0EA-43B6-A341-7D52769E6AA7}" dt="2024-06-25T08:53:00.068" v="1254" actId="20577"/>
          <ac:spMkLst>
            <pc:docMk/>
            <pc:sldMk cId="1098890554" sldId="268"/>
            <ac:spMk id="2" creationId="{45F667E0-8383-E274-2DA4-C1E427E7B66E}"/>
          </ac:spMkLst>
        </pc:spChg>
        <pc:spChg chg="del">
          <ac:chgData name="FEDERICO CARRARA" userId="e93417db-f703-4389-ad82-be8964ade4b4" providerId="ADAL" clId="{E2414911-D0EA-43B6-A341-7D52769E6AA7}" dt="2024-06-25T08:39:14.959" v="852" actId="478"/>
          <ac:spMkLst>
            <pc:docMk/>
            <pc:sldMk cId="1098890554" sldId="268"/>
            <ac:spMk id="3" creationId="{20328F94-F128-2ECA-169E-2048D3DF87F7}"/>
          </ac:spMkLst>
        </pc:spChg>
        <pc:spChg chg="add mod">
          <ac:chgData name="FEDERICO CARRARA" userId="e93417db-f703-4389-ad82-be8964ade4b4" providerId="ADAL" clId="{E2414911-D0EA-43B6-A341-7D52769E6AA7}" dt="2024-06-25T08:45:39.856" v="872" actId="6549"/>
          <ac:spMkLst>
            <pc:docMk/>
            <pc:sldMk cId="1098890554" sldId="268"/>
            <ac:spMk id="5" creationId="{164BBB14-EB1B-4AE9-CDDC-74E635C2AC63}"/>
          </ac:spMkLst>
        </pc:spChg>
        <pc:spChg chg="add del mod">
          <ac:chgData name="FEDERICO CARRARA" userId="e93417db-f703-4389-ad82-be8964ade4b4" providerId="ADAL" clId="{E2414911-D0EA-43B6-A341-7D52769E6AA7}" dt="2024-06-25T08:45:40.699" v="874"/>
          <ac:spMkLst>
            <pc:docMk/>
            <pc:sldMk cId="1098890554" sldId="268"/>
            <ac:spMk id="6" creationId="{0DE41C6C-1929-FA0F-35B4-2839EABF1B03}"/>
          </ac:spMkLst>
        </pc:spChg>
        <pc:spChg chg="add del mod">
          <ac:chgData name="FEDERICO CARRARA" userId="e93417db-f703-4389-ad82-be8964ade4b4" providerId="ADAL" clId="{E2414911-D0EA-43B6-A341-7D52769E6AA7}" dt="2024-06-25T08:45:50.625" v="877"/>
          <ac:spMkLst>
            <pc:docMk/>
            <pc:sldMk cId="1098890554" sldId="268"/>
            <ac:spMk id="7" creationId="{3871BC1D-3E08-EFB8-6B20-32B4D31D972D}"/>
          </ac:spMkLst>
        </pc:spChg>
        <pc:spChg chg="add mod">
          <ac:chgData name="FEDERICO CARRARA" userId="e93417db-f703-4389-ad82-be8964ade4b4" providerId="ADAL" clId="{E2414911-D0EA-43B6-A341-7D52769E6AA7}" dt="2024-06-25T08:52:35.973" v="1248" actId="1076"/>
          <ac:spMkLst>
            <pc:docMk/>
            <pc:sldMk cId="1098890554" sldId="268"/>
            <ac:spMk id="8" creationId="{2DA44105-B4B3-5FA4-F60C-8E975BBBA9A7}"/>
          </ac:spMkLst>
        </pc:spChg>
        <pc:picChg chg="add mod">
          <ac:chgData name="FEDERICO CARRARA" userId="e93417db-f703-4389-ad82-be8964ade4b4" providerId="ADAL" clId="{E2414911-D0EA-43B6-A341-7D52769E6AA7}" dt="2024-06-25T08:40:09.900" v="864" actId="1076"/>
          <ac:picMkLst>
            <pc:docMk/>
            <pc:sldMk cId="1098890554" sldId="268"/>
            <ac:picMk id="4" creationId="{50EF3805-EF24-ACC3-0605-7927B6A6CC9A}"/>
          </ac:picMkLst>
        </pc:picChg>
      </pc:sldChg>
      <pc:sldChg chg="addSp delSp modSp new mod">
        <pc:chgData name="FEDERICO CARRARA" userId="e93417db-f703-4389-ad82-be8964ade4b4" providerId="ADAL" clId="{E2414911-D0EA-43B6-A341-7D52769E6AA7}" dt="2024-06-25T08:58:39.640" v="1332" actId="1076"/>
        <pc:sldMkLst>
          <pc:docMk/>
          <pc:sldMk cId="4010433433" sldId="269"/>
        </pc:sldMkLst>
        <pc:spChg chg="mod">
          <ac:chgData name="FEDERICO CARRARA" userId="e93417db-f703-4389-ad82-be8964ade4b4" providerId="ADAL" clId="{E2414911-D0EA-43B6-A341-7D52769E6AA7}" dt="2024-06-25T08:53:45.353" v="1289" actId="20577"/>
          <ac:spMkLst>
            <pc:docMk/>
            <pc:sldMk cId="4010433433" sldId="269"/>
            <ac:spMk id="2" creationId="{57DC1BDF-277A-2DAC-7397-EFEB1093577D}"/>
          </ac:spMkLst>
        </pc:spChg>
        <pc:spChg chg="del">
          <ac:chgData name="FEDERICO CARRARA" userId="e93417db-f703-4389-ad82-be8964ade4b4" providerId="ADAL" clId="{E2414911-D0EA-43B6-A341-7D52769E6AA7}" dt="2024-06-25T08:53:12.625" v="1276" actId="478"/>
          <ac:spMkLst>
            <pc:docMk/>
            <pc:sldMk cId="4010433433" sldId="269"/>
            <ac:spMk id="3" creationId="{D04A050E-F83E-2397-4730-03E3D33DEE27}"/>
          </ac:spMkLst>
        </pc:spChg>
        <pc:spChg chg="add mod">
          <ac:chgData name="FEDERICO CARRARA" userId="e93417db-f703-4389-ad82-be8964ade4b4" providerId="ADAL" clId="{E2414911-D0EA-43B6-A341-7D52769E6AA7}" dt="2024-06-25T08:58:22.753" v="1312" actId="1076"/>
          <ac:spMkLst>
            <pc:docMk/>
            <pc:sldMk cId="4010433433" sldId="269"/>
            <ac:spMk id="8" creationId="{F43A766A-5D4B-9A3C-AE57-DE7C6B386AA0}"/>
          </ac:spMkLst>
        </pc:spChg>
        <pc:spChg chg="add mod">
          <ac:chgData name="FEDERICO CARRARA" userId="e93417db-f703-4389-ad82-be8964ade4b4" providerId="ADAL" clId="{E2414911-D0EA-43B6-A341-7D52769E6AA7}" dt="2024-06-25T08:58:39.640" v="1332" actId="1076"/>
          <ac:spMkLst>
            <pc:docMk/>
            <pc:sldMk cId="4010433433" sldId="269"/>
            <ac:spMk id="9" creationId="{88EFA307-EDFA-C793-D7ED-5FCBD73A43A1}"/>
          </ac:spMkLst>
        </pc:spChg>
        <pc:picChg chg="add mod">
          <ac:chgData name="FEDERICO CARRARA" userId="e93417db-f703-4389-ad82-be8964ade4b4" providerId="ADAL" clId="{E2414911-D0EA-43B6-A341-7D52769E6AA7}" dt="2024-06-25T08:58:03.831" v="1293" actId="1076"/>
          <ac:picMkLst>
            <pc:docMk/>
            <pc:sldMk cId="4010433433" sldId="269"/>
            <ac:picMk id="5" creationId="{169F542A-882E-F351-002E-E3BBB38ADB68}"/>
          </ac:picMkLst>
        </pc:picChg>
        <pc:picChg chg="add mod">
          <ac:chgData name="FEDERICO CARRARA" userId="e93417db-f703-4389-ad82-be8964ade4b4" providerId="ADAL" clId="{E2414911-D0EA-43B6-A341-7D52769E6AA7}" dt="2024-06-25T08:58:24.997" v="1313" actId="1076"/>
          <ac:picMkLst>
            <pc:docMk/>
            <pc:sldMk cId="4010433433" sldId="269"/>
            <ac:picMk id="7" creationId="{DEC5316F-7143-7868-7795-B8523D8615A7}"/>
          </ac:picMkLst>
        </pc:picChg>
      </pc:sldChg>
    </pc:docChg>
  </pc:docChgLst>
  <pc:docChgLst>
    <pc:chgData name="FEDERICO CARRARA" userId="e93417db-f703-4389-ad82-be8964ade4b4" providerId="ADAL" clId="{0309C4B6-76EA-4E16-A834-3D75629C819D}"/>
    <pc:docChg chg="undo custSel addSld modSld">
      <pc:chgData name="FEDERICO CARRARA" userId="e93417db-f703-4389-ad82-be8964ade4b4" providerId="ADAL" clId="{0309C4B6-76EA-4E16-A834-3D75629C819D}" dt="2024-05-12T13:50:50.368" v="2196" actId="20577"/>
      <pc:docMkLst>
        <pc:docMk/>
      </pc:docMkLst>
      <pc:sldChg chg="modSp mod">
        <pc:chgData name="FEDERICO CARRARA" userId="e93417db-f703-4389-ad82-be8964ade4b4" providerId="ADAL" clId="{0309C4B6-76EA-4E16-A834-3D75629C819D}" dt="2024-05-12T13:49:14.808" v="2129" actId="20577"/>
        <pc:sldMkLst>
          <pc:docMk/>
          <pc:sldMk cId="235306207" sldId="257"/>
        </pc:sldMkLst>
        <pc:spChg chg="mod">
          <ac:chgData name="FEDERICO CARRARA" userId="e93417db-f703-4389-ad82-be8964ade4b4" providerId="ADAL" clId="{0309C4B6-76EA-4E16-A834-3D75629C819D}" dt="2024-05-12T13:49:14.808" v="2129" actId="20577"/>
          <ac:spMkLst>
            <pc:docMk/>
            <pc:sldMk cId="235306207" sldId="257"/>
            <ac:spMk id="2" creationId="{BB2FCF09-B988-24C6-3880-5EDE2D735210}"/>
          </ac:spMkLst>
        </pc:spChg>
        <pc:spChg chg="mod">
          <ac:chgData name="FEDERICO CARRARA" userId="e93417db-f703-4389-ad82-be8964ade4b4" providerId="ADAL" clId="{0309C4B6-76EA-4E16-A834-3D75629C819D}" dt="2024-05-12T13:44:51.996" v="1963" actId="20577"/>
          <ac:spMkLst>
            <pc:docMk/>
            <pc:sldMk cId="235306207" sldId="257"/>
            <ac:spMk id="3" creationId="{C45E5088-01B3-451F-98A4-AC99F973E652}"/>
          </ac:spMkLst>
        </pc:spChg>
      </pc:sldChg>
      <pc:sldChg chg="modSp new mod">
        <pc:chgData name="FEDERICO CARRARA" userId="e93417db-f703-4389-ad82-be8964ade4b4" providerId="ADAL" clId="{0309C4B6-76EA-4E16-A834-3D75629C819D}" dt="2024-05-12T13:49:48.352" v="2150" actId="20577"/>
        <pc:sldMkLst>
          <pc:docMk/>
          <pc:sldMk cId="1702770151" sldId="258"/>
        </pc:sldMkLst>
        <pc:spChg chg="mod">
          <ac:chgData name="FEDERICO CARRARA" userId="e93417db-f703-4389-ad82-be8964ade4b4" providerId="ADAL" clId="{0309C4B6-76EA-4E16-A834-3D75629C819D}" dt="2024-05-12T13:49:48.352" v="2150" actId="20577"/>
          <ac:spMkLst>
            <pc:docMk/>
            <pc:sldMk cId="1702770151" sldId="258"/>
            <ac:spMk id="2" creationId="{A8A61F1F-97DE-763F-7743-901A71FDC74A}"/>
          </ac:spMkLst>
        </pc:spChg>
        <pc:spChg chg="mod">
          <ac:chgData name="FEDERICO CARRARA" userId="e93417db-f703-4389-ad82-be8964ade4b4" providerId="ADAL" clId="{0309C4B6-76EA-4E16-A834-3D75629C819D}" dt="2024-05-12T13:46:14.433" v="2077" actId="20577"/>
          <ac:spMkLst>
            <pc:docMk/>
            <pc:sldMk cId="1702770151" sldId="258"/>
            <ac:spMk id="3" creationId="{BD725893-AB40-BDCF-E470-F2767653E72B}"/>
          </ac:spMkLst>
        </pc:spChg>
      </pc:sldChg>
      <pc:sldChg chg="modSp new mod">
        <pc:chgData name="FEDERICO CARRARA" userId="e93417db-f703-4389-ad82-be8964ade4b4" providerId="ADAL" clId="{0309C4B6-76EA-4E16-A834-3D75629C819D}" dt="2024-05-12T13:46:50.041" v="2079" actId="313"/>
        <pc:sldMkLst>
          <pc:docMk/>
          <pc:sldMk cId="2738979331" sldId="259"/>
        </pc:sldMkLst>
        <pc:spChg chg="mod">
          <ac:chgData name="FEDERICO CARRARA" userId="e93417db-f703-4389-ad82-be8964ade4b4" providerId="ADAL" clId="{0309C4B6-76EA-4E16-A834-3D75629C819D}" dt="2024-05-12T13:46:50.041" v="2079" actId="313"/>
          <ac:spMkLst>
            <pc:docMk/>
            <pc:sldMk cId="2738979331" sldId="259"/>
            <ac:spMk id="2" creationId="{1E4B3A5D-5CC1-F2FB-9192-C7AF4FCA52B2}"/>
          </ac:spMkLst>
        </pc:spChg>
      </pc:sldChg>
      <pc:sldChg chg="modSp new mod">
        <pc:chgData name="FEDERICO CARRARA" userId="e93417db-f703-4389-ad82-be8964ade4b4" providerId="ADAL" clId="{0309C4B6-76EA-4E16-A834-3D75629C819D}" dt="2024-05-12T13:49:29.693" v="2145" actId="20577"/>
        <pc:sldMkLst>
          <pc:docMk/>
          <pc:sldMk cId="428157161" sldId="260"/>
        </pc:sldMkLst>
        <pc:spChg chg="mod">
          <ac:chgData name="FEDERICO CARRARA" userId="e93417db-f703-4389-ad82-be8964ade4b4" providerId="ADAL" clId="{0309C4B6-76EA-4E16-A834-3D75629C819D}" dt="2024-05-12T13:49:29.693" v="2145" actId="20577"/>
          <ac:spMkLst>
            <pc:docMk/>
            <pc:sldMk cId="428157161" sldId="260"/>
            <ac:spMk id="2" creationId="{7B677879-E956-E8FA-CE9E-67529F1E0E68}"/>
          </ac:spMkLst>
        </pc:spChg>
      </pc:sldChg>
      <pc:sldChg chg="modSp new mod">
        <pc:chgData name="FEDERICO CARRARA" userId="e93417db-f703-4389-ad82-be8964ade4b4" providerId="ADAL" clId="{0309C4B6-76EA-4E16-A834-3D75629C819D}" dt="2024-05-12T13:50:08.442" v="2156" actId="20577"/>
        <pc:sldMkLst>
          <pc:docMk/>
          <pc:sldMk cId="3387681182" sldId="261"/>
        </pc:sldMkLst>
        <pc:spChg chg="mod">
          <ac:chgData name="FEDERICO CARRARA" userId="e93417db-f703-4389-ad82-be8964ade4b4" providerId="ADAL" clId="{0309C4B6-76EA-4E16-A834-3D75629C819D}" dt="2024-05-12T13:50:08.442" v="2156" actId="20577"/>
          <ac:spMkLst>
            <pc:docMk/>
            <pc:sldMk cId="3387681182" sldId="261"/>
            <ac:spMk id="2" creationId="{CE4858FB-F8B7-F921-D22A-2DDD9C9BC4EE}"/>
          </ac:spMkLst>
        </pc:spChg>
      </pc:sldChg>
      <pc:sldChg chg="modSp new mod">
        <pc:chgData name="FEDERICO CARRARA" userId="e93417db-f703-4389-ad82-be8964ade4b4" providerId="ADAL" clId="{0309C4B6-76EA-4E16-A834-3D75629C819D}" dt="2024-05-12T13:50:30.688" v="2176" actId="20577"/>
        <pc:sldMkLst>
          <pc:docMk/>
          <pc:sldMk cId="1319968381" sldId="262"/>
        </pc:sldMkLst>
        <pc:spChg chg="mod">
          <ac:chgData name="FEDERICO CARRARA" userId="e93417db-f703-4389-ad82-be8964ade4b4" providerId="ADAL" clId="{0309C4B6-76EA-4E16-A834-3D75629C819D}" dt="2024-05-12T13:50:30.688" v="2176" actId="20577"/>
          <ac:spMkLst>
            <pc:docMk/>
            <pc:sldMk cId="1319968381" sldId="262"/>
            <ac:spMk id="2" creationId="{F71B00BF-BE13-2071-FB87-2D032F6A77E6}"/>
          </ac:spMkLst>
        </pc:spChg>
      </pc:sldChg>
      <pc:sldChg chg="modSp new mod">
        <pc:chgData name="FEDERICO CARRARA" userId="e93417db-f703-4389-ad82-be8964ade4b4" providerId="ADAL" clId="{0309C4B6-76EA-4E16-A834-3D75629C819D}" dt="2024-05-12T13:50:50.368" v="2196" actId="20577"/>
        <pc:sldMkLst>
          <pc:docMk/>
          <pc:sldMk cId="1529259052" sldId="263"/>
        </pc:sldMkLst>
        <pc:spChg chg="mod">
          <ac:chgData name="FEDERICO CARRARA" userId="e93417db-f703-4389-ad82-be8964ade4b4" providerId="ADAL" clId="{0309C4B6-76EA-4E16-A834-3D75629C819D}" dt="2024-05-12T13:50:50.368" v="2196" actId="20577"/>
          <ac:spMkLst>
            <pc:docMk/>
            <pc:sldMk cId="1529259052" sldId="263"/>
            <ac:spMk id="2" creationId="{C77F9FF6-FF05-7B4D-3E6B-79C1E74A602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67D2BB0-EC20-4E7E-BA61-C31A6B3B5362}" type="datetimeFigureOut">
              <a:rPr lang="it-IT" smtClean="0"/>
              <a:t>25/06/2024</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62850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25/06/2024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16404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25/06/2024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19957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25/06/2024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6476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25/06/2024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000955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867D2BB0-EC20-4E7E-BA61-C31A6B3B5362}" type="datetimeFigureOut">
              <a:rPr lang="it-IT" smtClean="0"/>
              <a:t>25/06/2024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3563773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867D2BB0-EC20-4E7E-BA61-C31A6B3B5362}" type="datetimeFigureOut">
              <a:rPr lang="it-IT" smtClean="0"/>
              <a:t>25/06/2024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95546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7D2BB0-EC20-4E7E-BA61-C31A6B3B5362}" type="datetimeFigureOut">
              <a:rPr lang="it-IT" smtClean="0"/>
              <a:t>25/06/2024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051711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7D2BB0-EC20-4E7E-BA61-C31A6B3B5362}" type="datetimeFigureOut">
              <a:rPr lang="it-IT" smtClean="0"/>
              <a:t>25/06/2024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69941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67D2BB0-EC20-4E7E-BA61-C31A6B3B5362}" type="datetimeFigureOut">
              <a:rPr lang="it-IT" smtClean="0"/>
              <a:t>25/06/2024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129158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67D2BB0-EC20-4E7E-BA61-C31A6B3B5362}" type="datetimeFigureOut">
              <a:rPr lang="it-IT" smtClean="0"/>
              <a:t>25/06/2024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56526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67D2BB0-EC20-4E7E-BA61-C31A6B3B5362}" type="datetimeFigureOut">
              <a:rPr lang="it-IT" smtClean="0"/>
              <a:t>25/06/2024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40851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67D2BB0-EC20-4E7E-BA61-C31A6B3B5362}" type="datetimeFigureOut">
              <a:rPr lang="it-IT" smtClean="0"/>
              <a:t>25/06/2024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421814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67D2BB0-EC20-4E7E-BA61-C31A6B3B5362}" type="datetimeFigureOut">
              <a:rPr lang="it-IT" smtClean="0"/>
              <a:t>25/06/2024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38563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D2BB0-EC20-4E7E-BA61-C31A6B3B5362}" type="datetimeFigureOut">
              <a:rPr lang="it-IT" smtClean="0"/>
              <a:t>25/06/2024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384534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25/06/2024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161799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67D2BB0-EC20-4E7E-BA61-C31A6B3B5362}" type="datetimeFigureOut">
              <a:rPr lang="it-IT" smtClean="0"/>
              <a:t>25/06/2024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CA7F32F-E32F-4C14-AA0F-9930E9A35DB1}" type="slidenum">
              <a:rPr lang="it-IT" smtClean="0"/>
              <a:t>‹N›</a:t>
            </a:fld>
            <a:endParaRPr lang="it-IT"/>
          </a:p>
        </p:txBody>
      </p:sp>
    </p:spTree>
    <p:extLst>
      <p:ext uri="{BB962C8B-B14F-4D97-AF65-F5344CB8AC3E}">
        <p14:creationId xmlns:p14="http://schemas.microsoft.com/office/powerpoint/2010/main" val="232511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7D2BB0-EC20-4E7E-BA61-C31A6B3B5362}" type="datetimeFigureOut">
              <a:rPr lang="it-IT" smtClean="0"/>
              <a:t>25/06/2024</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A7F32F-E32F-4C14-AA0F-9930E9A35DB1}" type="slidenum">
              <a:rPr lang="it-IT" smtClean="0"/>
              <a:t>‹N›</a:t>
            </a:fld>
            <a:endParaRPr lang="it-IT"/>
          </a:p>
        </p:txBody>
      </p:sp>
    </p:spTree>
    <p:extLst>
      <p:ext uri="{BB962C8B-B14F-4D97-AF65-F5344CB8AC3E}">
        <p14:creationId xmlns:p14="http://schemas.microsoft.com/office/powerpoint/2010/main" val="59047555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it-IT"/>
            </a:p>
          </p:txBody>
        </p:sp>
      </p:grpSp>
      <p:sp>
        <p:nvSpPr>
          <p:cNvPr id="2" name="Titolo 1" hidden="1">
            <a:extLst>
              <a:ext uri="{FF2B5EF4-FFF2-40B4-BE49-F238E27FC236}">
                <a16:creationId xmlns:a16="http://schemas.microsoft.com/office/drawing/2014/main" id="{74F8D3C7-58A3-FA3F-0306-88E5CF111B6C}"/>
              </a:ext>
            </a:extLst>
          </p:cNvPr>
          <p:cNvSpPr>
            <a:spLocks noGrp="1"/>
          </p:cNvSpPr>
          <p:nvPr>
            <p:ph type="ctrTitle"/>
          </p:nvPr>
        </p:nvSpPr>
        <p:spPr>
          <a:xfrm>
            <a:off x="2667000" y="2521378"/>
            <a:ext cx="6858000" cy="877194"/>
          </a:xfrm>
        </p:spPr>
        <p:txBody>
          <a:bodyPr>
            <a:normAutofit/>
          </a:bodyPr>
          <a:lstStyle/>
          <a:p>
            <a:pPr algn="ctr"/>
            <a:r>
              <a:rPr lang="it-IT" dirty="0" err="1">
                <a:solidFill>
                  <a:srgbClr val="FFFFFF"/>
                </a:solidFill>
              </a:rPr>
              <a:t>TEDxLearn</a:t>
            </a:r>
            <a:endParaRPr lang="it-IT" dirty="0">
              <a:solidFill>
                <a:srgbClr val="FFFFFF"/>
              </a:solidFill>
            </a:endParaRPr>
          </a:p>
        </p:txBody>
      </p:sp>
      <p:sp>
        <p:nvSpPr>
          <p:cNvPr id="3" name="Sottotitolo 2">
            <a:extLst>
              <a:ext uri="{FF2B5EF4-FFF2-40B4-BE49-F238E27FC236}">
                <a16:creationId xmlns:a16="http://schemas.microsoft.com/office/drawing/2014/main" id="{B303866F-597B-692A-8D85-57336F239CA0}"/>
              </a:ext>
            </a:extLst>
          </p:cNvPr>
          <p:cNvSpPr>
            <a:spLocks noGrp="1"/>
          </p:cNvSpPr>
          <p:nvPr>
            <p:ph type="subTitle" idx="1"/>
          </p:nvPr>
        </p:nvSpPr>
        <p:spPr>
          <a:xfrm>
            <a:off x="2667001" y="3307723"/>
            <a:ext cx="6857999" cy="537199"/>
          </a:xfrm>
        </p:spPr>
        <p:txBody>
          <a:bodyPr>
            <a:normAutofit lnSpcReduction="10000"/>
          </a:bodyPr>
          <a:lstStyle/>
          <a:p>
            <a:pPr algn="ctr"/>
            <a:r>
              <a:rPr lang="it-IT" sz="2800" dirty="0">
                <a:solidFill>
                  <a:schemeClr val="bg2"/>
                </a:solidFill>
              </a:rPr>
              <a:t>AWS Lambda </a:t>
            </a:r>
            <a:r>
              <a:rPr lang="en-GB" sz="2800" dirty="0">
                <a:solidFill>
                  <a:schemeClr val="bg2"/>
                </a:solidFill>
              </a:rPr>
              <a:t>Function</a:t>
            </a:r>
          </a:p>
        </p:txBody>
      </p:sp>
      <p:sp>
        <p:nvSpPr>
          <p:cNvPr id="5" name="CasellaDiTesto 4">
            <a:extLst>
              <a:ext uri="{FF2B5EF4-FFF2-40B4-BE49-F238E27FC236}">
                <a16:creationId xmlns:a16="http://schemas.microsoft.com/office/drawing/2014/main" id="{82E1B4B9-52B7-145B-CB61-5036C01AC1F3}"/>
              </a:ext>
            </a:extLst>
          </p:cNvPr>
          <p:cNvSpPr txBox="1"/>
          <p:nvPr/>
        </p:nvSpPr>
        <p:spPr>
          <a:xfrm>
            <a:off x="3044163" y="3788565"/>
            <a:ext cx="6096000" cy="646331"/>
          </a:xfrm>
          <a:prstGeom prst="rect">
            <a:avLst/>
          </a:prstGeom>
          <a:noFill/>
        </p:spPr>
        <p:txBody>
          <a:bodyPr wrap="square">
            <a:spAutoFit/>
          </a:bodyPr>
          <a:lstStyle/>
          <a:p>
            <a:pPr algn="ctr"/>
            <a:r>
              <a:rPr lang="it-IT" dirty="0">
                <a:solidFill>
                  <a:schemeClr val="bg2"/>
                </a:solidFill>
              </a:rPr>
              <a:t>Alessandro Signori</a:t>
            </a:r>
          </a:p>
          <a:p>
            <a:pPr algn="ctr"/>
            <a:r>
              <a:rPr lang="it-IT" dirty="0">
                <a:solidFill>
                  <a:schemeClr val="bg2"/>
                </a:solidFill>
              </a:rPr>
              <a:t>Federico Carrara</a:t>
            </a:r>
          </a:p>
        </p:txBody>
      </p:sp>
      <p:pic>
        <p:nvPicPr>
          <p:cNvPr id="7" name="Immagine 6" descr="Immagine che contiene Carattere, tipografia, Elementi grafici, logo&#10;&#10;Descrizione generata automaticamente">
            <a:extLst>
              <a:ext uri="{FF2B5EF4-FFF2-40B4-BE49-F238E27FC236}">
                <a16:creationId xmlns:a16="http://schemas.microsoft.com/office/drawing/2014/main" id="{777E7E9F-5227-3EDA-D6D4-5D0739E51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316" y="2293204"/>
            <a:ext cx="3160422" cy="10362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287374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677879-E956-E8FA-CE9E-67529F1E0E68}"/>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dirty="0" err="1"/>
              <a:t>LamBda</a:t>
            </a:r>
            <a:r>
              <a:rPr lang="en-US" dirty="0"/>
              <a:t> 1: </a:t>
            </a:r>
            <a:r>
              <a:rPr lang="it-IT" cap="none" dirty="0" err="1"/>
              <a:t>Get_Watch_Next_By_Idx</a:t>
            </a:r>
            <a:endParaRPr lang="en-US" dirty="0"/>
          </a:p>
        </p:txBody>
      </p:sp>
      <p:sp>
        <p:nvSpPr>
          <p:cNvPr id="3" name="CasellaDiTesto 2">
            <a:extLst>
              <a:ext uri="{FF2B5EF4-FFF2-40B4-BE49-F238E27FC236}">
                <a16:creationId xmlns:a16="http://schemas.microsoft.com/office/drawing/2014/main" id="{78FFFBC4-FC66-1575-0119-A90BA0C1D570}"/>
              </a:ext>
            </a:extLst>
          </p:cNvPr>
          <p:cNvSpPr txBox="1"/>
          <p:nvPr/>
        </p:nvSpPr>
        <p:spPr>
          <a:xfrm>
            <a:off x="1141411" y="3324934"/>
            <a:ext cx="4844521" cy="2796093"/>
          </a:xfrm>
          <a:prstGeom prst="rect">
            <a:avLst/>
          </a:prstGeom>
        </p:spPr>
        <p:txBody>
          <a:bodyPr vert="horz" lIns="91440" tIns="45720" rIns="91440" bIns="45720" rtlCol="0" anchor="ctr">
            <a:normAutofit/>
          </a:bodyPr>
          <a:lstStyle/>
          <a:p>
            <a:pPr defTabSz="914400">
              <a:lnSpc>
                <a:spcPct val="120000"/>
              </a:lnSpc>
              <a:spcAft>
                <a:spcPts val="600"/>
              </a:spcAft>
              <a:buSzPct val="125000"/>
            </a:pPr>
            <a:r>
              <a:rPr lang="en-US" sz="2400" dirty="0"/>
              <a:t>Sulla base </a:t>
            </a:r>
            <a:r>
              <a:rPr lang="en-US" sz="2400" dirty="0" err="1"/>
              <a:t>dell’id</a:t>
            </a:r>
            <a:r>
              <a:rPr lang="en-US" sz="2400" dirty="0"/>
              <a:t> del video </a:t>
            </a:r>
            <a:r>
              <a:rPr lang="en-US" sz="2400" dirty="0" err="1"/>
              <a:t>appena</a:t>
            </a:r>
            <a:r>
              <a:rPr lang="en-US" sz="2400" dirty="0"/>
              <a:t> </a:t>
            </a:r>
            <a:r>
              <a:rPr lang="en-US" sz="2400" dirty="0" err="1"/>
              <a:t>guardato</a:t>
            </a:r>
            <a:r>
              <a:rPr lang="en-US" sz="2400" dirty="0"/>
              <a:t>, </a:t>
            </a:r>
            <a:r>
              <a:rPr lang="en-US" sz="2400" dirty="0" err="1"/>
              <a:t>passato</a:t>
            </a:r>
            <a:r>
              <a:rPr lang="en-US" sz="2400" dirty="0"/>
              <a:t> </a:t>
            </a:r>
            <a:r>
              <a:rPr lang="en-US" sz="2400" dirty="0" err="1"/>
              <a:t>alla</a:t>
            </a:r>
            <a:r>
              <a:rPr lang="en-US" sz="2400" dirty="0"/>
              <a:t> </a:t>
            </a:r>
            <a:r>
              <a:rPr lang="en-US" sz="2400" dirty="0" err="1"/>
              <a:t>funzione</a:t>
            </a:r>
            <a:r>
              <a:rPr lang="en-US" sz="2400" dirty="0"/>
              <a:t> </a:t>
            </a:r>
            <a:r>
              <a:rPr lang="en-US" sz="2400" dirty="0" err="1"/>
              <a:t>attraverso</a:t>
            </a:r>
            <a:r>
              <a:rPr lang="en-US" sz="2400" dirty="0"/>
              <a:t> il body </a:t>
            </a:r>
            <a:r>
              <a:rPr lang="en-US" sz="2400" dirty="0" err="1"/>
              <a:t>della</a:t>
            </a:r>
            <a:r>
              <a:rPr lang="en-US" sz="2400" dirty="0"/>
              <a:t> </a:t>
            </a:r>
            <a:r>
              <a:rPr lang="en-US" sz="2400" dirty="0" err="1"/>
              <a:t>chiamata</a:t>
            </a:r>
            <a:r>
              <a:rPr lang="en-US" sz="2400" dirty="0"/>
              <a:t>, </a:t>
            </a:r>
            <a:r>
              <a:rPr lang="en-US" sz="2400" dirty="0" err="1"/>
              <a:t>viene</a:t>
            </a:r>
            <a:r>
              <a:rPr lang="en-US" sz="2400" dirty="0"/>
              <a:t> </a:t>
            </a:r>
            <a:r>
              <a:rPr lang="en-US" sz="2400" dirty="0" err="1"/>
              <a:t>eseguita</a:t>
            </a:r>
            <a:r>
              <a:rPr lang="en-US" sz="2400" dirty="0"/>
              <a:t> </a:t>
            </a:r>
            <a:r>
              <a:rPr lang="en-US" sz="2400" dirty="0" err="1"/>
              <a:t>una</a:t>
            </a:r>
            <a:r>
              <a:rPr lang="en-US" sz="2400" dirty="0"/>
              <a:t> query di </a:t>
            </a:r>
            <a:r>
              <a:rPr lang="en-US" sz="2400" dirty="0" err="1"/>
              <a:t>ricerca</a:t>
            </a:r>
            <a:r>
              <a:rPr lang="en-US" sz="2400" dirty="0"/>
              <a:t> </a:t>
            </a:r>
            <a:r>
              <a:rPr lang="en-US" sz="2400" dirty="0" err="1"/>
              <a:t>sul</a:t>
            </a:r>
            <a:r>
              <a:rPr lang="en-US" sz="2400" dirty="0"/>
              <a:t> database MongoDB per </a:t>
            </a:r>
            <a:r>
              <a:rPr lang="en-US" sz="2400" dirty="0" err="1"/>
              <a:t>ricavare</a:t>
            </a:r>
            <a:r>
              <a:rPr lang="en-US" sz="2400" dirty="0"/>
              <a:t> </a:t>
            </a:r>
            <a:r>
              <a:rPr lang="en-US" sz="2400" dirty="0" err="1"/>
              <a:t>i</a:t>
            </a:r>
            <a:r>
              <a:rPr lang="en-US" sz="2400" dirty="0"/>
              <a:t> video </a:t>
            </a:r>
            <a:r>
              <a:rPr lang="en-US" sz="2400" dirty="0" err="1"/>
              <a:t>correlati</a:t>
            </a:r>
            <a:r>
              <a:rPr lang="en-US" sz="2400" dirty="0"/>
              <a:t>.</a:t>
            </a:r>
          </a:p>
        </p:txBody>
      </p:sp>
      <p:pic>
        <p:nvPicPr>
          <p:cNvPr id="4" name="Immagine 3">
            <a:extLst>
              <a:ext uri="{FF2B5EF4-FFF2-40B4-BE49-F238E27FC236}">
                <a16:creationId xmlns:a16="http://schemas.microsoft.com/office/drawing/2014/main" id="{CBFEC8FB-D85E-1EB8-0C33-C50E025F4EF6}"/>
              </a:ext>
            </a:extLst>
          </p:cNvPr>
          <p:cNvPicPr>
            <a:picLocks noChangeAspect="1"/>
          </p:cNvPicPr>
          <p:nvPr/>
        </p:nvPicPr>
        <p:blipFill rotWithShape="1">
          <a:blip r:embed="rId3"/>
          <a:srcRect r="1959" b="-2"/>
          <a:stretch/>
        </p:blipFill>
        <p:spPr>
          <a:xfrm>
            <a:off x="6323510" y="3324934"/>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Segnaposto contenuto 2">
            <a:extLst>
              <a:ext uri="{FF2B5EF4-FFF2-40B4-BE49-F238E27FC236}">
                <a16:creationId xmlns:a16="http://schemas.microsoft.com/office/drawing/2014/main" id="{6E22B328-5509-A55B-79D3-62267F675E1A}"/>
              </a:ext>
            </a:extLst>
          </p:cNvPr>
          <p:cNvSpPr>
            <a:spLocks noGrp="1"/>
          </p:cNvSpPr>
          <p:nvPr>
            <p:ph idx="1"/>
          </p:nvPr>
        </p:nvSpPr>
        <p:spPr>
          <a:xfrm>
            <a:off x="1141412" y="1846364"/>
            <a:ext cx="9905999" cy="1478570"/>
          </a:xfrm>
        </p:spPr>
        <p:txBody>
          <a:bodyPr>
            <a:normAutofit/>
          </a:bodyPr>
          <a:lstStyle/>
          <a:p>
            <a:pPr marL="0" indent="0">
              <a:buNone/>
            </a:pPr>
            <a:r>
              <a:rPr lang="it-IT" dirty="0"/>
              <a:t>Dopo aver ricavato e collegato i video con i relativi correlati, è stato implementato il codice di recupero di questi ultimi, permettendo all’utente di ottenerne la lista in base al video appena visto.</a:t>
            </a:r>
          </a:p>
        </p:txBody>
      </p:sp>
    </p:spTree>
    <p:extLst>
      <p:ext uri="{BB962C8B-B14F-4D97-AF65-F5344CB8AC3E}">
        <p14:creationId xmlns:p14="http://schemas.microsoft.com/office/powerpoint/2010/main" val="4281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B6DE63-F1B2-BA20-866A-AABECABE12E3}"/>
              </a:ext>
            </a:extLst>
          </p:cNvPr>
          <p:cNvSpPr>
            <a:spLocks noGrp="1"/>
          </p:cNvSpPr>
          <p:nvPr>
            <p:ph type="title"/>
          </p:nvPr>
        </p:nvSpPr>
        <p:spPr/>
        <p:txBody>
          <a:bodyPr>
            <a:normAutofit/>
          </a:bodyPr>
          <a:lstStyle/>
          <a:p>
            <a:r>
              <a:rPr lang="it-IT" dirty="0" err="1"/>
              <a:t>LamBda</a:t>
            </a:r>
            <a:r>
              <a:rPr lang="it-IT" dirty="0"/>
              <a:t> 1: </a:t>
            </a:r>
            <a:br>
              <a:rPr lang="it-IT" dirty="0"/>
            </a:br>
            <a:r>
              <a:rPr lang="it-IT" cap="none" dirty="0" err="1"/>
              <a:t>Get_Watch_Next_By_Idx</a:t>
            </a:r>
            <a:r>
              <a:rPr lang="it-IT" cap="none" dirty="0"/>
              <a:t> - </a:t>
            </a:r>
            <a:r>
              <a:rPr lang="it-IT" dirty="0"/>
              <a:t>Risultati</a:t>
            </a:r>
            <a:r>
              <a:rPr lang="en-US" dirty="0"/>
              <a:t> POSTMAN</a:t>
            </a:r>
            <a:endParaRPr lang="it-IT" dirty="0"/>
          </a:p>
        </p:txBody>
      </p:sp>
      <p:pic>
        <p:nvPicPr>
          <p:cNvPr id="4" name="Immagine 3" descr="Immagine che contiene testo, schermata, documento, Carattere&#10;&#10;Descrizione generata automaticamente">
            <a:extLst>
              <a:ext uri="{FF2B5EF4-FFF2-40B4-BE49-F238E27FC236}">
                <a16:creationId xmlns:a16="http://schemas.microsoft.com/office/drawing/2014/main" id="{D312922F-D96A-D29B-99DE-44D7B5F16CAC}"/>
              </a:ext>
            </a:extLst>
          </p:cNvPr>
          <p:cNvPicPr>
            <a:picLocks noChangeAspect="1"/>
          </p:cNvPicPr>
          <p:nvPr/>
        </p:nvPicPr>
        <p:blipFill rotWithShape="1">
          <a:blip r:embed="rId2">
            <a:extLst>
              <a:ext uri="{28A0092B-C50C-407E-A947-70E740481C1C}">
                <a14:useLocalDpi xmlns:a14="http://schemas.microsoft.com/office/drawing/2010/main" val="0"/>
              </a:ext>
            </a:extLst>
          </a:blip>
          <a:srcRect r="33855" b="16647"/>
          <a:stretch/>
        </p:blipFill>
        <p:spPr>
          <a:xfrm>
            <a:off x="4922884" y="2598322"/>
            <a:ext cx="6718548" cy="3672859"/>
          </a:xfrm>
          <a:prstGeom prst="rect">
            <a:avLst/>
          </a:prstGeom>
        </p:spPr>
      </p:pic>
      <p:pic>
        <p:nvPicPr>
          <p:cNvPr id="5" name="Immagine 4">
            <a:extLst>
              <a:ext uri="{FF2B5EF4-FFF2-40B4-BE49-F238E27FC236}">
                <a16:creationId xmlns:a16="http://schemas.microsoft.com/office/drawing/2014/main" id="{AB9D010D-5306-BAAB-8048-5EF5E351F04E}"/>
              </a:ext>
            </a:extLst>
          </p:cNvPr>
          <p:cNvPicPr>
            <a:picLocks noChangeAspect="1"/>
          </p:cNvPicPr>
          <p:nvPr/>
        </p:nvPicPr>
        <p:blipFill rotWithShape="1">
          <a:blip r:embed="rId3"/>
          <a:srcRect r="297"/>
          <a:stretch/>
        </p:blipFill>
        <p:spPr>
          <a:xfrm>
            <a:off x="1061322" y="2771683"/>
            <a:ext cx="3286319" cy="657317"/>
          </a:xfrm>
          <a:prstGeom prst="rect">
            <a:avLst/>
          </a:prstGeom>
        </p:spPr>
      </p:pic>
      <p:sp>
        <p:nvSpPr>
          <p:cNvPr id="6" name="CasellaDiTesto 5">
            <a:extLst>
              <a:ext uri="{FF2B5EF4-FFF2-40B4-BE49-F238E27FC236}">
                <a16:creationId xmlns:a16="http://schemas.microsoft.com/office/drawing/2014/main" id="{25CCEEE6-9898-CAEC-C9A4-C7BF98187C34}"/>
              </a:ext>
            </a:extLst>
          </p:cNvPr>
          <p:cNvSpPr txBox="1"/>
          <p:nvPr/>
        </p:nvSpPr>
        <p:spPr>
          <a:xfrm>
            <a:off x="1967356" y="2396925"/>
            <a:ext cx="1474250" cy="369332"/>
          </a:xfrm>
          <a:prstGeom prst="rect">
            <a:avLst/>
          </a:prstGeom>
          <a:noFill/>
        </p:spPr>
        <p:txBody>
          <a:bodyPr wrap="none" rtlCol="0">
            <a:spAutoFit/>
          </a:bodyPr>
          <a:lstStyle/>
          <a:p>
            <a:r>
              <a:rPr lang="it-IT" dirty="0"/>
              <a:t>Body richiesta</a:t>
            </a:r>
          </a:p>
        </p:txBody>
      </p:sp>
      <p:sp>
        <p:nvSpPr>
          <p:cNvPr id="7" name="CasellaDiTesto 6">
            <a:extLst>
              <a:ext uri="{FF2B5EF4-FFF2-40B4-BE49-F238E27FC236}">
                <a16:creationId xmlns:a16="http://schemas.microsoft.com/office/drawing/2014/main" id="{981F2D87-2398-4922-BCE4-17288FA4570B}"/>
              </a:ext>
            </a:extLst>
          </p:cNvPr>
          <p:cNvSpPr txBox="1"/>
          <p:nvPr/>
        </p:nvSpPr>
        <p:spPr>
          <a:xfrm>
            <a:off x="7813920" y="2097088"/>
            <a:ext cx="936475" cy="369332"/>
          </a:xfrm>
          <a:prstGeom prst="rect">
            <a:avLst/>
          </a:prstGeom>
          <a:noFill/>
        </p:spPr>
        <p:txBody>
          <a:bodyPr wrap="none" rtlCol="0">
            <a:spAutoFit/>
          </a:bodyPr>
          <a:lstStyle/>
          <a:p>
            <a:r>
              <a:rPr lang="it-IT" dirty="0"/>
              <a:t>Risposta</a:t>
            </a:r>
          </a:p>
        </p:txBody>
      </p:sp>
    </p:spTree>
    <p:extLst>
      <p:ext uri="{BB962C8B-B14F-4D97-AF65-F5344CB8AC3E}">
        <p14:creationId xmlns:p14="http://schemas.microsoft.com/office/powerpoint/2010/main" val="257568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A61F1F-97DE-763F-7743-901A71FDC74A}"/>
              </a:ext>
            </a:extLst>
          </p:cNvPr>
          <p:cNvSpPr>
            <a:spLocks noGrp="1"/>
          </p:cNvSpPr>
          <p:nvPr>
            <p:ph type="title"/>
          </p:nvPr>
        </p:nvSpPr>
        <p:spPr>
          <a:xfrm>
            <a:off x="1141413" y="537238"/>
            <a:ext cx="9905998" cy="1478570"/>
          </a:xfrm>
        </p:spPr>
        <p:txBody>
          <a:bodyPr/>
          <a:lstStyle/>
          <a:p>
            <a:r>
              <a:rPr lang="it-IT" dirty="0"/>
              <a:t>LAMBDA 2: </a:t>
            </a:r>
            <a:r>
              <a:rPr lang="it-IT" cap="none" dirty="0"/>
              <a:t>Login</a:t>
            </a:r>
            <a:endParaRPr lang="it-IT" dirty="0"/>
          </a:p>
        </p:txBody>
      </p:sp>
      <p:sp>
        <p:nvSpPr>
          <p:cNvPr id="3" name="Segnaposto contenuto 2">
            <a:extLst>
              <a:ext uri="{FF2B5EF4-FFF2-40B4-BE49-F238E27FC236}">
                <a16:creationId xmlns:a16="http://schemas.microsoft.com/office/drawing/2014/main" id="{BD725893-AB40-BDCF-E470-F2767653E72B}"/>
              </a:ext>
            </a:extLst>
          </p:cNvPr>
          <p:cNvSpPr>
            <a:spLocks noGrp="1"/>
          </p:cNvSpPr>
          <p:nvPr>
            <p:ph idx="1"/>
          </p:nvPr>
        </p:nvSpPr>
        <p:spPr>
          <a:xfrm>
            <a:off x="1141412" y="2249487"/>
            <a:ext cx="10195181" cy="3541714"/>
          </a:xfrm>
        </p:spPr>
        <p:txBody>
          <a:bodyPr>
            <a:normAutofit lnSpcReduction="10000"/>
          </a:bodyPr>
          <a:lstStyle/>
          <a:p>
            <a:pPr marL="0" indent="0">
              <a:buNone/>
            </a:pPr>
            <a:r>
              <a:rPr lang="it-IT" dirty="0"/>
              <a:t>La funzionalità di login implementata permette ad un utente di accedere all’applicazione fornendo l’email e la password del proprio account; questi dati vengono confrontati con quelli salvati all’interno del database MongoDB, e se si trova una corrispondenza viene concesso l’accesso.</a:t>
            </a:r>
          </a:p>
          <a:p>
            <a:pPr marL="0" indent="0">
              <a:buNone/>
            </a:pPr>
            <a:r>
              <a:rPr lang="it-IT" dirty="0"/>
              <a:t>I dati relativi agli account (email, username, password), sono salvati all’interno di un file csv, che viene aggiornato alla creazione di ogni nuovo account. Le informazioni del file vengono caricate nella collezione </a:t>
            </a:r>
            <a:r>
              <a:rPr lang="it-IT" dirty="0" err="1"/>
              <a:t>login_data</a:t>
            </a:r>
            <a:r>
              <a:rPr lang="it-IT" dirty="0"/>
              <a:t> attraverso il job </a:t>
            </a:r>
            <a:r>
              <a:rPr lang="it-IT" dirty="0" err="1"/>
              <a:t>PySpark</a:t>
            </a:r>
            <a:r>
              <a:rPr lang="it-IT" dirty="0"/>
              <a:t> </a:t>
            </a:r>
            <a:r>
              <a:rPr lang="it-IT" dirty="0" err="1"/>
              <a:t>Login_Data</a:t>
            </a:r>
            <a:r>
              <a:rPr lang="it-IT" dirty="0"/>
              <a:t>.</a:t>
            </a:r>
          </a:p>
        </p:txBody>
      </p:sp>
    </p:spTree>
    <p:extLst>
      <p:ext uri="{BB962C8B-B14F-4D97-AF65-F5344CB8AC3E}">
        <p14:creationId xmlns:p14="http://schemas.microsoft.com/office/powerpoint/2010/main" val="170277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4858FB-F8B7-F921-D22A-2DDD9C9BC4EE}"/>
              </a:ext>
            </a:extLst>
          </p:cNvPr>
          <p:cNvSpPr>
            <a:spLocks noGrp="1"/>
          </p:cNvSpPr>
          <p:nvPr>
            <p:ph type="title"/>
          </p:nvPr>
        </p:nvSpPr>
        <p:spPr>
          <a:xfrm>
            <a:off x="1141413" y="537238"/>
            <a:ext cx="9905998" cy="1478570"/>
          </a:xfrm>
        </p:spPr>
        <p:txBody>
          <a:bodyPr/>
          <a:lstStyle/>
          <a:p>
            <a:r>
              <a:rPr lang="it-IT"/>
              <a:t>LAMBDA 2: </a:t>
            </a:r>
            <a:r>
              <a:rPr lang="it-IT" cap="none"/>
              <a:t>Login </a:t>
            </a:r>
            <a:r>
              <a:rPr lang="it-IT"/>
              <a:t>- API</a:t>
            </a:r>
            <a:endParaRPr lang="it-IT" dirty="0"/>
          </a:p>
        </p:txBody>
      </p:sp>
      <p:sp>
        <p:nvSpPr>
          <p:cNvPr id="8" name="CasellaDiTesto 7">
            <a:extLst>
              <a:ext uri="{FF2B5EF4-FFF2-40B4-BE49-F238E27FC236}">
                <a16:creationId xmlns:a16="http://schemas.microsoft.com/office/drawing/2014/main" id="{92C78BEE-9BC5-6F6B-EFA5-97CBDF9D41D3}"/>
              </a:ext>
            </a:extLst>
          </p:cNvPr>
          <p:cNvSpPr txBox="1"/>
          <p:nvPr/>
        </p:nvSpPr>
        <p:spPr>
          <a:xfrm>
            <a:off x="1141413" y="1808480"/>
            <a:ext cx="9905998" cy="461665"/>
          </a:xfrm>
          <a:prstGeom prst="rect">
            <a:avLst/>
          </a:prstGeom>
          <a:noFill/>
        </p:spPr>
        <p:txBody>
          <a:bodyPr wrap="square" rtlCol="0">
            <a:spAutoFit/>
          </a:bodyPr>
          <a:lstStyle/>
          <a:p>
            <a:endParaRPr lang="it-IT" sz="2400" dirty="0"/>
          </a:p>
        </p:txBody>
      </p:sp>
      <p:pic>
        <p:nvPicPr>
          <p:cNvPr id="4" name="Immagine 3">
            <a:extLst>
              <a:ext uri="{FF2B5EF4-FFF2-40B4-BE49-F238E27FC236}">
                <a16:creationId xmlns:a16="http://schemas.microsoft.com/office/drawing/2014/main" id="{80F79D39-FC23-7483-2A63-038CEA5DA3E2}"/>
              </a:ext>
            </a:extLst>
          </p:cNvPr>
          <p:cNvPicPr>
            <a:picLocks noChangeAspect="1"/>
          </p:cNvPicPr>
          <p:nvPr/>
        </p:nvPicPr>
        <p:blipFill>
          <a:blip r:embed="rId2"/>
          <a:stretch>
            <a:fillRect/>
          </a:stretch>
        </p:blipFill>
        <p:spPr>
          <a:xfrm>
            <a:off x="2266137" y="1673614"/>
            <a:ext cx="7656550" cy="3510772"/>
          </a:xfrm>
          <a:prstGeom prst="rect">
            <a:avLst/>
          </a:prstGeom>
        </p:spPr>
      </p:pic>
      <p:sp>
        <p:nvSpPr>
          <p:cNvPr id="5" name="CasellaDiTesto 4">
            <a:extLst>
              <a:ext uri="{FF2B5EF4-FFF2-40B4-BE49-F238E27FC236}">
                <a16:creationId xmlns:a16="http://schemas.microsoft.com/office/drawing/2014/main" id="{2AFE1B61-68B6-5307-B050-3011EE1884FB}"/>
              </a:ext>
            </a:extLst>
          </p:cNvPr>
          <p:cNvSpPr txBox="1"/>
          <p:nvPr/>
        </p:nvSpPr>
        <p:spPr>
          <a:xfrm>
            <a:off x="1261993" y="5184386"/>
            <a:ext cx="10030212" cy="1477328"/>
          </a:xfrm>
          <a:prstGeom prst="rect">
            <a:avLst/>
          </a:prstGeom>
          <a:noFill/>
        </p:spPr>
        <p:txBody>
          <a:bodyPr wrap="square" rtlCol="0">
            <a:spAutoFit/>
          </a:bodyPr>
          <a:lstStyle/>
          <a:p>
            <a:r>
              <a:rPr lang="it-IT"/>
              <a:t>Il codice sopra riportato cerca all’interno della collezione login_data un elemento i cui campi </a:t>
            </a:r>
            <a:r>
              <a:rPr lang="it-IT" i="1"/>
              <a:t>id</a:t>
            </a:r>
            <a:r>
              <a:rPr lang="it-IT"/>
              <a:t> e </a:t>
            </a:r>
            <a:r>
              <a:rPr lang="it-IT" i="1"/>
              <a:t>password</a:t>
            </a:r>
            <a:r>
              <a:rPr lang="it-IT"/>
              <a:t> corrispondono ai valori passati alla funzione. </a:t>
            </a:r>
          </a:p>
          <a:p>
            <a:r>
              <a:rPr lang="it-IT"/>
              <a:t>Se tale elemento viene trovato, viene effettuato il login all’applicazione e vengono restituiti i dati dell’account dell’utente, necessari per recuperare le informazioni riguardanti quel profilo; altrimenti viene restituito un messaggio di errore che invita a inserire dei dati validi.</a:t>
            </a:r>
            <a:endParaRPr lang="it-IT" dirty="0"/>
          </a:p>
        </p:txBody>
      </p:sp>
    </p:spTree>
    <p:extLst>
      <p:ext uri="{BB962C8B-B14F-4D97-AF65-F5344CB8AC3E}">
        <p14:creationId xmlns:p14="http://schemas.microsoft.com/office/powerpoint/2010/main" val="338768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F9FF6-FF05-7B4D-3E6B-79C1E74A6029}"/>
              </a:ext>
            </a:extLst>
          </p:cNvPr>
          <p:cNvSpPr>
            <a:spLocks noGrp="1"/>
          </p:cNvSpPr>
          <p:nvPr>
            <p:ph type="title"/>
          </p:nvPr>
        </p:nvSpPr>
        <p:spPr>
          <a:xfrm>
            <a:off x="1141413" y="537238"/>
            <a:ext cx="9905998" cy="1478570"/>
          </a:xfrm>
        </p:spPr>
        <p:txBody>
          <a:bodyPr/>
          <a:lstStyle/>
          <a:p>
            <a:r>
              <a:rPr lang="it-IT" dirty="0"/>
              <a:t>LAMBDA 2: </a:t>
            </a:r>
            <a:r>
              <a:rPr lang="it-IT" cap="none" dirty="0"/>
              <a:t>Login </a:t>
            </a:r>
            <a:r>
              <a:rPr lang="it-IT" dirty="0"/>
              <a:t>– RISULTATI </a:t>
            </a:r>
            <a:r>
              <a:rPr lang="it-IT" dirty="0" err="1"/>
              <a:t>Postman</a:t>
            </a:r>
            <a:endParaRPr lang="it-IT" dirty="0"/>
          </a:p>
        </p:txBody>
      </p:sp>
      <p:sp>
        <p:nvSpPr>
          <p:cNvPr id="6" name="CasellaDiTesto 5">
            <a:extLst>
              <a:ext uri="{FF2B5EF4-FFF2-40B4-BE49-F238E27FC236}">
                <a16:creationId xmlns:a16="http://schemas.microsoft.com/office/drawing/2014/main" id="{F266B023-035A-279E-B7D7-32073E125C8D}"/>
              </a:ext>
            </a:extLst>
          </p:cNvPr>
          <p:cNvSpPr txBox="1"/>
          <p:nvPr/>
        </p:nvSpPr>
        <p:spPr>
          <a:xfrm>
            <a:off x="1369105" y="2097259"/>
            <a:ext cx="1354430" cy="369332"/>
          </a:xfrm>
          <a:prstGeom prst="rect">
            <a:avLst/>
          </a:prstGeom>
          <a:noFill/>
        </p:spPr>
        <p:txBody>
          <a:bodyPr wrap="square" rtlCol="0">
            <a:spAutoFit/>
          </a:bodyPr>
          <a:lstStyle/>
          <a:p>
            <a:r>
              <a:rPr lang="it-IT" dirty="0"/>
              <a:t>Richiesta</a:t>
            </a:r>
            <a:endParaRPr lang="it-IT" sz="2400" dirty="0"/>
          </a:p>
        </p:txBody>
      </p:sp>
      <p:pic>
        <p:nvPicPr>
          <p:cNvPr id="4" name="Immagine 3">
            <a:extLst>
              <a:ext uri="{FF2B5EF4-FFF2-40B4-BE49-F238E27FC236}">
                <a16:creationId xmlns:a16="http://schemas.microsoft.com/office/drawing/2014/main" id="{C45132EE-6556-D081-BEF0-0736D407FED3}"/>
              </a:ext>
            </a:extLst>
          </p:cNvPr>
          <p:cNvPicPr>
            <a:picLocks noChangeAspect="1"/>
          </p:cNvPicPr>
          <p:nvPr/>
        </p:nvPicPr>
        <p:blipFill>
          <a:blip r:embed="rId2"/>
          <a:stretch>
            <a:fillRect/>
          </a:stretch>
        </p:blipFill>
        <p:spPr>
          <a:xfrm>
            <a:off x="1261243" y="2577861"/>
            <a:ext cx="2924583" cy="838317"/>
          </a:xfrm>
          <a:prstGeom prst="rect">
            <a:avLst/>
          </a:prstGeom>
        </p:spPr>
      </p:pic>
      <p:pic>
        <p:nvPicPr>
          <p:cNvPr id="7" name="Immagine 6">
            <a:extLst>
              <a:ext uri="{FF2B5EF4-FFF2-40B4-BE49-F238E27FC236}">
                <a16:creationId xmlns:a16="http://schemas.microsoft.com/office/drawing/2014/main" id="{F7FCCA13-4E97-664F-87CF-C78FF32DAAC8}"/>
              </a:ext>
            </a:extLst>
          </p:cNvPr>
          <p:cNvPicPr>
            <a:picLocks noChangeAspect="1"/>
          </p:cNvPicPr>
          <p:nvPr/>
        </p:nvPicPr>
        <p:blipFill>
          <a:blip r:embed="rId3"/>
          <a:stretch>
            <a:fillRect/>
          </a:stretch>
        </p:blipFill>
        <p:spPr>
          <a:xfrm>
            <a:off x="6263637" y="2577860"/>
            <a:ext cx="2737907" cy="838317"/>
          </a:xfrm>
          <a:prstGeom prst="rect">
            <a:avLst/>
          </a:prstGeom>
        </p:spPr>
      </p:pic>
      <p:pic>
        <p:nvPicPr>
          <p:cNvPr id="9" name="Immagine 8">
            <a:extLst>
              <a:ext uri="{FF2B5EF4-FFF2-40B4-BE49-F238E27FC236}">
                <a16:creationId xmlns:a16="http://schemas.microsoft.com/office/drawing/2014/main" id="{841BD658-84D5-32B4-1509-B2AF117D955D}"/>
              </a:ext>
            </a:extLst>
          </p:cNvPr>
          <p:cNvPicPr>
            <a:picLocks noChangeAspect="1"/>
          </p:cNvPicPr>
          <p:nvPr/>
        </p:nvPicPr>
        <p:blipFill>
          <a:blip r:embed="rId4"/>
          <a:stretch>
            <a:fillRect/>
          </a:stretch>
        </p:blipFill>
        <p:spPr>
          <a:xfrm>
            <a:off x="1573649" y="4699298"/>
            <a:ext cx="4010585" cy="285790"/>
          </a:xfrm>
          <a:prstGeom prst="rect">
            <a:avLst/>
          </a:prstGeom>
        </p:spPr>
      </p:pic>
      <p:sp>
        <p:nvSpPr>
          <p:cNvPr id="10" name="CasellaDiTesto 9">
            <a:extLst>
              <a:ext uri="{FF2B5EF4-FFF2-40B4-BE49-F238E27FC236}">
                <a16:creationId xmlns:a16="http://schemas.microsoft.com/office/drawing/2014/main" id="{C36C660B-64F0-FA2F-D183-72627E52A0C9}"/>
              </a:ext>
            </a:extLst>
          </p:cNvPr>
          <p:cNvSpPr txBox="1"/>
          <p:nvPr/>
        </p:nvSpPr>
        <p:spPr>
          <a:xfrm>
            <a:off x="6263637" y="2112168"/>
            <a:ext cx="936475" cy="369332"/>
          </a:xfrm>
          <a:prstGeom prst="rect">
            <a:avLst/>
          </a:prstGeom>
          <a:noFill/>
        </p:spPr>
        <p:txBody>
          <a:bodyPr wrap="none" rtlCol="0">
            <a:spAutoFit/>
          </a:bodyPr>
          <a:lstStyle/>
          <a:p>
            <a:r>
              <a:rPr lang="it-IT" dirty="0"/>
              <a:t>Risposta</a:t>
            </a:r>
          </a:p>
        </p:txBody>
      </p:sp>
      <p:sp>
        <p:nvSpPr>
          <p:cNvPr id="11" name="CasellaDiTesto 10">
            <a:extLst>
              <a:ext uri="{FF2B5EF4-FFF2-40B4-BE49-F238E27FC236}">
                <a16:creationId xmlns:a16="http://schemas.microsoft.com/office/drawing/2014/main" id="{8D52E19A-6B3C-627D-E3C7-5E9F7FEEB7F0}"/>
              </a:ext>
            </a:extLst>
          </p:cNvPr>
          <p:cNvSpPr txBox="1"/>
          <p:nvPr/>
        </p:nvSpPr>
        <p:spPr>
          <a:xfrm>
            <a:off x="1567609" y="4257368"/>
            <a:ext cx="2618217" cy="369332"/>
          </a:xfrm>
          <a:prstGeom prst="rect">
            <a:avLst/>
          </a:prstGeom>
          <a:noFill/>
        </p:spPr>
        <p:txBody>
          <a:bodyPr wrap="none" rtlCol="0">
            <a:spAutoFit/>
          </a:bodyPr>
          <a:lstStyle/>
          <a:p>
            <a:r>
              <a:rPr lang="it-IT" dirty="0"/>
              <a:t>Risposta nel caso di errore</a:t>
            </a:r>
          </a:p>
        </p:txBody>
      </p:sp>
    </p:spTree>
    <p:extLst>
      <p:ext uri="{BB962C8B-B14F-4D97-AF65-F5344CB8AC3E}">
        <p14:creationId xmlns:p14="http://schemas.microsoft.com/office/powerpoint/2010/main" val="152925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F667E0-8383-E274-2DA4-C1E427E7B66E}"/>
              </a:ext>
            </a:extLst>
          </p:cNvPr>
          <p:cNvSpPr>
            <a:spLocks noGrp="1"/>
          </p:cNvSpPr>
          <p:nvPr>
            <p:ph type="title"/>
          </p:nvPr>
        </p:nvSpPr>
        <p:spPr/>
        <p:txBody>
          <a:bodyPr/>
          <a:lstStyle/>
          <a:p>
            <a:r>
              <a:rPr lang="it-IT" dirty="0"/>
              <a:t>LAMBDA 3: </a:t>
            </a:r>
            <a:r>
              <a:rPr lang="it-IT" cap="none" dirty="0" err="1"/>
              <a:t>Add_Note</a:t>
            </a:r>
            <a:endParaRPr lang="it-IT" dirty="0"/>
          </a:p>
        </p:txBody>
      </p:sp>
      <p:pic>
        <p:nvPicPr>
          <p:cNvPr id="4" name="Immagine 3">
            <a:extLst>
              <a:ext uri="{FF2B5EF4-FFF2-40B4-BE49-F238E27FC236}">
                <a16:creationId xmlns:a16="http://schemas.microsoft.com/office/drawing/2014/main" id="{50EF3805-EF24-ACC3-0605-7927B6A6CC9A}"/>
              </a:ext>
            </a:extLst>
          </p:cNvPr>
          <p:cNvPicPr>
            <a:picLocks noChangeAspect="1"/>
          </p:cNvPicPr>
          <p:nvPr/>
        </p:nvPicPr>
        <p:blipFill>
          <a:blip r:embed="rId2"/>
          <a:stretch>
            <a:fillRect/>
          </a:stretch>
        </p:blipFill>
        <p:spPr>
          <a:xfrm>
            <a:off x="1141411" y="3264333"/>
            <a:ext cx="4689234" cy="224754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Segnaposto contenuto 2">
            <a:extLst>
              <a:ext uri="{FF2B5EF4-FFF2-40B4-BE49-F238E27FC236}">
                <a16:creationId xmlns:a16="http://schemas.microsoft.com/office/drawing/2014/main" id="{164BBB14-EB1B-4AE9-CDDC-74E635C2AC63}"/>
              </a:ext>
            </a:extLst>
          </p:cNvPr>
          <p:cNvSpPr>
            <a:spLocks noGrp="1"/>
          </p:cNvSpPr>
          <p:nvPr>
            <p:ph idx="1"/>
          </p:nvPr>
        </p:nvSpPr>
        <p:spPr>
          <a:xfrm>
            <a:off x="1141411" y="1867102"/>
            <a:ext cx="10608137" cy="944924"/>
          </a:xfrm>
        </p:spPr>
        <p:txBody>
          <a:bodyPr>
            <a:normAutofit/>
          </a:bodyPr>
          <a:lstStyle/>
          <a:p>
            <a:pPr marL="0" indent="0">
              <a:buNone/>
            </a:pPr>
            <a:r>
              <a:rPr lang="it-IT" dirty="0"/>
              <a:t>La terza funzione Lambda sviluppata permette di salvare nel database MongoDB la nota di un utente relativa ad un determinato video.</a:t>
            </a:r>
          </a:p>
        </p:txBody>
      </p:sp>
      <p:sp>
        <p:nvSpPr>
          <p:cNvPr id="8" name="CasellaDiTesto 7">
            <a:extLst>
              <a:ext uri="{FF2B5EF4-FFF2-40B4-BE49-F238E27FC236}">
                <a16:creationId xmlns:a16="http://schemas.microsoft.com/office/drawing/2014/main" id="{2DA44105-B4B3-5FA4-F60C-8E975BBBA9A7}"/>
              </a:ext>
            </a:extLst>
          </p:cNvPr>
          <p:cNvSpPr txBox="1"/>
          <p:nvPr/>
        </p:nvSpPr>
        <p:spPr>
          <a:xfrm>
            <a:off x="6243484" y="3049278"/>
            <a:ext cx="5506064" cy="2677656"/>
          </a:xfrm>
          <a:prstGeom prst="rect">
            <a:avLst/>
          </a:prstGeom>
          <a:noFill/>
        </p:spPr>
        <p:txBody>
          <a:bodyPr wrap="square" rtlCol="0">
            <a:spAutoFit/>
          </a:bodyPr>
          <a:lstStyle/>
          <a:p>
            <a:r>
              <a:rPr lang="it-IT" sz="2400" dirty="0"/>
              <a:t>Alla funzione vengono passati l’id della nota, l’id del video sul quale è stata presa l’annotazione e il testo della nota. Attraverso la funzione </a:t>
            </a:r>
            <a:r>
              <a:rPr lang="it-IT" sz="2400" i="1" dirty="0"/>
              <a:t>create()</a:t>
            </a:r>
            <a:r>
              <a:rPr lang="it-IT" sz="2400" dirty="0"/>
              <a:t> del package </a:t>
            </a:r>
            <a:r>
              <a:rPr lang="it-IT" sz="2400" i="1" dirty="0" err="1"/>
              <a:t>mongoose</a:t>
            </a:r>
            <a:r>
              <a:rPr lang="it-IT" sz="2400" dirty="0"/>
              <a:t>, viene inserito un nuovo campo all’interno della collezione riservata al salvataggio delle note.</a:t>
            </a:r>
          </a:p>
        </p:txBody>
      </p:sp>
    </p:spTree>
    <p:extLst>
      <p:ext uri="{BB962C8B-B14F-4D97-AF65-F5344CB8AC3E}">
        <p14:creationId xmlns:p14="http://schemas.microsoft.com/office/powerpoint/2010/main" val="109889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DC1BDF-277A-2DAC-7397-EFEB1093577D}"/>
              </a:ext>
            </a:extLst>
          </p:cNvPr>
          <p:cNvSpPr>
            <a:spLocks noGrp="1"/>
          </p:cNvSpPr>
          <p:nvPr>
            <p:ph type="title"/>
          </p:nvPr>
        </p:nvSpPr>
        <p:spPr/>
        <p:txBody>
          <a:bodyPr/>
          <a:lstStyle/>
          <a:p>
            <a:r>
              <a:rPr lang="it-IT" dirty="0"/>
              <a:t>LAMBDA 3: </a:t>
            </a:r>
            <a:r>
              <a:rPr lang="it-IT" cap="none" dirty="0" err="1"/>
              <a:t>Add_Note</a:t>
            </a:r>
            <a:r>
              <a:rPr lang="it-IT" cap="none" dirty="0"/>
              <a:t> – RISULTATO</a:t>
            </a:r>
            <a:endParaRPr lang="it-IT" dirty="0"/>
          </a:p>
        </p:txBody>
      </p:sp>
      <p:pic>
        <p:nvPicPr>
          <p:cNvPr id="5" name="Immagine 4">
            <a:extLst>
              <a:ext uri="{FF2B5EF4-FFF2-40B4-BE49-F238E27FC236}">
                <a16:creationId xmlns:a16="http://schemas.microsoft.com/office/drawing/2014/main" id="{169F542A-882E-F351-002E-E3BBB38ADB68}"/>
              </a:ext>
            </a:extLst>
          </p:cNvPr>
          <p:cNvPicPr>
            <a:picLocks noChangeAspect="1"/>
          </p:cNvPicPr>
          <p:nvPr/>
        </p:nvPicPr>
        <p:blipFill>
          <a:blip r:embed="rId2"/>
          <a:stretch>
            <a:fillRect/>
          </a:stretch>
        </p:blipFill>
        <p:spPr>
          <a:xfrm>
            <a:off x="1245510" y="2507693"/>
            <a:ext cx="9697803" cy="1057423"/>
          </a:xfrm>
          <a:prstGeom prst="rect">
            <a:avLst/>
          </a:prstGeom>
        </p:spPr>
      </p:pic>
      <p:pic>
        <p:nvPicPr>
          <p:cNvPr id="7" name="Immagine 6">
            <a:extLst>
              <a:ext uri="{FF2B5EF4-FFF2-40B4-BE49-F238E27FC236}">
                <a16:creationId xmlns:a16="http://schemas.microsoft.com/office/drawing/2014/main" id="{DEC5316F-7143-7868-7795-B8523D8615A7}"/>
              </a:ext>
            </a:extLst>
          </p:cNvPr>
          <p:cNvPicPr>
            <a:picLocks noChangeAspect="1"/>
          </p:cNvPicPr>
          <p:nvPr/>
        </p:nvPicPr>
        <p:blipFill>
          <a:blip r:embed="rId3"/>
          <a:stretch>
            <a:fillRect/>
          </a:stretch>
        </p:blipFill>
        <p:spPr>
          <a:xfrm>
            <a:off x="1245510" y="4659520"/>
            <a:ext cx="7506748" cy="704948"/>
          </a:xfrm>
          <a:prstGeom prst="rect">
            <a:avLst/>
          </a:prstGeom>
        </p:spPr>
      </p:pic>
      <p:sp>
        <p:nvSpPr>
          <p:cNvPr id="8" name="CasellaDiTesto 7">
            <a:extLst>
              <a:ext uri="{FF2B5EF4-FFF2-40B4-BE49-F238E27FC236}">
                <a16:creationId xmlns:a16="http://schemas.microsoft.com/office/drawing/2014/main" id="{F43A766A-5D4B-9A3C-AE57-DE7C6B386AA0}"/>
              </a:ext>
            </a:extLst>
          </p:cNvPr>
          <p:cNvSpPr txBox="1"/>
          <p:nvPr/>
        </p:nvSpPr>
        <p:spPr>
          <a:xfrm>
            <a:off x="1828800" y="2138361"/>
            <a:ext cx="1787028" cy="369332"/>
          </a:xfrm>
          <a:prstGeom prst="rect">
            <a:avLst/>
          </a:prstGeom>
          <a:noFill/>
        </p:spPr>
        <p:txBody>
          <a:bodyPr wrap="none" rtlCol="0">
            <a:spAutoFit/>
          </a:bodyPr>
          <a:lstStyle/>
          <a:p>
            <a:r>
              <a:rPr lang="it-IT" dirty="0"/>
              <a:t>Richiesta </a:t>
            </a:r>
            <a:r>
              <a:rPr lang="it-IT" dirty="0" err="1"/>
              <a:t>Postman</a:t>
            </a:r>
            <a:endParaRPr lang="it-IT" dirty="0"/>
          </a:p>
        </p:txBody>
      </p:sp>
      <p:sp>
        <p:nvSpPr>
          <p:cNvPr id="9" name="CasellaDiTesto 8">
            <a:extLst>
              <a:ext uri="{FF2B5EF4-FFF2-40B4-BE49-F238E27FC236}">
                <a16:creationId xmlns:a16="http://schemas.microsoft.com/office/drawing/2014/main" id="{88EFA307-EDFA-C793-D7ED-5FCBD73A43A1}"/>
              </a:ext>
            </a:extLst>
          </p:cNvPr>
          <p:cNvSpPr txBox="1"/>
          <p:nvPr/>
        </p:nvSpPr>
        <p:spPr>
          <a:xfrm>
            <a:off x="1828800" y="4290188"/>
            <a:ext cx="1903085" cy="369332"/>
          </a:xfrm>
          <a:prstGeom prst="rect">
            <a:avLst/>
          </a:prstGeom>
          <a:noFill/>
        </p:spPr>
        <p:txBody>
          <a:bodyPr wrap="none" rtlCol="0">
            <a:spAutoFit/>
          </a:bodyPr>
          <a:lstStyle/>
          <a:p>
            <a:r>
              <a:rPr lang="it-IT" dirty="0"/>
              <a:t>Risultato MongoDB</a:t>
            </a:r>
          </a:p>
        </p:txBody>
      </p:sp>
    </p:spTree>
    <p:extLst>
      <p:ext uri="{BB962C8B-B14F-4D97-AF65-F5344CB8AC3E}">
        <p14:creationId xmlns:p14="http://schemas.microsoft.com/office/powerpoint/2010/main" val="401043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B2670C-9F19-7641-AE2D-1063E5A94CAB}"/>
              </a:ext>
            </a:extLst>
          </p:cNvPr>
          <p:cNvSpPr>
            <a:spLocks noGrp="1"/>
          </p:cNvSpPr>
          <p:nvPr>
            <p:ph idx="1"/>
          </p:nvPr>
        </p:nvSpPr>
        <p:spPr>
          <a:xfrm>
            <a:off x="1143000" y="552766"/>
            <a:ext cx="9905999" cy="5055554"/>
          </a:xfrm>
        </p:spPr>
        <p:txBody>
          <a:bodyPr>
            <a:normAutofit/>
          </a:bodyPr>
          <a:lstStyle/>
          <a:p>
            <a:pPr marL="0" indent="0">
              <a:buNone/>
            </a:pPr>
            <a:r>
              <a:rPr lang="it-IT" sz="3600" dirty="0"/>
              <a:t>CRITICITÀ:</a:t>
            </a:r>
          </a:p>
          <a:p>
            <a:endParaRPr lang="it-IT" dirty="0"/>
          </a:p>
          <a:p>
            <a:pPr marL="0" indent="0">
              <a:buNone/>
            </a:pPr>
            <a:r>
              <a:rPr lang="it-IT" sz="3600" dirty="0"/>
              <a:t>POSSIBILI EVOLUZIONI:</a:t>
            </a:r>
          </a:p>
          <a:p>
            <a:pPr marL="0" indent="0">
              <a:buNone/>
            </a:pPr>
            <a:endParaRPr lang="it-IT" dirty="0"/>
          </a:p>
          <a:p>
            <a:endParaRPr lang="it-IT" dirty="0"/>
          </a:p>
        </p:txBody>
      </p:sp>
    </p:spTree>
    <p:extLst>
      <p:ext uri="{BB962C8B-B14F-4D97-AF65-F5344CB8AC3E}">
        <p14:creationId xmlns:p14="http://schemas.microsoft.com/office/powerpoint/2010/main" val="273897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0</TotalTime>
  <Words>383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9</vt:i4>
      </vt:variant>
    </vt:vector>
  </HeadingPairs>
  <TitlesOfParts>
    <vt:vector size="12" baseType="lpstr">
      <vt:lpstr>Arial</vt:lpstr>
      <vt:lpstr>Tw Cen MT</vt:lpstr>
      <vt:lpstr>Circuito</vt:lpstr>
      <vt:lpstr>TEDxLearn</vt:lpstr>
      <vt:lpstr>LamBda 1: Get_Watch_Next_By_Idx</vt:lpstr>
      <vt:lpstr>LamBda 1:  Get_Watch_Next_By_Idx - Risultati POSTMAN</vt:lpstr>
      <vt:lpstr>LAMBDA 2: Login</vt:lpstr>
      <vt:lpstr>LAMBDA 2: Login - API</vt:lpstr>
      <vt:lpstr>LAMBDA 2: Login – RISULTATI Postman</vt:lpstr>
      <vt:lpstr>LAMBDA 3: Add_Note</vt:lpstr>
      <vt:lpstr>LAMBDA 3: Add_Note – RISULTATO</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TEDxLearn</dc:title>
  <dc:creator>FEDERICO CARRARA</dc:creator>
  <cp:lastModifiedBy>FEDERICO CARRARA</cp:lastModifiedBy>
  <cp:revision>8</cp:revision>
  <dcterms:created xsi:type="dcterms:W3CDTF">2024-05-12T12:43:27Z</dcterms:created>
  <dcterms:modified xsi:type="dcterms:W3CDTF">2024-06-25T09:37:57Z</dcterms:modified>
</cp:coreProperties>
</file>