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2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JOBS AWS GLUE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1: WATCH NEXT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Dal dataset precedentemente fornito (contenente i dettagli, l’URL, ) è stata aggiunta una lista di video correlati. </a:t>
            </a:r>
          </a:p>
          <a:p>
            <a:pPr marL="0" indent="0">
              <a:buNone/>
            </a:pPr>
            <a:r>
              <a:rPr lang="it-IT" dirty="0"/>
              <a:t>Ogni elemento di questa lista è un oggetto che rappresenta tutte le caratteristiche del video consigliato come </a:t>
            </a:r>
            <a:r>
              <a:rPr lang="it-IT" dirty="0" err="1"/>
              <a:t>watch</a:t>
            </a:r>
            <a:r>
              <a:rPr lang="it-IT" dirty="0"/>
              <a:t> next.</a:t>
            </a:r>
          </a:p>
          <a:p>
            <a:pPr marL="0" indent="0">
              <a:buNone/>
            </a:pPr>
            <a:r>
              <a:rPr lang="it-IT" dirty="0"/>
              <a:t>Questo è stato fatto per poter utilizzare in modo più facile e immediato i video consigliati.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1: WATCH NEXT - </a:t>
            </a:r>
            <a:r>
              <a:rPr lang="it-IT" dirty="0">
                <a:latin typeface="+mn-lt"/>
              </a:rPr>
              <a:t>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80110-2338-D7AB-9914-A7437AAA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B00BF-BE13-2071-FB87-2D032F6A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1: WATCH NEXT – </a:t>
            </a:r>
            <a:r>
              <a:rPr lang="it-IT" dirty="0">
                <a:latin typeface="+mn-lt"/>
              </a:rPr>
              <a:t>RISULTATI MONGODB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361D91-3047-0A8F-4F5B-A6BC83CC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96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secondo job realizzato ha lo scopo di raggruppare i video in base al loro tag di appartenenza, azione necessaria per implementare la divisione dei video in categorie all’interno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0C7F54-F839-0541-34F4-B838BCCA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333EE-E2D1-4300-9E95-79B216E9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B3A5D-5CC1-F2FB-9192-C7AF4FC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145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JOB 1: WATCH NEXT</vt:lpstr>
      <vt:lpstr>JOB 1: WATCH NEXT - Script</vt:lpstr>
      <vt:lpstr>JOB 1: WATCH NEXT – RISULTATI MONGODB</vt:lpstr>
      <vt:lpstr>JOB 2: VIDEO BY TAG </vt:lpstr>
      <vt:lpstr>JOB 2: VIDEO BY TAG - SCRIPT</vt:lpstr>
      <vt:lpstr>JOB 2: VIDEO BY TAG – RISULTATI MONGODB</vt:lpstr>
      <vt:lpstr>Criticità E 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2024-05-12T12:43:27Z</dcterms:created>
  <dcterms:modified xsi:type="dcterms:W3CDTF">2024-05-12T13:50:54Z</dcterms:modified>
</cp:coreProperties>
</file>