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6" r:id="rId5"/>
    <p:sldId id="267" r:id="rId6"/>
    <p:sldId id="270" r:id="rId7"/>
    <p:sldId id="271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ARRARA" userId="e93417db-f703-4389-ad82-be8964ade4b4" providerId="ADAL" clId="{0309C4B6-76EA-4E16-A834-3D75629C819D}"/>
    <pc:docChg chg="undo custSel addSld modSld">
      <pc:chgData name="FEDERICO CARRARA" userId="e93417db-f703-4389-ad82-be8964ade4b4" providerId="ADAL" clId="{0309C4B6-76EA-4E16-A834-3D75629C819D}" dt="2024-05-12T13:50:50.368" v="2196" actId="20577"/>
      <pc:docMkLst>
        <pc:docMk/>
      </pc:docMkLst>
      <pc:sldChg chg="modSp mod">
        <pc:chgData name="FEDERICO CARRARA" userId="e93417db-f703-4389-ad82-be8964ade4b4" providerId="ADAL" clId="{0309C4B6-76EA-4E16-A834-3D75629C819D}" dt="2024-05-12T13:49:14.808" v="2129" actId="20577"/>
        <pc:sldMkLst>
          <pc:docMk/>
          <pc:sldMk cId="235306207" sldId="257"/>
        </pc:sldMkLst>
        <pc:spChg chg="mod">
          <ac:chgData name="FEDERICO CARRARA" userId="e93417db-f703-4389-ad82-be8964ade4b4" providerId="ADAL" clId="{0309C4B6-76EA-4E16-A834-3D75629C819D}" dt="2024-05-12T13:49:14.808" v="2129" actId="20577"/>
          <ac:spMkLst>
            <pc:docMk/>
            <pc:sldMk cId="235306207" sldId="257"/>
            <ac:spMk id="2" creationId="{BB2FCF09-B988-24C6-3880-5EDE2D735210}"/>
          </ac:spMkLst>
        </pc:spChg>
        <pc:spChg chg="mod">
          <ac:chgData name="FEDERICO CARRARA" userId="e93417db-f703-4389-ad82-be8964ade4b4" providerId="ADAL" clId="{0309C4B6-76EA-4E16-A834-3D75629C819D}" dt="2024-05-12T13:44:51.996" v="1963" actId="20577"/>
          <ac:spMkLst>
            <pc:docMk/>
            <pc:sldMk cId="235306207" sldId="257"/>
            <ac:spMk id="3" creationId="{C45E5088-01B3-451F-98A4-AC99F973E652}"/>
          </ac:spMkLst>
        </pc:spChg>
      </pc:sldChg>
      <pc:sldChg chg="modSp new mod">
        <pc:chgData name="FEDERICO CARRARA" userId="e93417db-f703-4389-ad82-be8964ade4b4" providerId="ADAL" clId="{0309C4B6-76EA-4E16-A834-3D75629C819D}" dt="2024-05-12T13:49:48.352" v="2150" actId="20577"/>
        <pc:sldMkLst>
          <pc:docMk/>
          <pc:sldMk cId="1702770151" sldId="258"/>
        </pc:sldMkLst>
        <pc:spChg chg="mod">
          <ac:chgData name="FEDERICO CARRARA" userId="e93417db-f703-4389-ad82-be8964ade4b4" providerId="ADAL" clId="{0309C4B6-76EA-4E16-A834-3D75629C819D}" dt="2024-05-12T13:49:48.352" v="2150" actId="20577"/>
          <ac:spMkLst>
            <pc:docMk/>
            <pc:sldMk cId="1702770151" sldId="258"/>
            <ac:spMk id="2" creationId="{A8A61F1F-97DE-763F-7743-901A71FDC74A}"/>
          </ac:spMkLst>
        </pc:spChg>
        <pc:spChg chg="mod">
          <ac:chgData name="FEDERICO CARRARA" userId="e93417db-f703-4389-ad82-be8964ade4b4" providerId="ADAL" clId="{0309C4B6-76EA-4E16-A834-3D75629C819D}" dt="2024-05-12T13:46:14.433" v="2077" actId="20577"/>
          <ac:spMkLst>
            <pc:docMk/>
            <pc:sldMk cId="1702770151" sldId="258"/>
            <ac:spMk id="3" creationId="{BD725893-AB40-BDCF-E470-F2767653E72B}"/>
          </ac:spMkLst>
        </pc:spChg>
      </pc:sldChg>
      <pc:sldChg chg="modSp new mod">
        <pc:chgData name="FEDERICO CARRARA" userId="e93417db-f703-4389-ad82-be8964ade4b4" providerId="ADAL" clId="{0309C4B6-76EA-4E16-A834-3D75629C819D}" dt="2024-05-12T13:46:50.041" v="2079" actId="313"/>
        <pc:sldMkLst>
          <pc:docMk/>
          <pc:sldMk cId="2738979331" sldId="259"/>
        </pc:sldMkLst>
        <pc:spChg chg="mod">
          <ac:chgData name="FEDERICO CARRARA" userId="e93417db-f703-4389-ad82-be8964ade4b4" providerId="ADAL" clId="{0309C4B6-76EA-4E16-A834-3D75629C819D}" dt="2024-05-12T13:46:50.041" v="2079" actId="313"/>
          <ac:spMkLst>
            <pc:docMk/>
            <pc:sldMk cId="2738979331" sldId="259"/>
            <ac:spMk id="2" creationId="{1E4B3A5D-5CC1-F2FB-9192-C7AF4FCA52B2}"/>
          </ac:spMkLst>
        </pc:spChg>
      </pc:sldChg>
      <pc:sldChg chg="modSp new mod">
        <pc:chgData name="FEDERICO CARRARA" userId="e93417db-f703-4389-ad82-be8964ade4b4" providerId="ADAL" clId="{0309C4B6-76EA-4E16-A834-3D75629C819D}" dt="2024-05-12T13:49:29.693" v="2145" actId="20577"/>
        <pc:sldMkLst>
          <pc:docMk/>
          <pc:sldMk cId="428157161" sldId="260"/>
        </pc:sldMkLst>
        <pc:spChg chg="mod">
          <ac:chgData name="FEDERICO CARRARA" userId="e93417db-f703-4389-ad82-be8964ade4b4" providerId="ADAL" clId="{0309C4B6-76EA-4E16-A834-3D75629C819D}" dt="2024-05-12T13:49:29.693" v="2145" actId="20577"/>
          <ac:spMkLst>
            <pc:docMk/>
            <pc:sldMk cId="428157161" sldId="260"/>
            <ac:spMk id="2" creationId="{7B677879-E956-E8FA-CE9E-67529F1E0E68}"/>
          </ac:spMkLst>
        </pc:spChg>
      </pc:sldChg>
      <pc:sldChg chg="modSp new mod">
        <pc:chgData name="FEDERICO CARRARA" userId="e93417db-f703-4389-ad82-be8964ade4b4" providerId="ADAL" clId="{0309C4B6-76EA-4E16-A834-3D75629C819D}" dt="2024-05-12T13:50:08.442" v="2156" actId="20577"/>
        <pc:sldMkLst>
          <pc:docMk/>
          <pc:sldMk cId="3387681182" sldId="261"/>
        </pc:sldMkLst>
        <pc:spChg chg="mod">
          <ac:chgData name="FEDERICO CARRARA" userId="e93417db-f703-4389-ad82-be8964ade4b4" providerId="ADAL" clId="{0309C4B6-76EA-4E16-A834-3D75629C819D}" dt="2024-05-12T13:50:08.442" v="2156" actId="20577"/>
          <ac:spMkLst>
            <pc:docMk/>
            <pc:sldMk cId="3387681182" sldId="261"/>
            <ac:spMk id="2" creationId="{CE4858FB-F8B7-F921-D22A-2DDD9C9BC4EE}"/>
          </ac:spMkLst>
        </pc:spChg>
      </pc:sldChg>
      <pc:sldChg chg="modSp new mod">
        <pc:chgData name="FEDERICO CARRARA" userId="e93417db-f703-4389-ad82-be8964ade4b4" providerId="ADAL" clId="{0309C4B6-76EA-4E16-A834-3D75629C819D}" dt="2024-05-12T13:50:30.688" v="2176" actId="20577"/>
        <pc:sldMkLst>
          <pc:docMk/>
          <pc:sldMk cId="1319968381" sldId="262"/>
        </pc:sldMkLst>
        <pc:spChg chg="mod">
          <ac:chgData name="FEDERICO CARRARA" userId="e93417db-f703-4389-ad82-be8964ade4b4" providerId="ADAL" clId="{0309C4B6-76EA-4E16-A834-3D75629C819D}" dt="2024-05-12T13:50:30.688" v="2176" actId="20577"/>
          <ac:spMkLst>
            <pc:docMk/>
            <pc:sldMk cId="1319968381" sldId="262"/>
            <ac:spMk id="2" creationId="{F71B00BF-BE13-2071-FB87-2D032F6A77E6}"/>
          </ac:spMkLst>
        </pc:spChg>
      </pc:sldChg>
      <pc:sldChg chg="modSp new mod">
        <pc:chgData name="FEDERICO CARRARA" userId="e93417db-f703-4389-ad82-be8964ade4b4" providerId="ADAL" clId="{0309C4B6-76EA-4E16-A834-3D75629C819D}" dt="2024-05-12T13:50:50.368" v="2196" actId="20577"/>
        <pc:sldMkLst>
          <pc:docMk/>
          <pc:sldMk cId="1529259052" sldId="263"/>
        </pc:sldMkLst>
        <pc:spChg chg="mod">
          <ac:chgData name="FEDERICO CARRARA" userId="e93417db-f703-4389-ad82-be8964ade4b4" providerId="ADAL" clId="{0309C4B6-76EA-4E16-A834-3D75629C819D}" dt="2024-05-12T13:50:50.368" v="2196" actId="20577"/>
          <ac:spMkLst>
            <pc:docMk/>
            <pc:sldMk cId="1529259052" sldId="263"/>
            <ac:spMk id="2" creationId="{C77F9FF6-FF05-7B4D-3E6B-79C1E74A6029}"/>
          </ac:spMkLst>
        </pc:spChg>
      </pc:sldChg>
    </pc:docChg>
  </pc:docChgLst>
  <pc:docChgLst>
    <pc:chgData name="FEDERICO CARRARA" userId="e93417db-f703-4389-ad82-be8964ade4b4" providerId="ADAL" clId="{E2414911-D0EA-43B6-A341-7D52769E6AA7}"/>
    <pc:docChg chg="modSld">
      <pc:chgData name="FEDERICO CARRARA" userId="e93417db-f703-4389-ad82-be8964ade4b4" providerId="ADAL" clId="{E2414911-D0EA-43B6-A341-7D52769E6AA7}" dt="2024-06-18T10:18:23.400" v="2" actId="115"/>
      <pc:docMkLst>
        <pc:docMk/>
      </pc:docMkLst>
      <pc:sldChg chg="modSp mod">
        <pc:chgData name="FEDERICO CARRARA" userId="e93417db-f703-4389-ad82-be8964ade4b4" providerId="ADAL" clId="{E2414911-D0EA-43B6-A341-7D52769E6AA7}" dt="2024-06-18T10:18:23.400" v="2" actId="115"/>
        <pc:sldMkLst>
          <pc:docMk/>
          <pc:sldMk cId="235306207" sldId="257"/>
        </pc:sldMkLst>
        <pc:spChg chg="mod">
          <ac:chgData name="FEDERICO CARRARA" userId="e93417db-f703-4389-ad82-be8964ade4b4" providerId="ADAL" clId="{E2414911-D0EA-43B6-A341-7D52769E6AA7}" dt="2024-06-18T10:18:23.400" v="2" actId="115"/>
          <ac:spMkLst>
            <pc:docMk/>
            <pc:sldMk cId="235306207" sldId="257"/>
            <ac:spMk id="2" creationId="{BB2FCF09-B988-24C6-3880-5EDE2D735210}"/>
          </ac:spMkLst>
        </pc:spChg>
      </pc:sldChg>
    </pc:docChg>
  </pc:docChgLst>
  <pc:docChgLst>
    <pc:chgData name="FEDERICO CARRARA" userId="e93417db-f703-4389-ad82-be8964ade4b4" providerId="ADAL" clId="{B0C35DC0-643D-41F8-BCD4-7DCF006723BE}"/>
    <pc:docChg chg="modSld">
      <pc:chgData name="FEDERICO CARRARA" userId="e93417db-f703-4389-ad82-be8964ade4b4" providerId="ADAL" clId="{B0C35DC0-643D-41F8-BCD4-7DCF006723BE}" dt="2024-06-26T13:40:34.765" v="10" actId="20577"/>
      <pc:docMkLst>
        <pc:docMk/>
      </pc:docMkLst>
      <pc:sldChg chg="modSp mod">
        <pc:chgData name="FEDERICO CARRARA" userId="e93417db-f703-4389-ad82-be8964ade4b4" providerId="ADAL" clId="{B0C35DC0-643D-41F8-BCD4-7DCF006723BE}" dt="2024-06-26T13:40:34.765" v="10" actId="20577"/>
        <pc:sldMkLst>
          <pc:docMk/>
          <pc:sldMk cId="352873748" sldId="256"/>
        </pc:sldMkLst>
        <pc:spChg chg="mod">
          <ac:chgData name="FEDERICO CARRARA" userId="e93417db-f703-4389-ad82-be8964ade4b4" providerId="ADAL" clId="{B0C35DC0-643D-41F8-BCD4-7DCF006723BE}" dt="2024-06-26T13:40:34.765" v="10" actId="20577"/>
          <ac:spMkLst>
            <pc:docMk/>
            <pc:sldMk cId="352873748" sldId="256"/>
            <ac:spMk id="3" creationId="{B303866F-597B-692A-8D85-57336F239CA0}"/>
          </ac:spMkLst>
        </pc:spChg>
        <pc:picChg chg="mod">
          <ac:chgData name="FEDERICO CARRARA" userId="e93417db-f703-4389-ad82-be8964ade4b4" providerId="ADAL" clId="{B0C35DC0-643D-41F8-BCD4-7DCF006723BE}" dt="2024-06-24T09:17:15.604" v="3" actId="1035"/>
          <ac:picMkLst>
            <pc:docMk/>
            <pc:sldMk cId="352873748" sldId="256"/>
            <ac:picMk id="7" creationId="{777E7E9F-5227-3EDA-D6D4-5D0739E512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7D2BB0-EC20-4E7E-BA61-C31A6B3B5362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850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404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793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6476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955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773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5465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711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41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58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526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15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814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63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34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99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511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D2BB0-EC20-4E7E-BA61-C31A6B3B5362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0475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74F8D3C7-58A3-FA3F-0306-88E5CF111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521378"/>
            <a:ext cx="6858000" cy="87719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rgbClr val="FFFFFF"/>
                </a:solidFill>
              </a:rPr>
              <a:t>TEDxLearn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303866F-597B-692A-8D85-57336F23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307723"/>
            <a:ext cx="6857999" cy="537199"/>
          </a:xfrm>
        </p:spPr>
        <p:txBody>
          <a:bodyPr>
            <a:normAutofit lnSpcReduction="10000"/>
          </a:bodyPr>
          <a:lstStyle/>
          <a:p>
            <a:pPr algn="ctr"/>
            <a:r>
              <a:rPr lang="it-IT" sz="2800" dirty="0">
                <a:solidFill>
                  <a:schemeClr val="bg2"/>
                </a:solidFill>
              </a:rPr>
              <a:t>FLUTTER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2E1B4B9-52B7-145B-CB61-5036C01AC1F3}"/>
              </a:ext>
            </a:extLst>
          </p:cNvPr>
          <p:cNvSpPr txBox="1"/>
          <p:nvPr/>
        </p:nvSpPr>
        <p:spPr>
          <a:xfrm>
            <a:off x="3044163" y="37885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chemeClr val="bg2"/>
                </a:solidFill>
              </a:rPr>
              <a:t>Alessandro Signori</a:t>
            </a:r>
          </a:p>
          <a:p>
            <a:pPr algn="ctr"/>
            <a:r>
              <a:rPr lang="it-IT" dirty="0">
                <a:solidFill>
                  <a:schemeClr val="bg2"/>
                </a:solidFill>
              </a:rPr>
              <a:t>Federico Carrara</a:t>
            </a:r>
          </a:p>
        </p:txBody>
      </p:sp>
      <p:pic>
        <p:nvPicPr>
          <p:cNvPr id="7" name="Immagine 6" descr="Immagine che contiene Carattere, tipografia, Elementi grafici, logo&#10;&#10;Descrizione generata automaticamente">
            <a:extLst>
              <a:ext uri="{FF2B5EF4-FFF2-40B4-BE49-F238E27FC236}">
                <a16:creationId xmlns:a16="http://schemas.microsoft.com/office/drawing/2014/main" id="{777E7E9F-5227-3EDA-D6D4-5D0739E51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16" y="2293204"/>
            <a:ext cx="3160422" cy="10362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873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FCF09-B988-24C6-3880-5EDE2D73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02842"/>
            <a:ext cx="9905998" cy="1478570"/>
          </a:xfrm>
        </p:spPr>
        <p:txBody>
          <a:bodyPr/>
          <a:lstStyle/>
          <a:p>
            <a:r>
              <a:rPr lang="it-IT" dirty="0"/>
              <a:t>Chiamata api: </a:t>
            </a:r>
            <a:r>
              <a:rPr lang="en-US" cap="none" dirty="0" err="1"/>
              <a:t>Get_Watch_Next_By_Id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6C6D83E-623B-5480-D659-9E9497442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" y="1189978"/>
            <a:ext cx="6709691" cy="502668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F579C0A-7C51-513A-9762-77CECE13D250}"/>
              </a:ext>
            </a:extLst>
          </p:cNvPr>
          <p:cNvSpPr txBox="1"/>
          <p:nvPr/>
        </p:nvSpPr>
        <p:spPr>
          <a:xfrm>
            <a:off x="8077200" y="1622384"/>
            <a:ext cx="34747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Il seguente codice effettua una chiamata all’API per trovare la lista dei video correlati in base all’id di un certo video.</a:t>
            </a:r>
            <a:br>
              <a:rPr lang="it-IT" sz="2200" dirty="0"/>
            </a:br>
            <a:r>
              <a:rPr lang="it-IT" sz="2200" dirty="0"/>
              <a:t>Nell’eventualità essi non vengano trovati o ci siano problemi con il server, essi sono segnalati con un opportuno messaggio di errore.</a:t>
            </a:r>
          </a:p>
        </p:txBody>
      </p:sp>
    </p:spTree>
    <p:extLst>
      <p:ext uri="{BB962C8B-B14F-4D97-AF65-F5344CB8AC3E}">
        <p14:creationId xmlns:p14="http://schemas.microsoft.com/office/powerpoint/2010/main" val="23530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4" name="Group 135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236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7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8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9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0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1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2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3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4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5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6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7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8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9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0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1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2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3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4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6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7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8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9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0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1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2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3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4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5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6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7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8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9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0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1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2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3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4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5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6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7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9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0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1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2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3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8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9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90" name="Group 191">
            <a:extLst>
              <a:ext uri="{FF2B5EF4-FFF2-40B4-BE49-F238E27FC236}">
                <a16:creationId xmlns:a16="http://schemas.microsoft.com/office/drawing/2014/main" id="{BA06356A-43DE-43CA-8CA4-0A33516F4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3" name="Rectangle 192">
              <a:extLst>
                <a:ext uri="{FF2B5EF4-FFF2-40B4-BE49-F238E27FC236}">
                  <a16:creationId xmlns:a16="http://schemas.microsoft.com/office/drawing/2014/main" id="{15DE8DED-7A25-4B4F-B25E-FE7799792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4" name="Picture 2">
              <a:extLst>
                <a:ext uri="{FF2B5EF4-FFF2-40B4-BE49-F238E27FC236}">
                  <a16:creationId xmlns:a16="http://schemas.microsoft.com/office/drawing/2014/main" id="{D79A2725-75E4-4E7E-ABB1-06832AD0B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B677879-E956-E8FA-CE9E-67529F1E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33" y="118853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Esempio Chiamata</a:t>
            </a:r>
            <a:endParaRPr lang="en-US" dirty="0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957206D-2084-4CDA-A838-A71F3CA69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7" name="Rectangle 5">
              <a:extLst>
                <a:ext uri="{FF2B5EF4-FFF2-40B4-BE49-F238E27FC236}">
                  <a16:creationId xmlns:a16="http://schemas.microsoft.com/office/drawing/2014/main" id="{49EE7ED0-07AC-46CD-BB45-8A937F4E7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8" name="Freeform 6">
              <a:extLst>
                <a:ext uri="{FF2B5EF4-FFF2-40B4-BE49-F238E27FC236}">
                  <a16:creationId xmlns:a16="http://schemas.microsoft.com/office/drawing/2014/main" id="{7CDCA357-A5A8-433C-A8A8-C2AA30419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9" name="Freeform 7">
              <a:extLst>
                <a:ext uri="{FF2B5EF4-FFF2-40B4-BE49-F238E27FC236}">
                  <a16:creationId xmlns:a16="http://schemas.microsoft.com/office/drawing/2014/main" id="{686F12BD-B5E2-423B-AFBC-6E7721BDE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0" name="Freeform 8">
              <a:extLst>
                <a:ext uri="{FF2B5EF4-FFF2-40B4-BE49-F238E27FC236}">
                  <a16:creationId xmlns:a16="http://schemas.microsoft.com/office/drawing/2014/main" id="{34E2172D-51E8-45E5-8491-9B08B9930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1" name="Freeform 9">
              <a:extLst>
                <a:ext uri="{FF2B5EF4-FFF2-40B4-BE49-F238E27FC236}">
                  <a16:creationId xmlns:a16="http://schemas.microsoft.com/office/drawing/2014/main" id="{06AD8986-C583-47B8-972F-71ECA75D8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2" name="Freeform 10">
              <a:extLst>
                <a:ext uri="{FF2B5EF4-FFF2-40B4-BE49-F238E27FC236}">
                  <a16:creationId xmlns:a16="http://schemas.microsoft.com/office/drawing/2014/main" id="{DC5AC3F7-AD24-46A9-8728-9194F6E55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3" name="Freeform 11">
              <a:extLst>
                <a:ext uri="{FF2B5EF4-FFF2-40B4-BE49-F238E27FC236}">
                  <a16:creationId xmlns:a16="http://schemas.microsoft.com/office/drawing/2014/main" id="{DEDD7237-7218-430E-8ADD-43BF1C2FB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4" name="Freeform 12">
              <a:extLst>
                <a:ext uri="{FF2B5EF4-FFF2-40B4-BE49-F238E27FC236}">
                  <a16:creationId xmlns:a16="http://schemas.microsoft.com/office/drawing/2014/main" id="{63E5FF8B-72D0-4DB3-87B0-3C69D3924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5" name="Freeform 13">
              <a:extLst>
                <a:ext uri="{FF2B5EF4-FFF2-40B4-BE49-F238E27FC236}">
                  <a16:creationId xmlns:a16="http://schemas.microsoft.com/office/drawing/2014/main" id="{9146D15F-3053-4F2B-82C3-B80207D9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6" name="Freeform 14">
              <a:extLst>
                <a:ext uri="{FF2B5EF4-FFF2-40B4-BE49-F238E27FC236}">
                  <a16:creationId xmlns:a16="http://schemas.microsoft.com/office/drawing/2014/main" id="{17780B06-6133-409B-BD51-74812090A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7" name="Freeform 15">
              <a:extLst>
                <a:ext uri="{FF2B5EF4-FFF2-40B4-BE49-F238E27FC236}">
                  <a16:creationId xmlns:a16="http://schemas.microsoft.com/office/drawing/2014/main" id="{92554F21-13C1-42E8-9110-C4C41C4A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8" name="Line 16">
              <a:extLst>
                <a:ext uri="{FF2B5EF4-FFF2-40B4-BE49-F238E27FC236}">
                  <a16:creationId xmlns:a16="http://schemas.microsoft.com/office/drawing/2014/main" id="{3BAF0C28-E449-4281-898F-63660304F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09" name="Freeform 17">
              <a:extLst>
                <a:ext uri="{FF2B5EF4-FFF2-40B4-BE49-F238E27FC236}">
                  <a16:creationId xmlns:a16="http://schemas.microsoft.com/office/drawing/2014/main" id="{86F4CD29-885C-40C0-B1A6-F43CB79C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0" name="Freeform 18">
              <a:extLst>
                <a:ext uri="{FF2B5EF4-FFF2-40B4-BE49-F238E27FC236}">
                  <a16:creationId xmlns:a16="http://schemas.microsoft.com/office/drawing/2014/main" id="{46DF9E62-3805-4D23-BD93-19692DC89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1" name="Freeform 19">
              <a:extLst>
                <a:ext uri="{FF2B5EF4-FFF2-40B4-BE49-F238E27FC236}">
                  <a16:creationId xmlns:a16="http://schemas.microsoft.com/office/drawing/2014/main" id="{E0BD96EE-A843-46EA-9ED3-8D805144D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2" name="Freeform 20">
              <a:extLst>
                <a:ext uri="{FF2B5EF4-FFF2-40B4-BE49-F238E27FC236}">
                  <a16:creationId xmlns:a16="http://schemas.microsoft.com/office/drawing/2014/main" id="{35B9B4B1-2B72-4908-A4B4-F3F542914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3" name="Rectangle 21">
              <a:extLst>
                <a:ext uri="{FF2B5EF4-FFF2-40B4-BE49-F238E27FC236}">
                  <a16:creationId xmlns:a16="http://schemas.microsoft.com/office/drawing/2014/main" id="{CDE6E18B-80A1-4343-986A-22113BA14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4" name="Freeform 22">
              <a:extLst>
                <a:ext uri="{FF2B5EF4-FFF2-40B4-BE49-F238E27FC236}">
                  <a16:creationId xmlns:a16="http://schemas.microsoft.com/office/drawing/2014/main" id="{C021891D-C947-43B5-A756-CB415C8B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5" name="Freeform 23">
              <a:extLst>
                <a:ext uri="{FF2B5EF4-FFF2-40B4-BE49-F238E27FC236}">
                  <a16:creationId xmlns:a16="http://schemas.microsoft.com/office/drawing/2014/main" id="{528DEAEB-62B7-4CF3-A79F-CBDAB35F9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6" name="Freeform 24">
              <a:extLst>
                <a:ext uri="{FF2B5EF4-FFF2-40B4-BE49-F238E27FC236}">
                  <a16:creationId xmlns:a16="http://schemas.microsoft.com/office/drawing/2014/main" id="{9AFA58BA-4B4F-4B18-9827-329EBAEB0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7" name="Freeform 25">
              <a:extLst>
                <a:ext uri="{FF2B5EF4-FFF2-40B4-BE49-F238E27FC236}">
                  <a16:creationId xmlns:a16="http://schemas.microsoft.com/office/drawing/2014/main" id="{A2E8C7AC-2A9B-462B-8B58-36762B4F5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8" name="Freeform 26">
              <a:extLst>
                <a:ext uri="{FF2B5EF4-FFF2-40B4-BE49-F238E27FC236}">
                  <a16:creationId xmlns:a16="http://schemas.microsoft.com/office/drawing/2014/main" id="{14A116DA-964C-4956-B231-CA53A991E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9" name="Freeform 27">
              <a:extLst>
                <a:ext uri="{FF2B5EF4-FFF2-40B4-BE49-F238E27FC236}">
                  <a16:creationId xmlns:a16="http://schemas.microsoft.com/office/drawing/2014/main" id="{F3DF947E-05D5-4949-BEF2-B0F1D7325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0" name="Freeform 28">
              <a:extLst>
                <a:ext uri="{FF2B5EF4-FFF2-40B4-BE49-F238E27FC236}">
                  <a16:creationId xmlns:a16="http://schemas.microsoft.com/office/drawing/2014/main" id="{C730C19C-4A91-46FD-8347-4FF72C174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1" name="Freeform 29">
              <a:extLst>
                <a:ext uri="{FF2B5EF4-FFF2-40B4-BE49-F238E27FC236}">
                  <a16:creationId xmlns:a16="http://schemas.microsoft.com/office/drawing/2014/main" id="{71B03DB5-C807-4B76-B965-9AFCBAC96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2" name="Freeform 30">
              <a:extLst>
                <a:ext uri="{FF2B5EF4-FFF2-40B4-BE49-F238E27FC236}">
                  <a16:creationId xmlns:a16="http://schemas.microsoft.com/office/drawing/2014/main" id="{D51E5BF1-4A80-4C67-AC66-CDD44EB70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3" name="Freeform 31">
              <a:extLst>
                <a:ext uri="{FF2B5EF4-FFF2-40B4-BE49-F238E27FC236}">
                  <a16:creationId xmlns:a16="http://schemas.microsoft.com/office/drawing/2014/main" id="{86277520-FF1F-4FE4-8765-F5F668905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1FF6940-C5C5-4FE7-A7E6-AC95AA3D3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0DFF005C-D29D-415E-B942-26193B580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7" name="Freeform 33">
              <a:extLst>
                <a:ext uri="{FF2B5EF4-FFF2-40B4-BE49-F238E27FC236}">
                  <a16:creationId xmlns:a16="http://schemas.microsoft.com/office/drawing/2014/main" id="{915F7B41-FD13-4105-ABA7-2C1DBC35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8" name="Freeform 34">
              <a:extLst>
                <a:ext uri="{FF2B5EF4-FFF2-40B4-BE49-F238E27FC236}">
                  <a16:creationId xmlns:a16="http://schemas.microsoft.com/office/drawing/2014/main" id="{F470625E-BCB3-411B-AEA1-ACA517B6D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9" name="Freeform 35">
              <a:extLst>
                <a:ext uri="{FF2B5EF4-FFF2-40B4-BE49-F238E27FC236}">
                  <a16:creationId xmlns:a16="http://schemas.microsoft.com/office/drawing/2014/main" id="{419D674F-04C2-4670-811C-674B17455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0" name="Freeform 36">
              <a:extLst>
                <a:ext uri="{FF2B5EF4-FFF2-40B4-BE49-F238E27FC236}">
                  <a16:creationId xmlns:a16="http://schemas.microsoft.com/office/drawing/2014/main" id="{E6414D0A-C9A7-43D0-93D1-66841A0B3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1" name="Freeform 37">
              <a:extLst>
                <a:ext uri="{FF2B5EF4-FFF2-40B4-BE49-F238E27FC236}">
                  <a16:creationId xmlns:a16="http://schemas.microsoft.com/office/drawing/2014/main" id="{1ED189EA-96F1-4EA1-A518-CDE449D14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2" name="Freeform 38">
              <a:extLst>
                <a:ext uri="{FF2B5EF4-FFF2-40B4-BE49-F238E27FC236}">
                  <a16:creationId xmlns:a16="http://schemas.microsoft.com/office/drawing/2014/main" id="{DF393C81-16AB-486B-B1C8-55332336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3" name="Freeform 39">
              <a:extLst>
                <a:ext uri="{FF2B5EF4-FFF2-40B4-BE49-F238E27FC236}">
                  <a16:creationId xmlns:a16="http://schemas.microsoft.com/office/drawing/2014/main" id="{D52BBA0D-2307-49C0-A62A-C69AB44B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4" name="Freeform 40">
              <a:extLst>
                <a:ext uri="{FF2B5EF4-FFF2-40B4-BE49-F238E27FC236}">
                  <a16:creationId xmlns:a16="http://schemas.microsoft.com/office/drawing/2014/main" id="{3E01BCBE-46AA-4B07-8BF1-F3210E3D3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" name="Rectangle 41">
              <a:extLst>
                <a:ext uri="{FF2B5EF4-FFF2-40B4-BE49-F238E27FC236}">
                  <a16:creationId xmlns:a16="http://schemas.microsoft.com/office/drawing/2014/main" id="{FFA320B4-594E-4DEA-9CA3-AF8341CB8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32246152-F2DC-1847-B669-850C1C765E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18" t="7053" r="4817" b="3782"/>
          <a:stretch/>
        </p:blipFill>
        <p:spPr>
          <a:xfrm>
            <a:off x="1254534" y="1143108"/>
            <a:ext cx="2283646" cy="461634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56F259F-4DAE-0AAD-A95D-0E4E066FF660}"/>
              </a:ext>
            </a:extLst>
          </p:cNvPr>
          <p:cNvSpPr txBox="1"/>
          <p:nvPr/>
        </p:nvSpPr>
        <p:spPr>
          <a:xfrm>
            <a:off x="937578" y="5876925"/>
            <a:ext cx="292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Video selezionato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0A488C8-114C-52A9-6085-6FB4FCD4F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9676" y="1143108"/>
            <a:ext cx="2283646" cy="460766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DB7D612-87C4-0DCA-E9EE-534B0810154B}"/>
              </a:ext>
            </a:extLst>
          </p:cNvPr>
          <p:cNvSpPr txBox="1"/>
          <p:nvPr/>
        </p:nvSpPr>
        <p:spPr>
          <a:xfrm>
            <a:off x="4917163" y="5839698"/>
            <a:ext cx="292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Video correlati</a:t>
            </a: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355EBF9A-06FD-F40D-6241-F3FCDAC526CC}"/>
              </a:ext>
            </a:extLst>
          </p:cNvPr>
          <p:cNvSpPr/>
          <p:nvPr/>
        </p:nvSpPr>
        <p:spPr>
          <a:xfrm>
            <a:off x="3639325" y="2996632"/>
            <a:ext cx="1541998" cy="369332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C0FC630-DBDD-CAA6-C9FB-7110FD0AEF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0432" y="1593792"/>
            <a:ext cx="3822451" cy="416762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CB267E4-140D-CD0D-B30B-8420F5C2BE99}"/>
              </a:ext>
            </a:extLst>
          </p:cNvPr>
          <p:cNvSpPr txBox="1"/>
          <p:nvPr/>
        </p:nvSpPr>
        <p:spPr>
          <a:xfrm>
            <a:off x="7870865" y="1216660"/>
            <a:ext cx="373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Relativo codice di creazione blocchi</a:t>
            </a:r>
          </a:p>
        </p:txBody>
      </p:sp>
    </p:spTree>
    <p:extLst>
      <p:ext uri="{BB962C8B-B14F-4D97-AF65-F5344CB8AC3E}">
        <p14:creationId xmlns:p14="http://schemas.microsoft.com/office/powerpoint/2010/main" val="42815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FCF09-B988-24C6-3880-5EDE2D73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02842"/>
            <a:ext cx="9905998" cy="1478570"/>
          </a:xfrm>
        </p:spPr>
        <p:txBody>
          <a:bodyPr/>
          <a:lstStyle/>
          <a:p>
            <a:r>
              <a:rPr lang="it-IT" dirty="0"/>
              <a:t>Chiamata api: </a:t>
            </a:r>
            <a:r>
              <a:rPr lang="en-US" cap="none" dirty="0" err="1"/>
              <a:t>Check_login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F579C0A-7C51-513A-9762-77CECE13D250}"/>
              </a:ext>
            </a:extLst>
          </p:cNvPr>
          <p:cNvSpPr txBox="1"/>
          <p:nvPr/>
        </p:nvSpPr>
        <p:spPr>
          <a:xfrm>
            <a:off x="7914640" y="1704098"/>
            <a:ext cx="34747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La chiamata all’API del login viene effettuata passando come parametri le stringhe di email e password inserite dall’utente nella relativa schermata e restituendo errore nel caso di credenziali errate con possibilità di inserirle di nuovo.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7EF7FDC-E75D-C5F9-CD98-C022BA418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235705"/>
            <a:ext cx="6379737" cy="431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4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677879-E956-E8FA-CE9E-67529F1E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33" y="118853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Esempio Login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56F259F-4DAE-0AAD-A95D-0E4E066FF660}"/>
              </a:ext>
            </a:extLst>
          </p:cNvPr>
          <p:cNvSpPr txBox="1"/>
          <p:nvPr/>
        </p:nvSpPr>
        <p:spPr>
          <a:xfrm>
            <a:off x="632778" y="5836285"/>
            <a:ext cx="292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Inserimento dati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DB7D612-87C4-0DCA-E9EE-534B0810154B}"/>
              </a:ext>
            </a:extLst>
          </p:cNvPr>
          <p:cNvSpPr txBox="1"/>
          <p:nvPr/>
        </p:nvSpPr>
        <p:spPr>
          <a:xfrm>
            <a:off x="4634389" y="5858684"/>
            <a:ext cx="292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Errore credenziali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5C0A732-4CBA-E39C-89A1-BC2112B6E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80" y="1054946"/>
            <a:ext cx="2329417" cy="478474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EF3FDA0-B0C5-562B-3D1A-3BCE8FFA5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574" y="1030240"/>
            <a:ext cx="2384852" cy="483415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8F4D198B-A651-650D-D00E-360FCBAD7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000" y="890244"/>
            <a:ext cx="2384852" cy="4968440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AD8DD9B-6BC6-FF88-9697-3F8FFE1AFBFB}"/>
              </a:ext>
            </a:extLst>
          </p:cNvPr>
          <p:cNvSpPr txBox="1"/>
          <p:nvPr/>
        </p:nvSpPr>
        <p:spPr>
          <a:xfrm>
            <a:off x="8660815" y="5858684"/>
            <a:ext cx="292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Login effettuato</a:t>
            </a:r>
          </a:p>
        </p:txBody>
      </p:sp>
    </p:spTree>
    <p:extLst>
      <p:ext uri="{BB962C8B-B14F-4D97-AF65-F5344CB8AC3E}">
        <p14:creationId xmlns:p14="http://schemas.microsoft.com/office/powerpoint/2010/main" val="30558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FCF09-B988-24C6-3880-5EDE2D73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613" y="151158"/>
            <a:ext cx="9905998" cy="1478570"/>
          </a:xfrm>
        </p:spPr>
        <p:txBody>
          <a:bodyPr/>
          <a:lstStyle/>
          <a:p>
            <a:r>
              <a:rPr lang="it-IT" dirty="0"/>
              <a:t>Esperienza utente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C010C24-7479-E184-F064-5283B48C0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823" y="1258146"/>
            <a:ext cx="2329417" cy="478474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654B617-5191-5232-A966-DE4439AC0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080" y="1258145"/>
            <a:ext cx="2384852" cy="478474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1A0652-342D-75D3-795D-1380D38C1770}"/>
              </a:ext>
            </a:extLst>
          </p:cNvPr>
          <p:cNvSpPr txBox="1"/>
          <p:nvPr/>
        </p:nvSpPr>
        <p:spPr>
          <a:xfrm>
            <a:off x="609600" y="1298785"/>
            <a:ext cx="2865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pagina di login è intuitiva e si completa inserendo semplicemente la mail e la password associata. In caso di errore viene segnalato all’utente di ricontrollare i campi.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A9F3E2-E39C-2B08-D35D-8131FF32F202}"/>
              </a:ext>
            </a:extLst>
          </p:cNvPr>
          <p:cNvSpPr txBox="1"/>
          <p:nvPr/>
        </p:nvSpPr>
        <p:spPr>
          <a:xfrm>
            <a:off x="8717280" y="1844040"/>
            <a:ext cx="31394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Nell’home page, dopo l’accesso, si possono vedere tutti i tag ordinati per numero di video presenti. Ogni tag può essere cliccato oppure ricercato nella relativa barra per ottenere l’elenco di tutti i video con quel tag.</a:t>
            </a:r>
            <a:br>
              <a:rPr lang="it-IT" sz="2000" dirty="0"/>
            </a:br>
            <a:r>
              <a:rPr lang="it-IT" sz="2000" dirty="0"/>
              <a:t>È presente anche una barra di navigazione inferiore per spostarsi tra le diverse schermate.</a:t>
            </a:r>
          </a:p>
        </p:txBody>
      </p:sp>
    </p:spTree>
    <p:extLst>
      <p:ext uri="{BB962C8B-B14F-4D97-AF65-F5344CB8AC3E}">
        <p14:creationId xmlns:p14="http://schemas.microsoft.com/office/powerpoint/2010/main" val="90873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FCF09-B988-24C6-3880-5EDE2D73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613" y="151158"/>
            <a:ext cx="9905998" cy="1478570"/>
          </a:xfrm>
        </p:spPr>
        <p:txBody>
          <a:bodyPr/>
          <a:lstStyle/>
          <a:p>
            <a:r>
              <a:rPr lang="it-IT" dirty="0"/>
              <a:t>Esperienza utente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DF8A9B6-B5E4-3DD6-8286-1CD97B1181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8" t="7053" r="4817" b="3782"/>
          <a:stretch/>
        </p:blipFill>
        <p:spPr>
          <a:xfrm>
            <a:off x="8899023" y="1327468"/>
            <a:ext cx="2283646" cy="461634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BCECBF1-8BE9-6750-EDB7-303ABAA8142A}"/>
              </a:ext>
            </a:extLst>
          </p:cNvPr>
          <p:cNvSpPr txBox="1"/>
          <p:nvPr/>
        </p:nvSpPr>
        <p:spPr>
          <a:xfrm>
            <a:off x="3423920" y="1327468"/>
            <a:ext cx="267208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Dopo aver selezionato un tag, viene mostrata tutta la lista di video indicando per ognuno il titolo e lo speaker con possibilità di selezionarlo per la visualizzazione.</a:t>
            </a:r>
          </a:p>
        </p:txBody>
      </p:sp>
      <p:pic>
        <p:nvPicPr>
          <p:cNvPr id="7" name="Immagine 6" descr="Immagine che contiene testo, schermata, Dispositivo mobile, Cellulare&#10;&#10;Descrizione generata automaticamente">
            <a:extLst>
              <a:ext uri="{FF2B5EF4-FFF2-40B4-BE49-F238E27FC236}">
                <a16:creationId xmlns:a16="http://schemas.microsoft.com/office/drawing/2014/main" id="{2351D6F1-D28B-B724-2F9B-E3DA119AC3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1" t="5689" r="5781" b="4450"/>
          <a:stretch/>
        </p:blipFill>
        <p:spPr>
          <a:xfrm>
            <a:off x="1009331" y="1327468"/>
            <a:ext cx="2303885" cy="461634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1BF44C2-BCD1-2A28-FBD5-597A1AF850C4}"/>
              </a:ext>
            </a:extLst>
          </p:cNvPr>
          <p:cNvSpPr txBox="1"/>
          <p:nvPr/>
        </p:nvSpPr>
        <p:spPr>
          <a:xfrm>
            <a:off x="6177282" y="2387600"/>
            <a:ext cx="25356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pagina di dettaglio di ogni video, dove c’è anche il frame per la riproduzione del video, permette di scrivere appunti/note sul talk corrente e salvarli.</a:t>
            </a:r>
            <a:br>
              <a:rPr lang="it-IT" sz="2000" dirty="0"/>
            </a:br>
            <a:r>
              <a:rPr lang="it-IT" sz="2000" dirty="0"/>
              <a:t>Il pulsante "</a:t>
            </a:r>
            <a:r>
              <a:rPr lang="it-IT" sz="2000" dirty="0">
                <a:ea typeface="Calibri" panose="020F0502020204030204" pitchFamily="34" charset="0"/>
                <a:cs typeface="Calibri" panose="020F0502020204030204" pitchFamily="34" charset="0"/>
              </a:rPr>
              <a:t>Consigliati" espone la lista di video correlati al seguente talk.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30983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B2670C-9F19-7641-AE2D-1063E5A94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52766"/>
            <a:ext cx="9905999" cy="543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600" dirty="0"/>
              <a:t>CRITICITÀ:</a:t>
            </a:r>
          </a:p>
          <a:p>
            <a:pPr>
              <a:spcBef>
                <a:spcPts val="800"/>
              </a:spcBef>
            </a:pPr>
            <a:r>
              <a:rPr lang="it-IT" dirty="0"/>
              <a:t>Gestione dei dati personali e protezione account;</a:t>
            </a:r>
          </a:p>
          <a:p>
            <a:pPr>
              <a:spcBef>
                <a:spcPts val="800"/>
              </a:spcBef>
            </a:pPr>
            <a:r>
              <a:rPr lang="it-IT" dirty="0"/>
              <a:t>Generazione delle domande in modo automatico in base al video visionato;</a:t>
            </a:r>
          </a:p>
          <a:p>
            <a:pPr>
              <a:spcBef>
                <a:spcPts val="800"/>
              </a:spcBef>
            </a:pPr>
            <a:endParaRPr lang="it-IT" dirty="0"/>
          </a:p>
          <a:p>
            <a:pPr marL="0" indent="0">
              <a:buNone/>
            </a:pPr>
            <a:r>
              <a:rPr lang="it-IT" sz="3600" dirty="0"/>
              <a:t>POSSIBILI EVOLUZIONI:</a:t>
            </a:r>
          </a:p>
          <a:p>
            <a:pPr>
              <a:spcBef>
                <a:spcPts val="800"/>
              </a:spcBef>
            </a:pPr>
            <a:r>
              <a:rPr lang="it-IT" dirty="0"/>
              <a:t>Introduzione della fruizione del video all’interno dell’app;</a:t>
            </a:r>
          </a:p>
          <a:p>
            <a:r>
              <a:rPr lang="it-IT" dirty="0"/>
              <a:t>Possibilità di vedere la classifica dei quiz in base ai risultati conseguiti;</a:t>
            </a:r>
          </a:p>
          <a:p>
            <a:r>
              <a:rPr lang="it-IT" dirty="0"/>
              <a:t>Aggiunta della sezione per vedere i video già visti e quiz già eseguiti.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8979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0</TotalTime>
  <Words>351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Circuito</vt:lpstr>
      <vt:lpstr>TEDxLearn</vt:lpstr>
      <vt:lpstr>Chiamata api: Get_Watch_Next_By_Id</vt:lpstr>
      <vt:lpstr>Esempio Chiamata</vt:lpstr>
      <vt:lpstr>Chiamata api: Check_login</vt:lpstr>
      <vt:lpstr>Esempio Login</vt:lpstr>
      <vt:lpstr>Esperienza utente</vt:lpstr>
      <vt:lpstr>Esperienza utente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TEDxLearn</dc:title>
  <dc:creator>FEDERICO CARRARA</dc:creator>
  <cp:lastModifiedBy>ALESSANDRO SIGNORI</cp:lastModifiedBy>
  <cp:revision>23</cp:revision>
  <dcterms:created xsi:type="dcterms:W3CDTF">2024-05-12T12:43:27Z</dcterms:created>
  <dcterms:modified xsi:type="dcterms:W3CDTF">2024-07-01T09:06:52Z</dcterms:modified>
</cp:coreProperties>
</file>