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3" dt="2024-04-13T12:36:4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custSel addSld modSld sldOrd">
      <pc:chgData name="FEDERICO CARRARA" userId="e93417db-f703-4389-ad82-be8964ade4b4" providerId="ADAL" clId="{DF25A3CD-B347-45D1-885B-44B740A88AAD}" dt="2024-04-13T12:46:49.446" v="1597" actId="20577"/>
      <pc:docMkLst>
        <pc:docMk/>
      </pc:docMkLst>
      <pc:sldChg chg="modSp mod">
        <pc:chgData name="FEDERICO CARRARA" userId="e93417db-f703-4389-ad82-be8964ade4b4" providerId="ADAL" clId="{DF25A3CD-B347-45D1-885B-44B740A88AAD}" dt="2024-04-13T12:11:38.057" v="1058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</pc:sldChg>
      <pc:sldChg chg="modSp mod ord">
        <pc:chgData name="FEDERICO CARRARA" userId="e93417db-f703-4389-ad82-be8964ade4b4" providerId="ADAL" clId="{DF25A3CD-B347-45D1-885B-44B740A88AAD}" dt="2024-04-13T12:46:49.446" v="1597" actId="20577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13T12:46:49.446" v="1597" actId="20577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13T12:45:06.539" v="1463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13T12:45:06.539" v="1463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6E5-43AB-45C3-BECA-61CE054177D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E7C56-FACD-4C3A-A3CB-A37FFA77EAC1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/>
            <a:t>L’applicazione TEDxLearn permetterà di accedere a numerosi video relativi a svariate categorie e argomenti, sostenendo alla fine di ognuno un piccolo quiz inerente ai contenuti esposti, in modo da rafforzare la memorizzazione e la comprensione degli argomenti appena fruiti.</a:t>
          </a:r>
          <a:endParaRPr lang="en-US"/>
        </a:p>
      </dgm:t>
    </dgm:pt>
    <dgm:pt modelId="{B1C94A08-97F3-4DDC-82F3-7E7B498EC31D}" type="parTrans" cxnId="{2A913D82-325E-4E40-BFDF-25448FAC7D01}">
      <dgm:prSet/>
      <dgm:spPr/>
      <dgm:t>
        <a:bodyPr/>
        <a:lstStyle/>
        <a:p>
          <a:endParaRPr lang="en-US"/>
        </a:p>
      </dgm:t>
    </dgm:pt>
    <dgm:pt modelId="{8C9A3D86-3874-4D34-878F-6F8D6294C3C8}" type="sibTrans" cxnId="{2A913D82-325E-4E40-BFDF-25448FAC7D01}">
      <dgm:prSet/>
      <dgm:spPr/>
      <dgm:t>
        <a:bodyPr/>
        <a:lstStyle/>
        <a:p>
          <a:endParaRPr lang="en-US"/>
        </a:p>
      </dgm:t>
    </dgm:pt>
    <dgm:pt modelId="{7223F73E-8141-4D15-8F2C-9B374CE1C034}">
      <dgm:prSet/>
      <dgm:spPr>
        <a:ln>
          <a:solidFill>
            <a:schemeClr val="bg2">
              <a:lumMod val="90000"/>
              <a:lumOff val="10000"/>
            </a:schemeClr>
          </a:solidFill>
        </a:ln>
      </dgm:spPr>
      <dgm:t>
        <a:bodyPr/>
        <a:lstStyle/>
        <a:p>
          <a:r>
            <a:rPr lang="it-IT"/>
            <a:t>Sarà inoltre possibile prendere delle note relative al video e l’utente può verificare la sua posizione nella classifica generale sulla base dei risultati conseguiti nei quiz.</a:t>
          </a:r>
          <a:endParaRPr lang="en-US"/>
        </a:p>
      </dgm:t>
    </dgm:pt>
    <dgm:pt modelId="{02CE0FC3-26E6-4BF3-9A3D-2E5EC7B03070}" type="parTrans" cxnId="{54560AE7-7CEC-4E54-BF5B-7D8C0B767BA6}">
      <dgm:prSet/>
      <dgm:spPr/>
      <dgm:t>
        <a:bodyPr/>
        <a:lstStyle/>
        <a:p>
          <a:endParaRPr lang="en-US"/>
        </a:p>
      </dgm:t>
    </dgm:pt>
    <dgm:pt modelId="{3BC37462-D9CD-46D4-9D34-7E68D1878541}" type="sibTrans" cxnId="{54560AE7-7CEC-4E54-BF5B-7D8C0B767BA6}">
      <dgm:prSet/>
      <dgm:spPr/>
      <dgm:t>
        <a:bodyPr/>
        <a:lstStyle/>
        <a:p>
          <a:endParaRPr lang="en-US"/>
        </a:p>
      </dgm:t>
    </dgm:pt>
    <dgm:pt modelId="{73C30F03-064B-4F12-8981-BDFC710B0CE4}" type="pres">
      <dgm:prSet presAssocID="{BFC7B6E5-43AB-45C3-BECA-61CE054177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5595DA-ECD4-4B6A-BD1D-0F0D1EBBF436}" type="pres">
      <dgm:prSet presAssocID="{A6AE7C56-FACD-4C3A-A3CB-A37FFA77EAC1}" presName="hierRoot1" presStyleCnt="0"/>
      <dgm:spPr/>
    </dgm:pt>
    <dgm:pt modelId="{1E62E7DC-7482-4668-A8C2-BFCF82C05EB8}" type="pres">
      <dgm:prSet presAssocID="{A6AE7C56-FACD-4C3A-A3CB-A37FFA77EAC1}" presName="composite" presStyleCnt="0"/>
      <dgm:spPr/>
    </dgm:pt>
    <dgm:pt modelId="{078B7371-596A-4190-B983-D91AB07AFD5E}" type="pres">
      <dgm:prSet presAssocID="{A6AE7C56-FACD-4C3A-A3CB-A37FFA77EAC1}" presName="background" presStyleLbl="node0" presStyleIdx="0" presStyleCnt="2"/>
      <dgm:spPr>
        <a:solidFill>
          <a:schemeClr val="accent2">
            <a:lumMod val="40000"/>
            <a:lumOff val="60000"/>
          </a:schemeClr>
        </a:solidFill>
      </dgm:spPr>
    </dgm:pt>
    <dgm:pt modelId="{D449E144-9AA6-4433-ADB6-8AC0D2E0B732}" type="pres">
      <dgm:prSet presAssocID="{A6AE7C56-FACD-4C3A-A3CB-A37FFA77EAC1}" presName="text" presStyleLbl="fgAcc0" presStyleIdx="0" presStyleCnt="2">
        <dgm:presLayoutVars>
          <dgm:chPref val="3"/>
        </dgm:presLayoutVars>
      </dgm:prSet>
      <dgm:spPr/>
    </dgm:pt>
    <dgm:pt modelId="{F813FA10-72F7-4F02-A109-9C4DA1CD81E2}" type="pres">
      <dgm:prSet presAssocID="{A6AE7C56-FACD-4C3A-A3CB-A37FFA77EAC1}" presName="hierChild2" presStyleCnt="0"/>
      <dgm:spPr/>
    </dgm:pt>
    <dgm:pt modelId="{21D3E6C0-F5F9-42A8-A30C-1A7C3E3732A9}" type="pres">
      <dgm:prSet presAssocID="{7223F73E-8141-4D15-8F2C-9B374CE1C034}" presName="hierRoot1" presStyleCnt="0"/>
      <dgm:spPr/>
    </dgm:pt>
    <dgm:pt modelId="{724D78D8-0459-44FE-8BE1-A79BB6E7F1E1}" type="pres">
      <dgm:prSet presAssocID="{7223F73E-8141-4D15-8F2C-9B374CE1C034}" presName="composite" presStyleCnt="0"/>
      <dgm:spPr/>
    </dgm:pt>
    <dgm:pt modelId="{6C4DEB38-D79D-4FD4-B84F-5916BC20AFAF}" type="pres">
      <dgm:prSet presAssocID="{7223F73E-8141-4D15-8F2C-9B374CE1C034}" presName="background" presStyleLbl="node0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C9D3145C-3F8C-4054-B38C-3EAA7CF19253}" type="pres">
      <dgm:prSet presAssocID="{7223F73E-8141-4D15-8F2C-9B374CE1C034}" presName="text" presStyleLbl="fgAcc0" presStyleIdx="1" presStyleCnt="2">
        <dgm:presLayoutVars>
          <dgm:chPref val="3"/>
        </dgm:presLayoutVars>
      </dgm:prSet>
      <dgm:spPr/>
    </dgm:pt>
    <dgm:pt modelId="{85546D94-9ED6-48BD-9D4F-579F9D9BC93F}" type="pres">
      <dgm:prSet presAssocID="{7223F73E-8141-4D15-8F2C-9B374CE1C034}" presName="hierChild2" presStyleCnt="0"/>
      <dgm:spPr/>
    </dgm:pt>
  </dgm:ptLst>
  <dgm:cxnLst>
    <dgm:cxn modelId="{71EBFF67-3A9B-4B90-9DD1-4A47792E3A4B}" type="presOf" srcId="{7223F73E-8141-4D15-8F2C-9B374CE1C034}" destId="{C9D3145C-3F8C-4054-B38C-3EAA7CF19253}" srcOrd="0" destOrd="0" presId="urn:microsoft.com/office/officeart/2005/8/layout/hierarchy1"/>
    <dgm:cxn modelId="{30DCB24A-A92E-4939-A153-DBB8379FA2AA}" type="presOf" srcId="{A6AE7C56-FACD-4C3A-A3CB-A37FFA77EAC1}" destId="{D449E144-9AA6-4433-ADB6-8AC0D2E0B732}" srcOrd="0" destOrd="0" presId="urn:microsoft.com/office/officeart/2005/8/layout/hierarchy1"/>
    <dgm:cxn modelId="{2A913D82-325E-4E40-BFDF-25448FAC7D01}" srcId="{BFC7B6E5-43AB-45C3-BECA-61CE054177D7}" destId="{A6AE7C56-FACD-4C3A-A3CB-A37FFA77EAC1}" srcOrd="0" destOrd="0" parTransId="{B1C94A08-97F3-4DDC-82F3-7E7B498EC31D}" sibTransId="{8C9A3D86-3874-4D34-878F-6F8D6294C3C8}"/>
    <dgm:cxn modelId="{54560AE7-7CEC-4E54-BF5B-7D8C0B767BA6}" srcId="{BFC7B6E5-43AB-45C3-BECA-61CE054177D7}" destId="{7223F73E-8141-4D15-8F2C-9B374CE1C034}" srcOrd="1" destOrd="0" parTransId="{02CE0FC3-26E6-4BF3-9A3D-2E5EC7B03070}" sibTransId="{3BC37462-D9CD-46D4-9D34-7E68D1878541}"/>
    <dgm:cxn modelId="{6361E8E8-4F6E-49DC-8CFD-D15C05CF2F42}" type="presOf" srcId="{BFC7B6E5-43AB-45C3-BECA-61CE054177D7}" destId="{73C30F03-064B-4F12-8981-BDFC710B0CE4}" srcOrd="0" destOrd="0" presId="urn:microsoft.com/office/officeart/2005/8/layout/hierarchy1"/>
    <dgm:cxn modelId="{8785487D-C6DA-471D-AA36-D680F4746353}" type="presParOf" srcId="{73C30F03-064B-4F12-8981-BDFC710B0CE4}" destId="{F25595DA-ECD4-4B6A-BD1D-0F0D1EBBF436}" srcOrd="0" destOrd="0" presId="urn:microsoft.com/office/officeart/2005/8/layout/hierarchy1"/>
    <dgm:cxn modelId="{361F070E-BA06-4839-9AAC-782C4668EAC8}" type="presParOf" srcId="{F25595DA-ECD4-4B6A-BD1D-0F0D1EBBF436}" destId="{1E62E7DC-7482-4668-A8C2-BFCF82C05EB8}" srcOrd="0" destOrd="0" presId="urn:microsoft.com/office/officeart/2005/8/layout/hierarchy1"/>
    <dgm:cxn modelId="{45A00C3A-B399-44E5-A7D0-41E185299900}" type="presParOf" srcId="{1E62E7DC-7482-4668-A8C2-BFCF82C05EB8}" destId="{078B7371-596A-4190-B983-D91AB07AFD5E}" srcOrd="0" destOrd="0" presId="urn:microsoft.com/office/officeart/2005/8/layout/hierarchy1"/>
    <dgm:cxn modelId="{F747691D-593C-429E-A9DD-E8B8C2F4A69A}" type="presParOf" srcId="{1E62E7DC-7482-4668-A8C2-BFCF82C05EB8}" destId="{D449E144-9AA6-4433-ADB6-8AC0D2E0B732}" srcOrd="1" destOrd="0" presId="urn:microsoft.com/office/officeart/2005/8/layout/hierarchy1"/>
    <dgm:cxn modelId="{0A459293-22CE-4EF8-B30C-D973EF977F56}" type="presParOf" srcId="{F25595DA-ECD4-4B6A-BD1D-0F0D1EBBF436}" destId="{F813FA10-72F7-4F02-A109-9C4DA1CD81E2}" srcOrd="1" destOrd="0" presId="urn:microsoft.com/office/officeart/2005/8/layout/hierarchy1"/>
    <dgm:cxn modelId="{203A7BC7-4ACC-426A-A179-F9BA0523C982}" type="presParOf" srcId="{73C30F03-064B-4F12-8981-BDFC710B0CE4}" destId="{21D3E6C0-F5F9-42A8-A30C-1A7C3E3732A9}" srcOrd="1" destOrd="0" presId="urn:microsoft.com/office/officeart/2005/8/layout/hierarchy1"/>
    <dgm:cxn modelId="{2941BE42-9C96-4F49-A9B8-5F630624E117}" type="presParOf" srcId="{21D3E6C0-F5F9-42A8-A30C-1A7C3E3732A9}" destId="{724D78D8-0459-44FE-8BE1-A79BB6E7F1E1}" srcOrd="0" destOrd="0" presId="urn:microsoft.com/office/officeart/2005/8/layout/hierarchy1"/>
    <dgm:cxn modelId="{ECB47436-00BB-4993-B10B-D55C811D44E2}" type="presParOf" srcId="{724D78D8-0459-44FE-8BE1-A79BB6E7F1E1}" destId="{6C4DEB38-D79D-4FD4-B84F-5916BC20AFAF}" srcOrd="0" destOrd="0" presId="urn:microsoft.com/office/officeart/2005/8/layout/hierarchy1"/>
    <dgm:cxn modelId="{AC637AC7-D974-4530-B66F-11C93D408900}" type="presParOf" srcId="{724D78D8-0459-44FE-8BE1-A79BB6E7F1E1}" destId="{C9D3145C-3F8C-4054-B38C-3EAA7CF19253}" srcOrd="1" destOrd="0" presId="urn:microsoft.com/office/officeart/2005/8/layout/hierarchy1"/>
    <dgm:cxn modelId="{57F08B6F-6DF8-4A2C-B1A9-92A88E506AAE}" type="presParOf" srcId="{21D3E6C0-F5F9-42A8-A30C-1A7C3E3732A9}" destId="{85546D94-9ED6-48BD-9D4F-579F9D9BC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5BF66-5A28-4394-B764-12A56409B47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82498B9-7268-481B-8A51-7D318CD5D1D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Estrapolare le domande dai video</a:t>
          </a:r>
          <a:endParaRPr lang="en-US"/>
        </a:p>
      </dgm:t>
    </dgm:pt>
    <dgm:pt modelId="{68742B40-C10C-4BDF-9483-F453165A0D34}" type="parTrans" cxnId="{A132D876-5321-4827-BC96-35D015093E6B}">
      <dgm:prSet/>
      <dgm:spPr/>
      <dgm:t>
        <a:bodyPr/>
        <a:lstStyle/>
        <a:p>
          <a:endParaRPr lang="en-US"/>
        </a:p>
      </dgm:t>
    </dgm:pt>
    <dgm:pt modelId="{99B34BB8-4C41-44A5-982A-A6AB4FC4618B}" type="sibTrans" cxnId="{A132D876-5321-4827-BC96-35D015093E6B}">
      <dgm:prSet/>
      <dgm:spPr/>
      <dgm:t>
        <a:bodyPr/>
        <a:lstStyle/>
        <a:p>
          <a:endParaRPr lang="en-US"/>
        </a:p>
      </dgm:t>
    </dgm:pt>
    <dgm:pt modelId="{034F409D-DD88-4B1D-B0CE-C094AB3F5F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Rendere l’applicazione accattivante, in modo da evitare l’abbandono dell’applicazione da parte dell’utente</a:t>
          </a:r>
          <a:endParaRPr lang="en-US" dirty="0"/>
        </a:p>
      </dgm:t>
    </dgm:pt>
    <dgm:pt modelId="{07CF8589-14B3-4667-9E6B-FFE2081827C1}" type="parTrans" cxnId="{754273A4-893D-41A9-8811-EAF418194826}">
      <dgm:prSet/>
      <dgm:spPr/>
      <dgm:t>
        <a:bodyPr/>
        <a:lstStyle/>
        <a:p>
          <a:endParaRPr lang="en-US"/>
        </a:p>
      </dgm:t>
    </dgm:pt>
    <dgm:pt modelId="{79C173DE-16D4-4DDB-B676-E46286D8701B}" type="sibTrans" cxnId="{754273A4-893D-41A9-8811-EAF418194826}">
      <dgm:prSet/>
      <dgm:spPr/>
      <dgm:t>
        <a:bodyPr/>
        <a:lstStyle/>
        <a:p>
          <a:endParaRPr lang="en-US"/>
        </a:p>
      </dgm:t>
    </dgm:pt>
    <dgm:pt modelId="{2B78B9C7-EAD4-4B79-8904-82489AD006B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 dei dati dell’utente</a:t>
          </a:r>
          <a:endParaRPr lang="en-US"/>
        </a:p>
      </dgm:t>
    </dgm:pt>
    <dgm:pt modelId="{FA7350C3-6E29-4017-A61C-F84FDE2A568C}" type="parTrans" cxnId="{5D9DD779-828F-44B3-9D85-D6451864356D}">
      <dgm:prSet/>
      <dgm:spPr/>
      <dgm:t>
        <a:bodyPr/>
        <a:lstStyle/>
        <a:p>
          <a:endParaRPr lang="en-US"/>
        </a:p>
      </dgm:t>
    </dgm:pt>
    <dgm:pt modelId="{9F961DE9-4A16-4CA7-B4E4-D09804B4E9D0}" type="sibTrans" cxnId="{5D9DD779-828F-44B3-9D85-D6451864356D}">
      <dgm:prSet/>
      <dgm:spPr/>
      <dgm:t>
        <a:bodyPr/>
        <a:lstStyle/>
        <a:p>
          <a:endParaRPr lang="en-US"/>
        </a:p>
      </dgm:t>
    </dgm:pt>
    <dgm:pt modelId="{6DC62217-79CA-4125-840F-FF2A9C2AAE37}" type="pres">
      <dgm:prSet presAssocID="{DF45BF66-5A28-4394-B764-12A56409B47A}" presName="root" presStyleCnt="0">
        <dgm:presLayoutVars>
          <dgm:dir/>
          <dgm:resizeHandles val="exact"/>
        </dgm:presLayoutVars>
      </dgm:prSet>
      <dgm:spPr/>
    </dgm:pt>
    <dgm:pt modelId="{1EB9328E-E40E-4227-A880-8B159C7D709D}" type="pres">
      <dgm:prSet presAssocID="{C82498B9-7268-481B-8A51-7D318CD5D1D2}" presName="compNode" presStyleCnt="0"/>
      <dgm:spPr/>
    </dgm:pt>
    <dgm:pt modelId="{BE6C8740-F7D5-459C-8940-D0901988EAFD}" type="pres">
      <dgm:prSet presAssocID="{C82498B9-7268-481B-8A51-7D318CD5D1D2}" presName="bgRect" presStyleLbl="bgShp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8631F839-1AD2-4311-AF5E-44A816001588}" type="pres">
      <dgm:prSet presAssocID="{C82498B9-7268-481B-8A51-7D318CD5D1D2}" presName="iconRect" presStyleLbl="node1" presStyleIdx="0" presStyleCnt="3" custScaleX="100000" custScale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6B42EBE-C526-4841-81F5-16E8727B80F6}" type="pres">
      <dgm:prSet presAssocID="{C82498B9-7268-481B-8A51-7D318CD5D1D2}" presName="spaceRect" presStyleCnt="0"/>
      <dgm:spPr/>
    </dgm:pt>
    <dgm:pt modelId="{406AE23E-10AE-4300-B87A-8927462055C5}" type="pres">
      <dgm:prSet presAssocID="{C82498B9-7268-481B-8A51-7D318CD5D1D2}" presName="parTx" presStyleLbl="revTx" presStyleIdx="0" presStyleCnt="3">
        <dgm:presLayoutVars>
          <dgm:chMax val="0"/>
          <dgm:chPref val="0"/>
        </dgm:presLayoutVars>
      </dgm:prSet>
      <dgm:spPr/>
    </dgm:pt>
    <dgm:pt modelId="{0DDFCFF1-FE77-4BEE-90BF-B765FDCDE6D9}" type="pres">
      <dgm:prSet presAssocID="{99B34BB8-4C41-44A5-982A-A6AB4FC4618B}" presName="sibTrans" presStyleCnt="0"/>
      <dgm:spPr/>
    </dgm:pt>
    <dgm:pt modelId="{6CE92269-E75C-4380-B1B5-D12D065B1920}" type="pres">
      <dgm:prSet presAssocID="{034F409D-DD88-4B1D-B0CE-C094AB3F5F49}" presName="compNode" presStyleCnt="0"/>
      <dgm:spPr/>
    </dgm:pt>
    <dgm:pt modelId="{981D9575-3006-47DF-8713-B2572D8AEE78}" type="pres">
      <dgm:prSet presAssocID="{034F409D-DD88-4B1D-B0CE-C094AB3F5F49}" presName="bgRect" presStyleLbl="bgShp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740DB27-DCCE-4A94-9021-CD97D0282622}" type="pres">
      <dgm:prSet presAssocID="{034F409D-DD88-4B1D-B0CE-C094AB3F5F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ttotitoli"/>
        </a:ext>
      </dgm:extLst>
    </dgm:pt>
    <dgm:pt modelId="{117F05A2-7BC8-44DD-B343-16A199467776}" type="pres">
      <dgm:prSet presAssocID="{034F409D-DD88-4B1D-B0CE-C094AB3F5F49}" presName="spaceRect" presStyleCnt="0"/>
      <dgm:spPr/>
    </dgm:pt>
    <dgm:pt modelId="{4B42392B-1864-4336-BC54-5EF54905A1C8}" type="pres">
      <dgm:prSet presAssocID="{034F409D-DD88-4B1D-B0CE-C094AB3F5F49}" presName="parTx" presStyleLbl="revTx" presStyleIdx="1" presStyleCnt="3">
        <dgm:presLayoutVars>
          <dgm:chMax val="0"/>
          <dgm:chPref val="0"/>
        </dgm:presLayoutVars>
      </dgm:prSet>
      <dgm:spPr/>
    </dgm:pt>
    <dgm:pt modelId="{26E19F5F-8EC4-4BAD-BDB5-ED57E1B3577F}" type="pres">
      <dgm:prSet presAssocID="{79C173DE-16D4-4DDB-B676-E46286D8701B}" presName="sibTrans" presStyleCnt="0"/>
      <dgm:spPr/>
    </dgm:pt>
    <dgm:pt modelId="{77980A6A-7D85-49AC-B5A6-479A541922D9}" type="pres">
      <dgm:prSet presAssocID="{2B78B9C7-EAD4-4B79-8904-82489AD006B9}" presName="compNode" presStyleCnt="0"/>
      <dgm:spPr/>
    </dgm:pt>
    <dgm:pt modelId="{B66974E9-596A-4BD8-85CD-BDE94A30886A}" type="pres">
      <dgm:prSet presAssocID="{2B78B9C7-EAD4-4B79-8904-82489AD006B9}" presName="bgRect" presStyleLbl="bgShp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48AEC43B-50E5-40E7-91F5-F3968DDA1CA4}" type="pres">
      <dgm:prSet presAssocID="{2B78B9C7-EAD4-4B79-8904-82489AD00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26FD5937-9B18-4132-9779-FF05000F74AD}" type="pres">
      <dgm:prSet presAssocID="{2B78B9C7-EAD4-4B79-8904-82489AD006B9}" presName="spaceRect" presStyleCnt="0"/>
      <dgm:spPr/>
    </dgm:pt>
    <dgm:pt modelId="{F03B8041-EB77-4E0C-9BF2-27AF2B5E5784}" type="pres">
      <dgm:prSet presAssocID="{2B78B9C7-EAD4-4B79-8904-82489AD00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2D876-5321-4827-BC96-35D015093E6B}" srcId="{DF45BF66-5A28-4394-B764-12A56409B47A}" destId="{C82498B9-7268-481B-8A51-7D318CD5D1D2}" srcOrd="0" destOrd="0" parTransId="{68742B40-C10C-4BDF-9483-F453165A0D34}" sibTransId="{99B34BB8-4C41-44A5-982A-A6AB4FC4618B}"/>
    <dgm:cxn modelId="{5D9DD779-828F-44B3-9D85-D6451864356D}" srcId="{DF45BF66-5A28-4394-B764-12A56409B47A}" destId="{2B78B9C7-EAD4-4B79-8904-82489AD006B9}" srcOrd="2" destOrd="0" parTransId="{FA7350C3-6E29-4017-A61C-F84FDE2A568C}" sibTransId="{9F961DE9-4A16-4CA7-B4E4-D09804B4E9D0}"/>
    <dgm:cxn modelId="{5BEF2488-CC9E-425B-A8E7-6331B799B761}" type="presOf" srcId="{C82498B9-7268-481B-8A51-7D318CD5D1D2}" destId="{406AE23E-10AE-4300-B87A-8927462055C5}" srcOrd="0" destOrd="0" presId="urn:microsoft.com/office/officeart/2018/2/layout/IconVerticalSolidList"/>
    <dgm:cxn modelId="{BCCB3F8A-D920-490E-9805-935B559868CD}" type="presOf" srcId="{2B78B9C7-EAD4-4B79-8904-82489AD006B9}" destId="{F03B8041-EB77-4E0C-9BF2-27AF2B5E5784}" srcOrd="0" destOrd="0" presId="urn:microsoft.com/office/officeart/2018/2/layout/IconVerticalSolidList"/>
    <dgm:cxn modelId="{754273A4-893D-41A9-8811-EAF418194826}" srcId="{DF45BF66-5A28-4394-B764-12A56409B47A}" destId="{034F409D-DD88-4B1D-B0CE-C094AB3F5F49}" srcOrd="1" destOrd="0" parTransId="{07CF8589-14B3-4667-9E6B-FFE2081827C1}" sibTransId="{79C173DE-16D4-4DDB-B676-E46286D8701B}"/>
    <dgm:cxn modelId="{A917A6BA-838A-40F1-A9D7-3EC8CB538DA9}" type="presOf" srcId="{DF45BF66-5A28-4394-B764-12A56409B47A}" destId="{6DC62217-79CA-4125-840F-FF2A9C2AAE37}" srcOrd="0" destOrd="0" presId="urn:microsoft.com/office/officeart/2018/2/layout/IconVerticalSolidList"/>
    <dgm:cxn modelId="{277644E1-85F6-4FBA-B0A2-6D1C68024D6A}" type="presOf" srcId="{034F409D-DD88-4B1D-B0CE-C094AB3F5F49}" destId="{4B42392B-1864-4336-BC54-5EF54905A1C8}" srcOrd="0" destOrd="0" presId="urn:microsoft.com/office/officeart/2018/2/layout/IconVerticalSolidList"/>
    <dgm:cxn modelId="{686B841E-1C60-47E2-8341-29B8A26F91E2}" type="presParOf" srcId="{6DC62217-79CA-4125-840F-FF2A9C2AAE37}" destId="{1EB9328E-E40E-4227-A880-8B159C7D709D}" srcOrd="0" destOrd="0" presId="urn:microsoft.com/office/officeart/2018/2/layout/IconVerticalSolidList"/>
    <dgm:cxn modelId="{97A223CA-A578-4DF5-9804-D306EBE4C67F}" type="presParOf" srcId="{1EB9328E-E40E-4227-A880-8B159C7D709D}" destId="{BE6C8740-F7D5-459C-8940-D0901988EAFD}" srcOrd="0" destOrd="0" presId="urn:microsoft.com/office/officeart/2018/2/layout/IconVerticalSolidList"/>
    <dgm:cxn modelId="{C7B3A8F5-2312-4167-BF7A-81BE09E88458}" type="presParOf" srcId="{1EB9328E-E40E-4227-A880-8B159C7D709D}" destId="{8631F839-1AD2-4311-AF5E-44A816001588}" srcOrd="1" destOrd="0" presId="urn:microsoft.com/office/officeart/2018/2/layout/IconVerticalSolidList"/>
    <dgm:cxn modelId="{296D5119-B809-4803-A823-04F1DB68AB24}" type="presParOf" srcId="{1EB9328E-E40E-4227-A880-8B159C7D709D}" destId="{36B42EBE-C526-4841-81F5-16E8727B80F6}" srcOrd="2" destOrd="0" presId="urn:microsoft.com/office/officeart/2018/2/layout/IconVerticalSolidList"/>
    <dgm:cxn modelId="{35BD1F03-A2E8-4B52-813B-2619FF6F92A8}" type="presParOf" srcId="{1EB9328E-E40E-4227-A880-8B159C7D709D}" destId="{406AE23E-10AE-4300-B87A-8927462055C5}" srcOrd="3" destOrd="0" presId="urn:microsoft.com/office/officeart/2018/2/layout/IconVerticalSolidList"/>
    <dgm:cxn modelId="{B256AAF4-02B6-425B-A22D-AE726C0F9BD2}" type="presParOf" srcId="{6DC62217-79CA-4125-840F-FF2A9C2AAE37}" destId="{0DDFCFF1-FE77-4BEE-90BF-B765FDCDE6D9}" srcOrd="1" destOrd="0" presId="urn:microsoft.com/office/officeart/2018/2/layout/IconVerticalSolidList"/>
    <dgm:cxn modelId="{19DC73EC-00C3-416F-9BB1-31CB3917F73E}" type="presParOf" srcId="{6DC62217-79CA-4125-840F-FF2A9C2AAE37}" destId="{6CE92269-E75C-4380-B1B5-D12D065B1920}" srcOrd="2" destOrd="0" presId="urn:microsoft.com/office/officeart/2018/2/layout/IconVerticalSolidList"/>
    <dgm:cxn modelId="{624DBE5A-B0FC-4723-B782-F58C90A8E1C9}" type="presParOf" srcId="{6CE92269-E75C-4380-B1B5-D12D065B1920}" destId="{981D9575-3006-47DF-8713-B2572D8AEE78}" srcOrd="0" destOrd="0" presId="urn:microsoft.com/office/officeart/2018/2/layout/IconVerticalSolidList"/>
    <dgm:cxn modelId="{E54FA1DF-9BB1-494E-9A38-5E2D05157759}" type="presParOf" srcId="{6CE92269-E75C-4380-B1B5-D12D065B1920}" destId="{9740DB27-DCCE-4A94-9021-CD97D0282622}" srcOrd="1" destOrd="0" presId="urn:microsoft.com/office/officeart/2018/2/layout/IconVerticalSolidList"/>
    <dgm:cxn modelId="{9036C479-AFF9-44F5-ACAC-D4B18F1772BB}" type="presParOf" srcId="{6CE92269-E75C-4380-B1B5-D12D065B1920}" destId="{117F05A2-7BC8-44DD-B343-16A199467776}" srcOrd="2" destOrd="0" presId="urn:microsoft.com/office/officeart/2018/2/layout/IconVerticalSolidList"/>
    <dgm:cxn modelId="{561902B7-9BF3-4D94-AE1C-8DE79280AC13}" type="presParOf" srcId="{6CE92269-E75C-4380-B1B5-D12D065B1920}" destId="{4B42392B-1864-4336-BC54-5EF54905A1C8}" srcOrd="3" destOrd="0" presId="urn:microsoft.com/office/officeart/2018/2/layout/IconVerticalSolidList"/>
    <dgm:cxn modelId="{35B555AA-56CF-4D50-BA61-780D0301FCEA}" type="presParOf" srcId="{6DC62217-79CA-4125-840F-FF2A9C2AAE37}" destId="{26E19F5F-8EC4-4BAD-BDB5-ED57E1B3577F}" srcOrd="3" destOrd="0" presId="urn:microsoft.com/office/officeart/2018/2/layout/IconVerticalSolidList"/>
    <dgm:cxn modelId="{250A39F0-F966-44EA-80E2-C7BFE5518B31}" type="presParOf" srcId="{6DC62217-79CA-4125-840F-FF2A9C2AAE37}" destId="{77980A6A-7D85-49AC-B5A6-479A541922D9}" srcOrd="4" destOrd="0" presId="urn:microsoft.com/office/officeart/2018/2/layout/IconVerticalSolidList"/>
    <dgm:cxn modelId="{A92A8030-4A57-4DD5-849C-942B5F320677}" type="presParOf" srcId="{77980A6A-7D85-49AC-B5A6-479A541922D9}" destId="{B66974E9-596A-4BD8-85CD-BDE94A30886A}" srcOrd="0" destOrd="0" presId="urn:microsoft.com/office/officeart/2018/2/layout/IconVerticalSolidList"/>
    <dgm:cxn modelId="{EC70D732-C9B4-453A-8464-7EBC64D888B3}" type="presParOf" srcId="{77980A6A-7D85-49AC-B5A6-479A541922D9}" destId="{48AEC43B-50E5-40E7-91F5-F3968DDA1CA4}" srcOrd="1" destOrd="0" presId="urn:microsoft.com/office/officeart/2018/2/layout/IconVerticalSolidList"/>
    <dgm:cxn modelId="{0BC65A96-97CE-4EC5-80A6-102A2648F94C}" type="presParOf" srcId="{77980A6A-7D85-49AC-B5A6-479A541922D9}" destId="{26FD5937-9B18-4132-9779-FF05000F74AD}" srcOrd="2" destOrd="0" presId="urn:microsoft.com/office/officeart/2018/2/layout/IconVerticalSolidList"/>
    <dgm:cxn modelId="{D2F464D3-C3A1-4753-B697-9ABEE3BB21CF}" type="presParOf" srcId="{77980A6A-7D85-49AC-B5A6-479A541922D9}" destId="{F03B8041-EB77-4E0C-9BF2-27AF2B5E5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B7371-596A-4190-B983-D91AB07AFD5E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49E144-9AA6-4433-ADB6-8AC0D2E0B732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L’applicazione TEDxLearn permetterà di accedere a numerosi video relativi a svariate categorie e argomenti, sostenendo alla fine di ognuno un piccolo quiz inerente ai contenuti esposti, in modo da rafforzare la memorizzazione e la comprensione degli argomenti appena fruiti.</a:t>
          </a:r>
          <a:endParaRPr lang="en-US" sz="2100" kern="1200"/>
        </a:p>
      </dsp:txBody>
      <dsp:txXfrm>
        <a:off x="556261" y="527785"/>
        <a:ext cx="4082322" cy="2534708"/>
      </dsp:txXfrm>
    </dsp:sp>
    <dsp:sp modelId="{6C4DEB38-D79D-4FD4-B84F-5916BC20AFAF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3145C-3F8C-4054-B38C-3EAA7CF19253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Sarà inoltre possibile prendere delle note relative al video e l’utente può verificare la sua posizione nella classifica generale sulla base dei risultati conseguiti nei quiz.</a:t>
          </a:r>
          <a:endParaRPr lang="en-US" sz="2100" kern="1200"/>
        </a:p>
      </dsp:txBody>
      <dsp:txXfrm>
        <a:off x="5738531" y="527785"/>
        <a:ext cx="4082322" cy="253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C8740-F7D5-459C-8940-D0901988EAFD}">
      <dsp:nvSpPr>
        <dsp:cNvPr id="0" name=""/>
        <dsp:cNvSpPr/>
      </dsp:nvSpPr>
      <dsp:spPr>
        <a:xfrm>
          <a:off x="0" y="383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31F839-1AD2-4311-AF5E-44A816001588}">
      <dsp:nvSpPr>
        <dsp:cNvPr id="0" name=""/>
        <dsp:cNvSpPr/>
      </dsp:nvSpPr>
      <dsp:spPr>
        <a:xfrm>
          <a:off x="271554" y="202366"/>
          <a:ext cx="493735" cy="493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AE23E-10AE-4300-B87A-8927462055C5}">
      <dsp:nvSpPr>
        <dsp:cNvPr id="0" name=""/>
        <dsp:cNvSpPr/>
      </dsp:nvSpPr>
      <dsp:spPr>
        <a:xfrm>
          <a:off x="1036844" y="383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Estrapolare le domande dai video</a:t>
          </a:r>
          <a:endParaRPr lang="en-US" sz="2500" kern="1200"/>
        </a:p>
      </dsp:txBody>
      <dsp:txXfrm>
        <a:off x="1036844" y="383"/>
        <a:ext cx="8869155" cy="897701"/>
      </dsp:txXfrm>
    </dsp:sp>
    <dsp:sp modelId="{981D9575-3006-47DF-8713-B2572D8AEE78}">
      <dsp:nvSpPr>
        <dsp:cNvPr id="0" name=""/>
        <dsp:cNvSpPr/>
      </dsp:nvSpPr>
      <dsp:spPr>
        <a:xfrm>
          <a:off x="0" y="1122509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0DB27-DCCE-4A94-9021-CD97D0282622}">
      <dsp:nvSpPr>
        <dsp:cNvPr id="0" name=""/>
        <dsp:cNvSpPr/>
      </dsp:nvSpPr>
      <dsp:spPr>
        <a:xfrm>
          <a:off x="271554" y="1324492"/>
          <a:ext cx="493735" cy="493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2392B-1864-4336-BC54-5EF54905A1C8}">
      <dsp:nvSpPr>
        <dsp:cNvPr id="0" name=""/>
        <dsp:cNvSpPr/>
      </dsp:nvSpPr>
      <dsp:spPr>
        <a:xfrm>
          <a:off x="1036844" y="1122509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Rendere l’applicazione accattivante, in modo da evitare l’abbandono dell’applicazione da parte dell’utente</a:t>
          </a:r>
          <a:endParaRPr lang="en-US" sz="2500" kern="1200" dirty="0"/>
        </a:p>
      </dsp:txBody>
      <dsp:txXfrm>
        <a:off x="1036844" y="1122509"/>
        <a:ext cx="8869155" cy="897701"/>
      </dsp:txXfrm>
    </dsp:sp>
    <dsp:sp modelId="{B66974E9-596A-4BD8-85CD-BDE94A30886A}">
      <dsp:nvSpPr>
        <dsp:cNvPr id="0" name=""/>
        <dsp:cNvSpPr/>
      </dsp:nvSpPr>
      <dsp:spPr>
        <a:xfrm>
          <a:off x="0" y="2244636"/>
          <a:ext cx="9906000" cy="8977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AEC43B-50E5-40E7-91F5-F3968DDA1CA4}">
      <dsp:nvSpPr>
        <dsp:cNvPr id="0" name=""/>
        <dsp:cNvSpPr/>
      </dsp:nvSpPr>
      <dsp:spPr>
        <a:xfrm>
          <a:off x="271554" y="2446619"/>
          <a:ext cx="493735" cy="493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3B8041-EB77-4E0C-9BF2-27AF2B5E5784}">
      <dsp:nvSpPr>
        <dsp:cNvPr id="0" name=""/>
        <dsp:cNvSpPr/>
      </dsp:nvSpPr>
      <dsp:spPr>
        <a:xfrm>
          <a:off x="1036844" y="2244636"/>
          <a:ext cx="8869155" cy="89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07" tIns="95007" rIns="95007" bIns="950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Sicurezza dei dati dell’utente</a:t>
          </a:r>
          <a:endParaRPr lang="en-US" sz="2500" kern="1200"/>
        </a:p>
      </dsp:txBody>
      <dsp:txXfrm>
        <a:off x="1036844" y="2244636"/>
        <a:ext cx="8869155" cy="89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0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6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2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22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29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7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9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9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4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3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8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8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TEDxLearn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3B90DE-0468-D792-DBD6-0758F0A49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575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OBIETTIVO/valore aggiunto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Permettere all’utente di informarsi su temi di attualità e sviluppare nuove competenze su varie tematiche, in modo efficace e allo stesso divertente, tramite convegni di esperti e i quiz proposti.</a:t>
            </a:r>
          </a:p>
          <a:p>
            <a:pPr marL="0" indent="0">
              <a:buNone/>
            </a:pPr>
            <a:r>
              <a:rPr lang="it-IT" dirty="0"/>
              <a:t>L’obiettivo è quello di rendere interattiva e ludica la </a:t>
            </a:r>
            <a:r>
              <a:rPr lang="it-IT"/>
              <a:t>fruizione dei video di TEDx.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è rivolta a chiunque sia interessato ad espandere la propria conoscenza relativa ad argomenti di attualità.</a:t>
            </a:r>
            <a:br>
              <a:rPr lang="it-IT" dirty="0"/>
            </a:br>
            <a:r>
              <a:rPr lang="it-IT" dirty="0"/>
              <a:t>In particolare, può essere utilizzata da professori e insegnanti per spiegare ai propri studenti alcuni argomenti tramite la presentazione di interventi di esperti e con possibilità di eseguire i quiz in modo interattivo in aula per verificare l’apprendimento.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73" y="120678"/>
            <a:ext cx="9905998" cy="1478570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23306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/>
              <a:t>CRITICITÀ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54D0A4-F768-B62E-8ED2-35DAEA81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626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214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TEDxLearn</vt:lpstr>
      <vt:lpstr>IDEA</vt:lpstr>
      <vt:lpstr>OBIETTIVO/valore aggiunto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6</cp:revision>
  <dcterms:created xsi:type="dcterms:W3CDTF">2024-04-13T07:30:04Z</dcterms:created>
  <dcterms:modified xsi:type="dcterms:W3CDTF">2024-04-20T13:44:46Z</dcterms:modified>
</cp:coreProperties>
</file>