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2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8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7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0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1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6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7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8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3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7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9/25/2024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68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Vista superior de un tenedor y una cuchara de madera en el borde de un bloc de notas blanco">
            <a:extLst>
              <a:ext uri="{FF2B5EF4-FFF2-40B4-BE49-F238E27FC236}">
                <a16:creationId xmlns:a16="http://schemas.microsoft.com/office/drawing/2014/main" id="{8DE3B0F4-082D-EBB6-BD14-AB1B2D2C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1840" b="9203"/>
          <a:stretch/>
        </p:blipFill>
        <p:spPr>
          <a:xfrm>
            <a:off x="20" y="10"/>
            <a:ext cx="12190456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52F1BB8-9F6C-45D6-898D-65348D26B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493446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9C4F3D-C55D-4368-CF23-1651644E7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4309" y="1137351"/>
            <a:ext cx="9923708" cy="1020188"/>
          </a:xfrm>
        </p:spPr>
        <p:txBody>
          <a:bodyPr anchor="t">
            <a:normAutofit/>
          </a:bodyPr>
          <a:lstStyle/>
          <a:p>
            <a:pPr algn="l"/>
            <a:r>
              <a:rPr lang="es-CL" sz="6000" dirty="0">
                <a:solidFill>
                  <a:srgbClr val="FFFFFF"/>
                </a:solidFill>
              </a:rPr>
              <a:t>Proyecto de cocina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EAC372-47AF-3319-3055-C6ADDFA10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2315053"/>
            <a:ext cx="9923711" cy="818775"/>
          </a:xfrm>
        </p:spPr>
        <p:txBody>
          <a:bodyPr anchor="t">
            <a:normAutofit/>
          </a:bodyPr>
          <a:lstStyle/>
          <a:p>
            <a:pPr algn="l"/>
            <a:endParaRPr lang="es-CL" sz="2200" dirty="0">
              <a:solidFill>
                <a:srgbClr val="FFFFFF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A09ABEB-FBB2-4784-AB42-132C2B7B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65714" y="236341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E19B7D6-ACF5-4FD5-9847-AA489F05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4840" y="538627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DC3951C-8573-4092-BB1C-895AB62DC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3509" y="516637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897F30D-1513-46A2-A047-AEC827A0E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8803" y="1206077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84E33B-84C6-44AB-B37B-AD40DD864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142" y="4588038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32C2FFF-1C26-4710-B2B8-9DB486DAE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3540" y="6169156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6D50462-DF3B-4889-8D2A-9B6BE7741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2793" y="5536248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4661B72-AE95-451D-822D-E19815CF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02762" y="6299355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6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6" name="Rectangle 175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0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1D7050A3-B1DE-4865-BAE7-B35015408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0401EF1-C054-4118-87E7-1621168A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B7E41A-0E79-04D3-13A2-275E2CC6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¿De qué trata el proyecto?</a:t>
            </a:r>
          </a:p>
        </p:txBody>
      </p:sp>
      <p:grpSp>
        <p:nvGrpSpPr>
          <p:cNvPr id="201" name="decorative circles">
            <a:extLst>
              <a:ext uri="{FF2B5EF4-FFF2-40B4-BE49-F238E27FC236}">
                <a16:creationId xmlns:a16="http://schemas.microsoft.com/office/drawing/2014/main" id="{499E7689-E646-4066-9AD0-62F46B462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8AFEBC98-1CAB-474C-8458-BEB70D8F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C1741FF-E9EA-44E7-90AD-0009B23D9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441A188E-5A43-4269-BD7A-89A6C8F39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1D6BB9FB-66A8-4DC7-BE6D-04F08DFF1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09D76882-E899-4E4C-8818-FDEA473A7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onuts en una mesa">
            <a:extLst>
              <a:ext uri="{FF2B5EF4-FFF2-40B4-BE49-F238E27FC236}">
                <a16:creationId xmlns:a16="http://schemas.microsoft.com/office/drawing/2014/main" id="{8B883243-B55B-42FD-672B-96538232D7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47" r="13344" b="2"/>
          <a:stretch/>
        </p:blipFill>
        <p:spPr>
          <a:xfrm>
            <a:off x="6475068" y="1214970"/>
            <a:ext cx="5716932" cy="5643030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600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2D507-FB43-682C-9CE7-21C02D33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Mockups</a:t>
            </a: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510B0BC-C966-8AAC-03BF-A387EDB94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1690688"/>
            <a:ext cx="4630129" cy="4351338"/>
          </a:xfrm>
        </p:spPr>
      </p:pic>
      <p:pic>
        <p:nvPicPr>
          <p:cNvPr id="7" name="Imagen 6" descr="Pantalla de celular con mensaje publicado&#10;&#10;Descripción generada automáticamente con confianza media">
            <a:extLst>
              <a:ext uri="{FF2B5EF4-FFF2-40B4-BE49-F238E27FC236}">
                <a16:creationId xmlns:a16="http://schemas.microsoft.com/office/drawing/2014/main" id="{6F4B6474-D5AC-5B65-63E2-D811D9C93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03437"/>
            <a:ext cx="5234717" cy="339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1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62" name="Oval 12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1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14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1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1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1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1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19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20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21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22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3" name="Freeform: Shape 23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Freeform: Shape 24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Oval 25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2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77" name="Rectangle 28">
            <a:extLst>
              <a:ext uri="{FF2B5EF4-FFF2-40B4-BE49-F238E27FC236}">
                <a16:creationId xmlns:a16="http://schemas.microsoft.com/office/drawing/2014/main" id="{6561E286-6F31-477F-9531-0A2730A0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30">
            <a:extLst>
              <a:ext uri="{FF2B5EF4-FFF2-40B4-BE49-F238E27FC236}">
                <a16:creationId xmlns:a16="http://schemas.microsoft.com/office/drawing/2014/main" id="{E497995F-9AE3-4475-B310-391C3FF5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76C09D-84B4-46F0-9FA2-F350B4D2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885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Tecnologías</a:t>
            </a:r>
            <a:r>
              <a:rPr lang="en-US" dirty="0"/>
              <a:t> a usar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72F0A8-E8B7-800E-F303-590B79100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885" y="3602038"/>
            <a:ext cx="5047488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Framework Laravel + MVC + Bootstrap</a:t>
            </a:r>
          </a:p>
        </p:txBody>
      </p:sp>
      <p:grpSp>
        <p:nvGrpSpPr>
          <p:cNvPr id="79" name="Decorative Circles">
            <a:extLst>
              <a:ext uri="{FF2B5EF4-FFF2-40B4-BE49-F238E27FC236}">
                <a16:creationId xmlns:a16="http://schemas.microsoft.com/office/drawing/2014/main" id="{F1CCD329-2CBA-4CCC-BFD2-C7D169699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82868" y="310026"/>
            <a:ext cx="2210470" cy="6016634"/>
            <a:chOff x="2882868" y="310026"/>
            <a:chExt cx="2210470" cy="6016634"/>
          </a:xfrm>
        </p:grpSpPr>
        <p:sp>
          <p:nvSpPr>
            <p:cNvPr id="80" name="Oval 33">
              <a:extLst>
                <a:ext uri="{FF2B5EF4-FFF2-40B4-BE49-F238E27FC236}">
                  <a16:creationId xmlns:a16="http://schemas.microsoft.com/office/drawing/2014/main" id="{9C2D6F8F-ADED-45C0-9095-E5BFE32F6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850" y="6020880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34">
              <a:extLst>
                <a:ext uri="{FF2B5EF4-FFF2-40B4-BE49-F238E27FC236}">
                  <a16:creationId xmlns:a16="http://schemas.microsoft.com/office/drawing/2014/main" id="{6839A2D3-9330-4BB5-9632-D6C7828CE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79971" y="578700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35">
              <a:extLst>
                <a:ext uri="{FF2B5EF4-FFF2-40B4-BE49-F238E27FC236}">
                  <a16:creationId xmlns:a16="http://schemas.microsoft.com/office/drawing/2014/main" id="{6289BB1D-F051-4857-BDBC-559853EDC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82868" y="310026"/>
              <a:ext cx="226735" cy="226735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36">
              <a:extLst>
                <a:ext uri="{FF2B5EF4-FFF2-40B4-BE49-F238E27FC236}">
                  <a16:creationId xmlns:a16="http://schemas.microsoft.com/office/drawing/2014/main" id="{EAB2CF3C-2621-423F-A753-AA6FC897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09603" y="735547"/>
              <a:ext cx="466441" cy="4664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Oval 3">
            <a:extLst>
              <a:ext uri="{FF2B5EF4-FFF2-40B4-BE49-F238E27FC236}">
                <a16:creationId xmlns:a16="http://schemas.microsoft.com/office/drawing/2014/main" id="{4E086ECE-341B-4A8A-B8A4-1240B995F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7392" y="284085"/>
            <a:ext cx="1571298" cy="15712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40">
            <a:extLst>
              <a:ext uri="{FF2B5EF4-FFF2-40B4-BE49-F238E27FC236}">
                <a16:creationId xmlns:a16="http://schemas.microsoft.com/office/drawing/2014/main" id="{489178FB-B042-4CD5-B4A9-02B4C9B23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0338" y="1937788"/>
            <a:ext cx="3529419" cy="35294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2">
            <a:extLst>
              <a:ext uri="{FF2B5EF4-FFF2-40B4-BE49-F238E27FC236}">
                <a16:creationId xmlns:a16="http://schemas.microsoft.com/office/drawing/2014/main" id="{AC801454-94B6-40C4-AEF8-1EAB8F40C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50" y="433212"/>
            <a:ext cx="2249928" cy="22499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1">
            <a:extLst>
              <a:ext uri="{FF2B5EF4-FFF2-40B4-BE49-F238E27FC236}">
                <a16:creationId xmlns:a16="http://schemas.microsoft.com/office/drawing/2014/main" id="{06D8DC5C-5283-45F6-8338-A27552053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50" y="4296175"/>
            <a:ext cx="1996328" cy="19963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46">
            <a:extLst>
              <a:ext uri="{FF2B5EF4-FFF2-40B4-BE49-F238E27FC236}">
                <a16:creationId xmlns:a16="http://schemas.microsoft.com/office/drawing/2014/main" id="{BDB91F76-3E39-46FC-BC04-385026A4B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0337" y="1949556"/>
            <a:ext cx="3509763" cy="3509763"/>
          </a:xfrm>
          <a:prstGeom prst="rect">
            <a:avLst/>
          </a:prstGeom>
        </p:spPr>
      </p:pic>
      <p:pic>
        <p:nvPicPr>
          <p:cNvPr id="89" name="Graphic 48">
            <a:extLst>
              <a:ext uri="{FF2B5EF4-FFF2-40B4-BE49-F238E27FC236}">
                <a16:creationId xmlns:a16="http://schemas.microsoft.com/office/drawing/2014/main" id="{65BB4411-A49B-4812-B516-F77A9DA3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624" y="446570"/>
            <a:ext cx="2236570" cy="2236570"/>
          </a:xfrm>
          <a:prstGeom prst="rect">
            <a:avLst/>
          </a:prstGeom>
        </p:spPr>
      </p:pic>
      <p:pic>
        <p:nvPicPr>
          <p:cNvPr id="90" name="Graphic 50">
            <a:extLst>
              <a:ext uri="{FF2B5EF4-FFF2-40B4-BE49-F238E27FC236}">
                <a16:creationId xmlns:a16="http://schemas.microsoft.com/office/drawing/2014/main" id="{D149B59C-F53E-4F48-92DF-6D91B4A4C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9380" y="284084"/>
            <a:ext cx="1571299" cy="1571299"/>
          </a:xfrm>
          <a:prstGeom prst="rect">
            <a:avLst/>
          </a:prstGeom>
        </p:spPr>
      </p:pic>
      <p:pic>
        <p:nvPicPr>
          <p:cNvPr id="91" name="Graphic 52">
            <a:extLst>
              <a:ext uri="{FF2B5EF4-FFF2-40B4-BE49-F238E27FC236}">
                <a16:creationId xmlns:a16="http://schemas.microsoft.com/office/drawing/2014/main" id="{A79E5B7F-7393-4044-9259-1474A7B3E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3359" y="4296174"/>
            <a:ext cx="1996327" cy="1996327"/>
          </a:xfrm>
          <a:prstGeom prst="rect">
            <a:avLst/>
          </a:prstGeom>
        </p:spPr>
      </p:pic>
      <p:pic>
        <p:nvPicPr>
          <p:cNvPr id="5" name="Imagen 4" descr="Forma&#10;&#10;Descripción generada automáticamente">
            <a:extLst>
              <a:ext uri="{FF2B5EF4-FFF2-40B4-BE49-F238E27FC236}">
                <a16:creationId xmlns:a16="http://schemas.microsoft.com/office/drawing/2014/main" id="{C85D2977-ABD2-0875-8767-560C8DD23D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106" y="4463700"/>
            <a:ext cx="1919546" cy="1996328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E7D22D25-256C-CDC5-9352-87C5B5C092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430" y="4539327"/>
            <a:ext cx="2173268" cy="173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6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2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7AB4D1A-6270-4D15-9F1C-349AF05AF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2553057-9FF3-400D-90FC-4F897734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3" name="Decorative Circles">
            <a:extLst>
              <a:ext uri="{FF2B5EF4-FFF2-40B4-BE49-F238E27FC236}">
                <a16:creationId xmlns:a16="http://schemas.microsoft.com/office/drawing/2014/main" id="{FFAB95AE-AE0F-4D82-A957-C1FE11C5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484" y="236341"/>
            <a:ext cx="10677791" cy="4262956"/>
            <a:chOff x="767484" y="236341"/>
            <a:chExt cx="10677791" cy="4262956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A5C0E34-833A-4A81-9A27-E03E0EB21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9767" y="3283228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43D5840-78C4-4DDD-A239-29FC71B8D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13359" y="38613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EA2506C-4097-4C37-AB61-12712392E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90699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BA1AACA-257E-441B-837C-A7436CB2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7484" y="2755518"/>
              <a:ext cx="466441" cy="466441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AD1D194-BF30-4E78-B2C4-860ABCD58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31908" y="381325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51373E2-E4A1-406C-AAF4-2750E933F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5095" y="3592374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1F67221-E5C0-4E62-9F4D-4E6FC8E73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4104" y="438593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Oval 2">
            <a:extLst>
              <a:ext uri="{FF2B5EF4-FFF2-40B4-BE49-F238E27FC236}">
                <a16:creationId xmlns:a16="http://schemas.microsoft.com/office/drawing/2014/main" id="{5D2FE535-33D9-4D08-9B67-47CF8CC7E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474" y="305966"/>
            <a:ext cx="2051331" cy="205133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1">
            <a:extLst>
              <a:ext uri="{FF2B5EF4-FFF2-40B4-BE49-F238E27FC236}">
                <a16:creationId xmlns:a16="http://schemas.microsoft.com/office/drawing/2014/main" id="{1CB206CF-E798-414B-B6B6-2B6E96871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8580" y="0"/>
            <a:ext cx="2733089" cy="2357297"/>
          </a:xfrm>
          <a:custGeom>
            <a:avLst/>
            <a:gdLst>
              <a:gd name="connsiteX0" fmla="*/ 288659 w 3192131"/>
              <a:gd name="connsiteY0" fmla="*/ 0 h 2753222"/>
              <a:gd name="connsiteX1" fmla="*/ 3192131 w 3192131"/>
              <a:gd name="connsiteY1" fmla="*/ 0 h 2753222"/>
              <a:gd name="connsiteX2" fmla="*/ 3192131 w 3192131"/>
              <a:gd name="connsiteY2" fmla="*/ 2058956 h 2753222"/>
              <a:gd name="connsiteX3" fmla="*/ 3158043 w 3192131"/>
              <a:gd name="connsiteY3" fmla="*/ 2104541 h 2753222"/>
              <a:gd name="connsiteX4" fmla="*/ 1782545 w 3192131"/>
              <a:gd name="connsiteY4" fmla="*/ 2753222 h 2753222"/>
              <a:gd name="connsiteX5" fmla="*/ 0 w 3192131"/>
              <a:gd name="connsiteY5" fmla="*/ 970677 h 2753222"/>
              <a:gd name="connsiteX6" fmla="*/ 215144 w 3192131"/>
              <a:gd name="connsiteY6" fmla="*/ 121011 h 275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131" h="2753222">
                <a:moveTo>
                  <a:pt x="288659" y="0"/>
                </a:moveTo>
                <a:lnTo>
                  <a:pt x="3192131" y="0"/>
                </a:lnTo>
                <a:lnTo>
                  <a:pt x="3192131" y="2058956"/>
                </a:lnTo>
                <a:lnTo>
                  <a:pt x="3158043" y="2104541"/>
                </a:lnTo>
                <a:cubicBezTo>
                  <a:pt x="2831098" y="2500707"/>
                  <a:pt x="2336311" y="2753222"/>
                  <a:pt x="1782545" y="2753222"/>
                </a:cubicBezTo>
                <a:cubicBezTo>
                  <a:pt x="798073" y="2753222"/>
                  <a:pt x="0" y="1955149"/>
                  <a:pt x="0" y="970677"/>
                </a:cubicBezTo>
                <a:cubicBezTo>
                  <a:pt x="0" y="663030"/>
                  <a:pt x="77937" y="373585"/>
                  <a:pt x="215144" y="12101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8A06537E-CB60-4703-A5FF-0C413BB0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31" t="30907" r="23362" b="17441"/>
          <a:stretch/>
        </p:blipFill>
        <p:spPr>
          <a:xfrm>
            <a:off x="9573575" y="-4327"/>
            <a:ext cx="2668147" cy="23758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40C7127-7B5B-6164-6457-AE9F05B1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606" y="1122363"/>
            <a:ext cx="706373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Muestra</a:t>
            </a:r>
            <a:r>
              <a:rPr lang="en-US" dirty="0"/>
              <a:t> del </a:t>
            </a:r>
            <a:r>
              <a:rPr lang="en-US"/>
              <a:t>código</a:t>
            </a:r>
          </a:p>
        </p:txBody>
      </p:sp>
      <p:pic>
        <p:nvPicPr>
          <p:cNvPr id="99" name="Graphic 98">
            <a:extLst>
              <a:ext uri="{FF2B5EF4-FFF2-40B4-BE49-F238E27FC236}">
                <a16:creationId xmlns:a16="http://schemas.microsoft.com/office/drawing/2014/main" id="{7F427EE0-0478-4A7D-94D8-E51EE9ACB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399" y="319698"/>
            <a:ext cx="2037600" cy="2037600"/>
          </a:xfrm>
          <a:prstGeom prst="rect">
            <a:avLst/>
          </a:prstGeom>
        </p:spPr>
      </p:pic>
      <p:sp>
        <p:nvSpPr>
          <p:cNvPr id="101" name="Oval 3">
            <a:extLst>
              <a:ext uri="{FF2B5EF4-FFF2-40B4-BE49-F238E27FC236}">
                <a16:creationId xmlns:a16="http://schemas.microsoft.com/office/drawing/2014/main" id="{11C1B1CF-F716-4EA9-BB3A-85AE11437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rot="16200000">
            <a:off x="-639576" y="4068576"/>
            <a:ext cx="2914772" cy="1635620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37083F91-C28A-466E-A0D2-C510356BB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5737" t="12146" r="12288" b="12942"/>
          <a:stretch/>
        </p:blipFill>
        <p:spPr>
          <a:xfrm>
            <a:off x="0" y="3409035"/>
            <a:ext cx="1633210" cy="2914772"/>
          </a:xfrm>
          <a:prstGeom prst="rect">
            <a:avLst/>
          </a:prstGeom>
        </p:spPr>
      </p:pic>
      <p:sp>
        <p:nvSpPr>
          <p:cNvPr id="105" name="Oval 4">
            <a:extLst>
              <a:ext uri="{FF2B5EF4-FFF2-40B4-BE49-F238E27FC236}">
                <a16:creationId xmlns:a16="http://schemas.microsoft.com/office/drawing/2014/main" id="{C5A4BEDA-180D-4F05-BED0-FCA62B717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994790" y="4395253"/>
            <a:ext cx="2216879" cy="2462747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7" name="Graphic 106">
            <a:extLst>
              <a:ext uri="{FF2B5EF4-FFF2-40B4-BE49-F238E27FC236}">
                <a16:creationId xmlns:a16="http://schemas.microsoft.com/office/drawing/2014/main" id="{2CC0D334-814F-4E8B-846F-D4001B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2606" t="11163" r="32354" b="30172"/>
          <a:stretch/>
        </p:blipFill>
        <p:spPr>
          <a:xfrm>
            <a:off x="9994790" y="4395253"/>
            <a:ext cx="2216879" cy="24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0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3E3423"/>
      </a:dk2>
      <a:lt2>
        <a:srgbClr val="E2E7E8"/>
      </a:lt2>
      <a:accent1>
        <a:srgbClr val="C39790"/>
      </a:accent1>
      <a:accent2>
        <a:srgbClr val="BAA07F"/>
      </a:accent2>
      <a:accent3>
        <a:srgbClr val="A6A57E"/>
      </a:accent3>
      <a:accent4>
        <a:srgbClr val="96AB75"/>
      </a:accent4>
      <a:accent5>
        <a:srgbClr val="8BAD83"/>
      </a:accent5>
      <a:accent6>
        <a:srgbClr val="78AF84"/>
      </a:accent6>
      <a:hlink>
        <a:srgbClr val="598C94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</Words>
  <Application>Microsoft Office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AvenirNext LT Pro Medium</vt:lpstr>
      <vt:lpstr>Calibri</vt:lpstr>
      <vt:lpstr>Gill Sans Nova</vt:lpstr>
      <vt:lpstr>ConfettiVTI</vt:lpstr>
      <vt:lpstr>Proyecto de cocina</vt:lpstr>
      <vt:lpstr>¿De qué trata el proyecto?</vt:lpstr>
      <vt:lpstr>Mockups</vt:lpstr>
      <vt:lpstr>Tecnologías a usar</vt:lpstr>
      <vt:lpstr>Muestra del 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Matías Carrasco</dc:creator>
  <cp:lastModifiedBy>Matías Carrasco</cp:lastModifiedBy>
  <cp:revision>2</cp:revision>
  <dcterms:created xsi:type="dcterms:W3CDTF">2024-09-25T23:31:24Z</dcterms:created>
  <dcterms:modified xsi:type="dcterms:W3CDTF">2024-09-25T23:43:31Z</dcterms:modified>
</cp:coreProperties>
</file>