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Vista superior de un tenedor y una cuchara de madera en el borde de un bloc de notas blanco">
            <a:extLst>
              <a:ext uri="{FF2B5EF4-FFF2-40B4-BE49-F238E27FC236}">
                <a16:creationId xmlns:a16="http://schemas.microsoft.com/office/drawing/2014/main" id="{8DE3B0F4-082D-EBB6-BD14-AB1B2D2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840" b="9203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C4F3D-C55D-4368-CF23-1651644E7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309" y="1137351"/>
            <a:ext cx="9923708" cy="1020188"/>
          </a:xfrm>
        </p:spPr>
        <p:txBody>
          <a:bodyPr anchor="t">
            <a:normAutofit/>
          </a:bodyPr>
          <a:lstStyle/>
          <a:p>
            <a:pPr algn="l"/>
            <a:r>
              <a:rPr lang="es-CL" sz="6000" dirty="0">
                <a:solidFill>
                  <a:srgbClr val="FFFFFF"/>
                </a:solidFill>
              </a:rPr>
              <a:t>Proyecto de cocina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AC372-47AF-3319-3055-C6ADDFA1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315053"/>
            <a:ext cx="9923711" cy="818775"/>
          </a:xfrm>
        </p:spPr>
        <p:txBody>
          <a:bodyPr anchor="t">
            <a:normAutofit/>
          </a:bodyPr>
          <a:lstStyle/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B7E41A-0E79-04D3-13A2-275E2CC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¿De qué trata el proyecto?</a:t>
            </a:r>
          </a:p>
        </p:txBody>
      </p:sp>
      <p:grpSp>
        <p:nvGrpSpPr>
          <p:cNvPr id="201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onuts en una mesa">
            <a:extLst>
              <a:ext uri="{FF2B5EF4-FFF2-40B4-BE49-F238E27FC236}">
                <a16:creationId xmlns:a16="http://schemas.microsoft.com/office/drawing/2014/main" id="{8B883243-B55B-42FD-672B-96538232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47" r="13344" b="2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D507-FB43-682C-9CE7-21C02D33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Mockups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10B0BC-C966-8AAC-03BF-A387EDB94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690688"/>
            <a:ext cx="4630129" cy="4351338"/>
          </a:xfrm>
        </p:spPr>
      </p:pic>
      <p:pic>
        <p:nvPicPr>
          <p:cNvPr id="7" name="Imagen 6" descr="Pantalla de celular con mensaje publicado&#10;&#10;Descripción generada automáticamente con confianza media">
            <a:extLst>
              <a:ext uri="{FF2B5EF4-FFF2-40B4-BE49-F238E27FC236}">
                <a16:creationId xmlns:a16="http://schemas.microsoft.com/office/drawing/2014/main" id="{6F4B6474-D5AC-5B65-63E2-D811D9C93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437"/>
            <a:ext cx="5234717" cy="339613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BE4D6FC-F47B-166E-0907-CA82E30520CD}"/>
              </a:ext>
            </a:extLst>
          </p:cNvPr>
          <p:cNvSpPr txBox="1"/>
          <p:nvPr/>
        </p:nvSpPr>
        <p:spPr>
          <a:xfrm>
            <a:off x="2593570" y="6123543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Backend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E8D30-AD7E-FE4F-2755-6EFDE6AEDA39}"/>
              </a:ext>
            </a:extLst>
          </p:cNvPr>
          <p:cNvSpPr txBox="1"/>
          <p:nvPr/>
        </p:nvSpPr>
        <p:spPr>
          <a:xfrm>
            <a:off x="8282246" y="6123543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Frontend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8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2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7" name="Rectangle 28">
            <a:extLst>
              <a:ext uri="{FF2B5EF4-FFF2-40B4-BE49-F238E27FC236}">
                <a16:creationId xmlns:a16="http://schemas.microsoft.com/office/drawing/2014/main" id="{6561E286-6F31-477F-9531-0A2730A0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E497995F-9AE3-4475-B310-391C3FF5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76C09D-84B4-46F0-9FA2-F350B4D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85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Tecnologías</a:t>
            </a:r>
            <a:r>
              <a:rPr lang="en-US" dirty="0"/>
              <a:t>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2F0A8-E8B7-800E-F303-590B7910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757" y="3454181"/>
            <a:ext cx="658020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Framework Laravel + </a:t>
            </a:r>
            <a:r>
              <a:rPr lang="en-US" sz="2400" dirty="0" err="1"/>
              <a:t>Arquitectura</a:t>
            </a:r>
            <a:r>
              <a:rPr lang="en-US" sz="2400" dirty="0"/>
              <a:t> MVC + Bootstrap</a:t>
            </a:r>
          </a:p>
        </p:txBody>
      </p:sp>
      <p:grpSp>
        <p:nvGrpSpPr>
          <p:cNvPr id="79" name="Decorative Circles">
            <a:extLst>
              <a:ext uri="{FF2B5EF4-FFF2-40B4-BE49-F238E27FC236}">
                <a16:creationId xmlns:a16="http://schemas.microsoft.com/office/drawing/2014/main" id="{F1CCD329-2CBA-4CCC-BFD2-C7D169699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9C2D6F8F-ADED-45C0-9095-E5BFE32F6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6839A2D3-9330-4BB5-9632-D6C7828CE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6289BB1D-F051-4857-BDBC-559853EDC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36">
              <a:extLst>
                <a:ext uri="{FF2B5EF4-FFF2-40B4-BE49-F238E27FC236}">
                  <a16:creationId xmlns:a16="http://schemas.microsoft.com/office/drawing/2014/main" id="{EAB2CF3C-2621-423F-A753-AA6FC897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Oval 3">
            <a:extLst>
              <a:ext uri="{FF2B5EF4-FFF2-40B4-BE49-F238E27FC236}">
                <a16:creationId xmlns:a16="http://schemas.microsoft.com/office/drawing/2014/main" id="{4E086ECE-341B-4A8A-B8A4-1240B995F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392" y="284085"/>
            <a:ext cx="1571298" cy="1571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40">
            <a:extLst>
              <a:ext uri="{FF2B5EF4-FFF2-40B4-BE49-F238E27FC236}">
                <a16:creationId xmlns:a16="http://schemas.microsoft.com/office/drawing/2014/main" id="{489178FB-B042-4CD5-B4A9-02B4C9B23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0338" y="1937788"/>
            <a:ext cx="3529419" cy="35294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AC801454-94B6-40C4-AEF8-1EAB8F40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33212"/>
            <a:ext cx="2249928" cy="22499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1">
            <a:extLst>
              <a:ext uri="{FF2B5EF4-FFF2-40B4-BE49-F238E27FC236}">
                <a16:creationId xmlns:a16="http://schemas.microsoft.com/office/drawing/2014/main" id="{06D8DC5C-5283-45F6-8338-A27552053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296175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46">
            <a:extLst>
              <a:ext uri="{FF2B5EF4-FFF2-40B4-BE49-F238E27FC236}">
                <a16:creationId xmlns:a16="http://schemas.microsoft.com/office/drawing/2014/main" id="{BDB91F76-3E39-46FC-BC04-385026A4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0337" y="1949556"/>
            <a:ext cx="3509763" cy="3509763"/>
          </a:xfrm>
          <a:prstGeom prst="rect">
            <a:avLst/>
          </a:prstGeom>
        </p:spPr>
      </p:pic>
      <p:pic>
        <p:nvPicPr>
          <p:cNvPr id="89" name="Graphic 48">
            <a:extLst>
              <a:ext uri="{FF2B5EF4-FFF2-40B4-BE49-F238E27FC236}">
                <a16:creationId xmlns:a16="http://schemas.microsoft.com/office/drawing/2014/main" id="{65BB4411-A49B-4812-B516-F77A9DA3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624" y="446570"/>
            <a:ext cx="2236570" cy="2236570"/>
          </a:xfrm>
          <a:prstGeom prst="rect">
            <a:avLst/>
          </a:prstGeom>
        </p:spPr>
      </p:pic>
      <p:pic>
        <p:nvPicPr>
          <p:cNvPr id="90" name="Graphic 50">
            <a:extLst>
              <a:ext uri="{FF2B5EF4-FFF2-40B4-BE49-F238E27FC236}">
                <a16:creationId xmlns:a16="http://schemas.microsoft.com/office/drawing/2014/main" id="{D149B59C-F53E-4F48-92DF-6D91B4A4C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9380" y="284084"/>
            <a:ext cx="1571299" cy="1571299"/>
          </a:xfrm>
          <a:prstGeom prst="rect">
            <a:avLst/>
          </a:prstGeom>
        </p:spPr>
      </p:pic>
      <p:pic>
        <p:nvPicPr>
          <p:cNvPr id="91" name="Graphic 52">
            <a:extLst>
              <a:ext uri="{FF2B5EF4-FFF2-40B4-BE49-F238E27FC236}">
                <a16:creationId xmlns:a16="http://schemas.microsoft.com/office/drawing/2014/main" id="{A79E5B7F-7393-4044-9259-1474A7B3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359" y="4296174"/>
            <a:ext cx="1996327" cy="1996327"/>
          </a:xfrm>
          <a:prstGeom prst="rect">
            <a:avLst/>
          </a:prstGeom>
        </p:spPr>
      </p:pic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85D2977-ABD2-0875-8767-560C8DD23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06" y="4463700"/>
            <a:ext cx="1919546" cy="1996328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7D22D25-256C-CDC5-9352-87C5B5C092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30" y="4539327"/>
            <a:ext cx="2173268" cy="1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0C7127-7B5B-6164-6457-AE9F05B1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Muestra</a:t>
            </a:r>
            <a:r>
              <a:rPr lang="en-US" dirty="0"/>
              <a:t> del </a:t>
            </a:r>
            <a:r>
              <a:rPr lang="en-US"/>
              <a:t>código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10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10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AvenirNext LT Pro Medium</vt:lpstr>
      <vt:lpstr>Calibri</vt:lpstr>
      <vt:lpstr>Gill Sans Nova</vt:lpstr>
      <vt:lpstr>ConfettiVTI</vt:lpstr>
      <vt:lpstr>Proyecto de cocina</vt:lpstr>
      <vt:lpstr>¿De qué trata el proyecto?</vt:lpstr>
      <vt:lpstr>Mockups</vt:lpstr>
      <vt:lpstr>Tecnologías a usar</vt:lpstr>
      <vt:lpstr>Muestra del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Matías Carrasco</dc:creator>
  <cp:lastModifiedBy>Matías Carrasco</cp:lastModifiedBy>
  <cp:revision>3</cp:revision>
  <dcterms:created xsi:type="dcterms:W3CDTF">2024-09-25T23:31:24Z</dcterms:created>
  <dcterms:modified xsi:type="dcterms:W3CDTF">2024-09-26T23:51:49Z</dcterms:modified>
</cp:coreProperties>
</file>