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476B5-2C3A-4C10-8A20-D50EFB5DD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3DEF7C-CAD7-49E9-A4BF-AF37E4716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37776-309F-4147-B60C-0E4176EF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7DFCE-F1C6-4BC5-BABB-6B1E21CE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51B083-2416-417E-8742-379D6A33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57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9B54-B5D4-4D2E-B861-A682D5EF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B384C-3917-4058-93E0-FE362C97D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0CE03-2E04-44E6-ADC6-1FC92ACA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2DBB8-D729-4C1F-8FA8-ECB35540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2E2C5-EDB9-40AD-BD4D-A8FB4CA5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84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93CE2D-EEF4-4C92-A8B2-809B1741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CD38BD-2E34-4D15-AFC8-0026FA23B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AD4C5-2DF5-46F3-BFCE-8CE31491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954BAB-8306-4863-88A3-07396C65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3A8F6A-83C4-4980-8859-C30B681B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B93E4-8D01-4E19-892D-FE0ABCD5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50023-610F-407C-8F0A-A952810D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0AD5D-11D3-4FF4-A47F-28082457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473B8-2CFE-4451-853D-F83D536E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19A68-BDA0-45E2-8347-4A892743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5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7FFB1-CB7E-49B0-A189-FD09DE0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8CF9D-6B47-42F2-8EEE-F695B2C3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8FA36A-6657-4773-AE12-2519EA62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B459D-3865-40D6-9C1C-4EE256A7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F0FCF1-5653-4FCB-8F16-7DCB83AB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40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23A3B-A35F-4892-A24C-2A7E48E7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D16C5-3D48-4A1F-8234-4B60A76AB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AB7BE3-9582-46E7-A672-52877C1FC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098DEC-A28D-49F2-8F14-E9BC1CCD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DA59E-E4D2-4F25-B3FE-9BB3FC2C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535B5B-5FCC-4DAB-8C28-ABADFA9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37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9DEC-701A-4FC9-AF8B-CE8FB0D3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AEC8F9-BC33-4443-8DB7-27DC1DDB7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20D82-AE3A-4E9E-A4BD-B274B0B08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5E28BC-6337-4459-81D6-E93837C70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B03815-F398-448E-A6BC-75FF0A043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C04BC0-FDBB-434E-93EF-71988121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80093E-10D7-4BE0-92B8-256DFDDA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28425F-CB53-493F-BEF5-C981DE25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32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9806E-838B-4F09-873B-B64E2E2F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772D71-E1C0-4095-A94E-2F88380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367820-E862-4065-8EEE-7AFDE84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4A7EBE-C6A7-4D5E-81C0-090EF72C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00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7862A0-AAC9-4D69-95BD-BC8E1D54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9FF072-206C-4382-B664-907D592B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E6BDE-5EB2-43C1-80B4-4A570B80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68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33EF4-02EF-415B-A37B-A5010FD1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D41A27-C74F-4224-8892-29E705FD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7CF9CF-1386-4F79-9377-828392BC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89648-757D-4994-AB7C-B3177AB2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DA00C-0D97-4AD7-993C-FCF62831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5CCDCF-12E2-4A9A-B4BD-06D63AB0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95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9EFDE-6A54-4ADC-84D4-3BD84195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62CB2F-C20D-4C66-BABD-059C34C37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A3817D-FD85-4370-A73E-19915D84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A7714-C8FF-49F2-8679-91CEFF6F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9B7A43-9D70-4960-A711-C264555C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F99BB1-5A25-4EF4-9124-4265D13B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0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F77E60-1C12-4586-9FF6-3271EE91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24098-CA81-444A-9E98-19686F73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3C4D0E-68FB-449C-91FA-39C7D8E9F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FDAB-614B-47DA-9D14-EE8D149496D9}" type="datetimeFigureOut">
              <a:rPr lang="es-ES" smtClean="0"/>
              <a:t>29/05/2020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FFEF1-265E-4891-B9D3-4FEACF2F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6DFB1-9219-421B-A581-B5C7138A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7150-C98C-4ADF-9956-B40423D097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20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6A2FAC-7187-4D97-AAFD-F5E18D638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84" y="1157299"/>
            <a:ext cx="10475231" cy="26593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BF2F561-D17C-41AE-8641-ABDD4E569F31}"/>
              </a:ext>
            </a:extLst>
          </p:cNvPr>
          <p:cNvSpPr txBox="1"/>
          <p:nvPr/>
        </p:nvSpPr>
        <p:spPr>
          <a:xfrm>
            <a:off x="8007319" y="4625009"/>
            <a:ext cx="3326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C.I.F.P. “JUAN DE COLONIA”</a:t>
            </a:r>
            <a:endParaRPr lang="es-ES" dirty="0"/>
          </a:p>
          <a:p>
            <a:r>
              <a:rPr lang="es-ES_tradnl" dirty="0"/>
              <a:t>Departamento de Informática</a:t>
            </a:r>
            <a:endParaRPr lang="es-ES" dirty="0"/>
          </a:p>
          <a:p>
            <a:r>
              <a:rPr lang="es-ES_tradnl" dirty="0"/>
              <a:t>2º DAW</a:t>
            </a:r>
            <a:endParaRPr lang="es-ES" dirty="0"/>
          </a:p>
          <a:p>
            <a:r>
              <a:rPr lang="es-ES_tradnl" dirty="0"/>
              <a:t>Ángel Carretón Rodríguez</a:t>
            </a:r>
            <a:endParaRPr lang="es-ES" dirty="0"/>
          </a:p>
          <a:p>
            <a:r>
              <a:rPr lang="es-ES_tradnl" dirty="0"/>
              <a:t>1 de Junio de 2020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57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2D2F-89E8-46B7-9727-B7853139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Propuestas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1C10D2-E488-4CD7-8FE5-67EB5487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Sistema más preciso de localización de usuario.</a:t>
            </a:r>
          </a:p>
          <a:p>
            <a:r>
              <a:rPr lang="es-ES_tradnl" dirty="0"/>
              <a:t>Permitir listar los resultados por diferentes parámetros.</a:t>
            </a:r>
            <a:endParaRPr lang="es-ES" dirty="0"/>
          </a:p>
          <a:p>
            <a:r>
              <a:rPr lang="es-ES_tradnl" dirty="0"/>
              <a:t>Crear la figura de gestor de restaurante.</a:t>
            </a:r>
            <a:endParaRPr lang="es-ES" dirty="0"/>
          </a:p>
          <a:p>
            <a:r>
              <a:rPr lang="es-ES_tradnl" dirty="0"/>
              <a:t>Crear una galería de imágenes de cada restaurante.</a:t>
            </a:r>
            <a:endParaRPr lang="es-ES" dirty="0"/>
          </a:p>
          <a:p>
            <a:r>
              <a:rPr lang="es-ES_tradnl" dirty="0"/>
              <a:t>Hacer que las vistas sean más adaptativas.</a:t>
            </a:r>
            <a:endParaRPr lang="es-ES" dirty="0"/>
          </a:p>
          <a:p>
            <a:r>
              <a:rPr lang="es-ES_tradnl" dirty="0"/>
              <a:t>Desplegar la aplicación en un host que permita que </a:t>
            </a:r>
            <a:r>
              <a:rPr lang="es-ES_tradnl" dirty="0" err="1"/>
              <a:t>cakePHP</a:t>
            </a:r>
            <a:r>
              <a:rPr lang="es-ES_tradnl" dirty="0"/>
              <a:t> se ejecute correctamente.</a:t>
            </a:r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3293967E-2D95-473B-AE5B-DFD356D6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9AB8-9AEE-447D-A81A-65B39D7B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4948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¡Gracias por su atención!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048DE4C3-4562-40B2-9951-98230E339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07" y="789714"/>
            <a:ext cx="4008585" cy="401202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7D769C1-9428-417B-A3E8-0564A05A60DD}"/>
              </a:ext>
            </a:extLst>
          </p:cNvPr>
          <p:cNvSpPr txBox="1"/>
          <p:nvPr/>
        </p:nvSpPr>
        <p:spPr>
          <a:xfrm>
            <a:off x="6639339" y="6255026"/>
            <a:ext cx="52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“Dios da pan a quien es celíaco” – Refranero popular</a:t>
            </a:r>
          </a:p>
        </p:txBody>
      </p:sp>
    </p:spTree>
    <p:extLst>
      <p:ext uri="{BB962C8B-B14F-4D97-AF65-F5344CB8AC3E}">
        <p14:creationId xmlns:p14="http://schemas.microsoft.com/office/powerpoint/2010/main" val="285883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E5BFA1-E707-4879-A1D4-8F108EA31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26E937-206B-4373-9851-E3D5D977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¿Qué es </a:t>
            </a:r>
            <a:r>
              <a:rPr lang="es-ES" sz="6000" dirty="0" err="1"/>
              <a:t>CeliTravel</a:t>
            </a:r>
            <a:r>
              <a:rPr lang="es-ES" sz="6000" dirty="0"/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313F27-37A4-481B-9F2D-400E493DED41}"/>
              </a:ext>
            </a:extLst>
          </p:cNvPr>
          <p:cNvSpPr txBox="1"/>
          <p:nvPr/>
        </p:nvSpPr>
        <p:spPr>
          <a:xfrm>
            <a:off x="997226" y="2139190"/>
            <a:ext cx="87066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/>
              <a:t>Celitravel</a:t>
            </a:r>
            <a:r>
              <a:rPr lang="es-ES_tradnl" sz="2400" dirty="0"/>
              <a:t> es un buscador de restaurantes para gente con intolerancia al gluten. </a:t>
            </a:r>
          </a:p>
          <a:p>
            <a:endParaRPr lang="es-ES" sz="2400" dirty="0"/>
          </a:p>
          <a:p>
            <a:r>
              <a:rPr lang="es-ES_tradnl" sz="2400" dirty="0"/>
              <a:t>El usuario podrá:</a:t>
            </a:r>
            <a:br>
              <a:rPr lang="es-ES_tradnl" sz="2400" dirty="0"/>
            </a:br>
            <a:r>
              <a:rPr lang="es-ES_tradnl" sz="2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Consultar restaurantes a partir de una búsqueda.</a:t>
            </a:r>
          </a:p>
          <a:p>
            <a:endParaRPr lang="es-ES_trad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Dejar un comentario sobre la experiencia.</a:t>
            </a:r>
          </a:p>
          <a:p>
            <a:endParaRPr lang="es-ES_trad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2400" dirty="0"/>
              <a:t>Valorar el grado de conocimiento del local sobre la enfermedad celíaca.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9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BA3CE-E754-4F0C-926F-E4EE015C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he hecho </a:t>
            </a:r>
            <a:r>
              <a:rPr lang="es-ES" dirty="0" err="1"/>
              <a:t>CeliTravel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D5518-E579-4718-9C59-9EC743500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2183" cy="480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Toca comer fuera de casa… </a:t>
            </a:r>
          </a:p>
        </p:txBody>
      </p:sp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A36EB454-D4C9-487B-B0B9-EBAD2D7C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C06A95D-CA99-40A5-B0F5-6C0CFE95BF66}"/>
              </a:ext>
            </a:extLst>
          </p:cNvPr>
          <p:cNvSpPr txBox="1"/>
          <p:nvPr/>
        </p:nvSpPr>
        <p:spPr>
          <a:xfrm>
            <a:off x="912080" y="3001400"/>
            <a:ext cx="3430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Buscar restaurantes</a:t>
            </a:r>
          </a:p>
          <a:p>
            <a:r>
              <a:rPr lang="es-ES" sz="2800" dirty="0"/>
              <a:t> el día antes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ACCA002-FCB4-4258-A181-E71CA6ABF1A4}"/>
              </a:ext>
            </a:extLst>
          </p:cNvPr>
          <p:cNvSpPr txBox="1"/>
          <p:nvPr/>
        </p:nvSpPr>
        <p:spPr>
          <a:xfrm>
            <a:off x="1018578" y="3970342"/>
            <a:ext cx="29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¿Tienen la carta en la web?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227EA1-D426-404F-9D65-B280DBD386AE}"/>
              </a:ext>
            </a:extLst>
          </p:cNvPr>
          <p:cNvSpPr txBox="1"/>
          <p:nvPr/>
        </p:nvSpPr>
        <p:spPr>
          <a:xfrm>
            <a:off x="4129854" y="3970342"/>
            <a:ext cx="41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Buscar “celíaco” o “gluten” en opiniones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DDE49A7-CD3C-4D15-9A75-31D527DF7F7A}"/>
              </a:ext>
            </a:extLst>
          </p:cNvPr>
          <p:cNvSpPr txBox="1"/>
          <p:nvPr/>
        </p:nvSpPr>
        <p:spPr>
          <a:xfrm>
            <a:off x="5083366" y="3013764"/>
            <a:ext cx="3430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TripAdvisor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FE05BED-5E8B-4DDE-860A-DD557195CBD4}"/>
              </a:ext>
            </a:extLst>
          </p:cNvPr>
          <p:cNvSpPr txBox="1"/>
          <p:nvPr/>
        </p:nvSpPr>
        <p:spPr>
          <a:xfrm>
            <a:off x="9254652" y="3013764"/>
            <a:ext cx="201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Opiniones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B53585F-C7C3-4E19-8799-01DF61595B95}"/>
              </a:ext>
            </a:extLst>
          </p:cNvPr>
          <p:cNvSpPr txBox="1"/>
          <p:nvPr/>
        </p:nvSpPr>
        <p:spPr>
          <a:xfrm>
            <a:off x="8678335" y="3970342"/>
            <a:ext cx="418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¿Son buenos comentarios?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E48CF74-23AF-4213-A03D-C8E613B0F842}"/>
              </a:ext>
            </a:extLst>
          </p:cNvPr>
          <p:cNvSpPr txBox="1"/>
          <p:nvPr/>
        </p:nvSpPr>
        <p:spPr>
          <a:xfrm>
            <a:off x="463364" y="5524250"/>
            <a:ext cx="11251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Resultado: 5 restaurantes fiables en una ciudad con cerca de 3000</a:t>
            </a:r>
          </a:p>
        </p:txBody>
      </p:sp>
    </p:spTree>
    <p:extLst>
      <p:ext uri="{BB962C8B-B14F-4D97-AF65-F5344CB8AC3E}">
        <p14:creationId xmlns:p14="http://schemas.microsoft.com/office/powerpoint/2010/main" val="153828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8120D-F7D7-46B9-861A-61C69FCB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56782-FBB1-4149-BB2B-771B8CD8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3605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3800" dirty="0"/>
              <a:t>Requisitos de la aplicación:</a:t>
            </a:r>
          </a:p>
          <a:p>
            <a:endParaRPr lang="es-ES_tradnl" dirty="0"/>
          </a:p>
          <a:p>
            <a:r>
              <a:rPr lang="es-ES_tradnl" dirty="0"/>
              <a:t>Una búsqueda de restaurantes según los parámetros dados.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_tradnl" dirty="0"/>
              <a:t>Permite filtrar los restaurantes resultantes de la búsqueda según especialidades.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_tradnl" dirty="0"/>
              <a:t>Información de los resultados de las búsquedas.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_tradnl" dirty="0"/>
              <a:t>Ofrecer distancias entre los restaurantes y el usuario.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_tradnl" dirty="0"/>
              <a:t>Permitir una navegación básica aun no teniendo un usuario.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_tradnl" dirty="0"/>
              <a:t>Permitir a usuarios escribir opiniones sobre los restaurantes.</a:t>
            </a:r>
            <a:endParaRPr lang="es-ES" dirty="0"/>
          </a:p>
          <a:p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C6249AF3-6B1F-4BD5-9207-1909699AF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8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E437-013B-418D-A402-DF60F6C5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42ABDE76-078F-423D-91DA-D32909E2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  <p:pic>
        <p:nvPicPr>
          <p:cNvPr id="5" name="Marcador de contenido 4" descr="HTML - Wikipedia, la enciclopedia libre">
            <a:extLst>
              <a:ext uri="{FF2B5EF4-FFF2-40B4-BE49-F238E27FC236}">
                <a16:creationId xmlns:a16="http://schemas.microsoft.com/office/drawing/2014/main" id="{C3313D49-84C7-43B7-8121-85A8A039C6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83" y="2246934"/>
            <a:ext cx="21907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Como optimizar MySQL configurando el archivo my.cnf">
            <a:extLst>
              <a:ext uri="{FF2B5EF4-FFF2-40B4-BE49-F238E27FC236}">
                <a16:creationId xmlns:a16="http://schemas.microsoft.com/office/drawing/2014/main" id="{ED0156C7-70B6-4CE9-A597-0F6931BAD7F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928" y="2659435"/>
            <a:ext cx="2257425" cy="1167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Mi experiencia con CakePHP - Syloper | Interacciones Digitales">
            <a:extLst>
              <a:ext uri="{FF2B5EF4-FFF2-40B4-BE49-F238E27FC236}">
                <a16:creationId xmlns:a16="http://schemas.microsoft.com/office/drawing/2014/main" id="{90C376E4-BD17-4F88-9565-30B8D9FC6A2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4" r="24607"/>
          <a:stretch/>
        </p:blipFill>
        <p:spPr bwMode="auto">
          <a:xfrm>
            <a:off x="4906304" y="1690687"/>
            <a:ext cx="2190750" cy="1520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La diferencia entre getElementById y el dolar $ de jQuery">
            <a:extLst>
              <a:ext uri="{FF2B5EF4-FFF2-40B4-BE49-F238E27FC236}">
                <a16:creationId xmlns:a16="http://schemas.microsoft.com/office/drawing/2014/main" id="{18BF6BBF-3C82-4503-835D-D8125FCDD2EA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3" b="21240"/>
          <a:stretch/>
        </p:blipFill>
        <p:spPr bwMode="auto">
          <a:xfrm>
            <a:off x="555141" y="5400330"/>
            <a:ext cx="3124200" cy="933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n 8" descr="Qué es Bootstrap y para qué sirve? | Blog de LucusHost">
            <a:extLst>
              <a:ext uri="{FF2B5EF4-FFF2-40B4-BE49-F238E27FC236}">
                <a16:creationId xmlns:a16="http://schemas.microsoft.com/office/drawing/2014/main" id="{E8A9FD60-4805-43D5-8553-7002BACF2CFD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1" t="2062" r="24362" b="-2062"/>
          <a:stretch/>
        </p:blipFill>
        <p:spPr bwMode="auto">
          <a:xfrm>
            <a:off x="9088504" y="4993930"/>
            <a:ext cx="1687790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 descr="Comprobar la disponibilidad de un nombre de usuario con Ajax ...">
            <a:extLst>
              <a:ext uri="{FF2B5EF4-FFF2-40B4-BE49-F238E27FC236}">
                <a16:creationId xmlns:a16="http://schemas.microsoft.com/office/drawing/2014/main" id="{619599BE-44B3-4AFD-A876-EEE4129ACB39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04" y="5119977"/>
            <a:ext cx="2266950" cy="10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E3E5B89-189D-455B-95A1-242391CC52A2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4044293" y="3560604"/>
            <a:ext cx="39909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B6BD5-4B99-4914-BDDA-3B6844EE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aplicación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72CF758-DA6A-41AC-AD5A-7A6F74A201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774" y="1478652"/>
            <a:ext cx="7458451" cy="5167313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DF7C399-D349-45C2-AD84-FA74CD039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7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0946C-096C-4744-9FE1-1C298A5F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E/R y esquema de 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6EFEB-56B2-448D-BFB5-99425263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EEEB0A-484A-47B4-9F38-691C5A59B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907506"/>
            <a:ext cx="5400040" cy="2187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8A1C95-489B-4B3F-87A6-0E82CDE956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96988" y="1690688"/>
            <a:ext cx="5400040" cy="4943475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B194D996-7C61-41DB-9D97-18E541E22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7FBD9-1800-4173-9FD1-C3EBC0EC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cómo funciona </a:t>
            </a:r>
            <a:r>
              <a:rPr lang="es-ES" dirty="0" err="1"/>
              <a:t>CeliTravel</a:t>
            </a:r>
            <a:r>
              <a:rPr lang="es-ES" dirty="0"/>
              <a:t>?</a:t>
            </a: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A49E80A7-2836-44E1-BF0C-5419D423F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6998B32-0E33-4337-91EB-D9B88CF37D0B}"/>
              </a:ext>
            </a:extLst>
          </p:cNvPr>
          <p:cNvSpPr txBox="1">
            <a:spLocks/>
          </p:cNvSpPr>
          <p:nvPr/>
        </p:nvSpPr>
        <p:spPr>
          <a:xfrm>
            <a:off x="352839" y="3429000"/>
            <a:ext cx="11486322" cy="86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200" dirty="0"/>
              <a:t>¡La</a:t>
            </a:r>
            <a:r>
              <a:rPr lang="es-ES" dirty="0"/>
              <a:t> mejor manera de saberlo es una demostración!</a:t>
            </a:r>
          </a:p>
        </p:txBody>
      </p:sp>
    </p:spTree>
    <p:extLst>
      <p:ext uri="{BB962C8B-B14F-4D97-AF65-F5344CB8AC3E}">
        <p14:creationId xmlns:p14="http://schemas.microsoft.com/office/powerpoint/2010/main" val="51693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60A0E-4A82-4B7D-838C-810CD4FB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9AA98-9993-4746-80DA-26F73EB0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sz="4000" dirty="0"/>
              <a:t>Requisitos fijados:</a:t>
            </a:r>
            <a:endParaRPr lang="es-ES" sz="4000" dirty="0"/>
          </a:p>
          <a:p>
            <a:endParaRPr lang="es-ES_tradnl" dirty="0"/>
          </a:p>
          <a:p>
            <a:r>
              <a:rPr lang="es-ES_tradnl" dirty="0"/>
              <a:t>Una búsqueda de restaurantes según los parámetros dados. </a:t>
            </a:r>
            <a:endParaRPr lang="es-ES" dirty="0"/>
          </a:p>
          <a:p>
            <a:r>
              <a:rPr lang="es-ES_tradnl" dirty="0"/>
              <a:t>Filtrado de resultados.</a:t>
            </a:r>
            <a:endParaRPr lang="es-ES" dirty="0"/>
          </a:p>
          <a:p>
            <a:r>
              <a:rPr lang="es-ES_tradnl" dirty="0"/>
              <a:t>Información de los resultados de las búsquedas.</a:t>
            </a:r>
            <a:endParaRPr lang="es-ES" dirty="0"/>
          </a:p>
          <a:p>
            <a:r>
              <a:rPr lang="es-ES_tradnl" dirty="0"/>
              <a:t>Ofrecer distancias entre los restaurantes y el usuario.</a:t>
            </a:r>
            <a:endParaRPr lang="es-ES" dirty="0"/>
          </a:p>
          <a:p>
            <a:r>
              <a:rPr lang="es-ES_tradnl" dirty="0"/>
              <a:t>Permitir una navegación básica aun no teniendo un usuario.</a:t>
            </a:r>
            <a:endParaRPr lang="es-ES" dirty="0"/>
          </a:p>
          <a:p>
            <a:r>
              <a:rPr lang="es-ES_tradnl" dirty="0"/>
              <a:t>Creación de usuarios y restaurantes.</a:t>
            </a:r>
            <a:endParaRPr lang="es-ES" dirty="0"/>
          </a:p>
          <a:p>
            <a:r>
              <a:rPr lang="es-ES_tradnl" dirty="0"/>
              <a:t>Gestión de usuarios y restaurantes desde un administrador.</a:t>
            </a:r>
            <a:endParaRPr lang="es-ES" dirty="0"/>
          </a:p>
          <a:p>
            <a:r>
              <a:rPr lang="es-ES_tradnl" dirty="0"/>
              <a:t>Permitir a usuarios escribir opiniones sobre los restaurantes.</a:t>
            </a:r>
            <a:endParaRPr lang="es-ES" dirty="0"/>
          </a:p>
          <a:p>
            <a:endParaRPr lang="es-ES"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B2401444-C92E-4209-B2DF-7A144A31E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33" y="365124"/>
            <a:ext cx="1324426" cy="1325563"/>
          </a:xfrm>
          <a:prstGeom prst="rect">
            <a:avLst/>
          </a:prstGeom>
        </p:spPr>
      </p:pic>
      <p:pic>
        <p:nvPicPr>
          <p:cNvPr id="6" name="Gráfico 5" descr="Marca de verificación">
            <a:extLst>
              <a:ext uri="{FF2B5EF4-FFF2-40B4-BE49-F238E27FC236}">
                <a16:creationId xmlns:a16="http://schemas.microsoft.com/office/drawing/2014/main" id="{2BFFF4DF-96F8-463A-BB79-E78C8A9ED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0500" y="2720337"/>
            <a:ext cx="615897" cy="615897"/>
          </a:xfrm>
          <a:prstGeom prst="rect">
            <a:avLst/>
          </a:prstGeom>
        </p:spPr>
      </p:pic>
      <p:pic>
        <p:nvPicPr>
          <p:cNvPr id="7" name="Gráfico 6" descr="Marca de verificación">
            <a:extLst>
              <a:ext uri="{FF2B5EF4-FFF2-40B4-BE49-F238E27FC236}">
                <a16:creationId xmlns:a16="http://schemas.microsoft.com/office/drawing/2014/main" id="{F9D9A03A-8049-4995-BA48-9F364AE3E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6677" y="3216342"/>
            <a:ext cx="615897" cy="615897"/>
          </a:xfrm>
          <a:prstGeom prst="rect">
            <a:avLst/>
          </a:prstGeom>
        </p:spPr>
      </p:pic>
      <p:pic>
        <p:nvPicPr>
          <p:cNvPr id="8" name="Gráfico 7" descr="Marca de verificación">
            <a:extLst>
              <a:ext uri="{FF2B5EF4-FFF2-40B4-BE49-F238E27FC236}">
                <a16:creationId xmlns:a16="http://schemas.microsoft.com/office/drawing/2014/main" id="{3733BE1D-65C8-48BB-A3DD-4213F38FA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0416" y="3709120"/>
            <a:ext cx="615897" cy="615897"/>
          </a:xfrm>
          <a:prstGeom prst="rect">
            <a:avLst/>
          </a:prstGeom>
        </p:spPr>
      </p:pic>
      <p:pic>
        <p:nvPicPr>
          <p:cNvPr id="9" name="Gráfico 8" descr="Marca de verificación">
            <a:extLst>
              <a:ext uri="{FF2B5EF4-FFF2-40B4-BE49-F238E27FC236}">
                <a16:creationId xmlns:a16="http://schemas.microsoft.com/office/drawing/2014/main" id="{EE5DDEEC-1F3A-4370-B479-DAD802B2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9164" y="4151573"/>
            <a:ext cx="615897" cy="615897"/>
          </a:xfrm>
          <a:prstGeom prst="rect">
            <a:avLst/>
          </a:prstGeom>
        </p:spPr>
      </p:pic>
      <p:pic>
        <p:nvPicPr>
          <p:cNvPr id="10" name="Gráfico 9" descr="Marca de verificación">
            <a:extLst>
              <a:ext uri="{FF2B5EF4-FFF2-40B4-BE49-F238E27FC236}">
                <a16:creationId xmlns:a16="http://schemas.microsoft.com/office/drawing/2014/main" id="{5CA36EEB-2D4D-4023-8799-9A296C209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18533" y="4588894"/>
            <a:ext cx="615897" cy="615897"/>
          </a:xfrm>
          <a:prstGeom prst="rect">
            <a:avLst/>
          </a:prstGeom>
        </p:spPr>
      </p:pic>
      <p:pic>
        <p:nvPicPr>
          <p:cNvPr id="11" name="Gráfico 10" descr="Marca de verificación">
            <a:extLst>
              <a:ext uri="{FF2B5EF4-FFF2-40B4-BE49-F238E27FC236}">
                <a16:creationId xmlns:a16="http://schemas.microsoft.com/office/drawing/2014/main" id="{34701FB3-4685-471E-9B0E-C9F08B637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258" y="5092478"/>
            <a:ext cx="615897" cy="615897"/>
          </a:xfrm>
          <a:prstGeom prst="rect">
            <a:avLst/>
          </a:prstGeom>
        </p:spPr>
      </p:pic>
      <p:pic>
        <p:nvPicPr>
          <p:cNvPr id="12" name="Gráfico 11" descr="Marca de verificación">
            <a:extLst>
              <a:ext uri="{FF2B5EF4-FFF2-40B4-BE49-F238E27FC236}">
                <a16:creationId xmlns:a16="http://schemas.microsoft.com/office/drawing/2014/main" id="{160A6765-5A70-441A-B5A6-0BCE7F9E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4136" y="5516901"/>
            <a:ext cx="615897" cy="615897"/>
          </a:xfrm>
          <a:prstGeom prst="rect">
            <a:avLst/>
          </a:prstGeom>
        </p:spPr>
      </p:pic>
      <p:pic>
        <p:nvPicPr>
          <p:cNvPr id="13" name="Gráfico 12" descr="Marca de verificación">
            <a:extLst>
              <a:ext uri="{FF2B5EF4-FFF2-40B4-BE49-F238E27FC236}">
                <a16:creationId xmlns:a16="http://schemas.microsoft.com/office/drawing/2014/main" id="{4C557AAB-79CC-470F-B574-187C797C4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0500" y="6030737"/>
            <a:ext cx="615897" cy="6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43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368</Words>
  <Application>Microsoft Office PowerPoint</Application>
  <PresentationFormat>Panorámica</PresentationFormat>
  <Paragraphs>63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¿Qué es CeliTravel?</vt:lpstr>
      <vt:lpstr>¿Por qué he hecho CeliTravel?</vt:lpstr>
      <vt:lpstr>Planificación</vt:lpstr>
      <vt:lpstr>Tecnologías</vt:lpstr>
      <vt:lpstr>Diagrama de aplicación</vt:lpstr>
      <vt:lpstr>Diagrama de E/R y esquema de BD</vt:lpstr>
      <vt:lpstr>¿Y cómo funciona CeliTravel?</vt:lpstr>
      <vt:lpstr>Conclusiones</vt:lpstr>
      <vt:lpstr>Propuestas de mejora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Carretón</dc:creator>
  <cp:lastModifiedBy>Ángel Carretón</cp:lastModifiedBy>
  <cp:revision>9</cp:revision>
  <dcterms:created xsi:type="dcterms:W3CDTF">2020-05-29T18:15:14Z</dcterms:created>
  <dcterms:modified xsi:type="dcterms:W3CDTF">2020-05-29T19:18:13Z</dcterms:modified>
</cp:coreProperties>
</file>