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 u="sng"/>
              <a:t>Symboles doiniers</a:t>
            </a:r>
            <a:endParaRPr b="1" u="sng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Chapitre 2 : les nombres (avec opérations)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686558" name="" hidden="0"/>
          <p:cNvSpPr/>
          <p:nvPr isPhoto="0" userDrawn="0"/>
        </p:nvSpPr>
        <p:spPr bwMode="auto">
          <a:xfrm flipH="0" flipV="0">
            <a:off x="1510932" y="4302458"/>
            <a:ext cx="196442" cy="31821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4326899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21598" y="804538"/>
            <a:ext cx="11799933" cy="5107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689680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815930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b="1" u="sng"/>
              <a:t>Les symboles up et down doiniers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1134466" name="" hidden="0"/>
          <p:cNvSpPr/>
          <p:nvPr isPhoto="0" userDrawn="0"/>
        </p:nvSpPr>
        <p:spPr bwMode="auto">
          <a:xfrm flipH="0" flipV="0">
            <a:off x="5224737" y="4107364"/>
            <a:ext cx="223915" cy="33639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199794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64996" y="815524"/>
            <a:ext cx="11895130" cy="5474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276230" name="" hidden="0"/>
          <p:cNvSpPr/>
          <p:nvPr isPhoto="0" userDrawn="0"/>
        </p:nvSpPr>
        <p:spPr bwMode="auto">
          <a:xfrm flipH="0" flipV="0">
            <a:off x="4630671" y="4050450"/>
            <a:ext cx="203897" cy="36034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829710" name="" hidden="0"/>
          <p:cNvSpPr/>
          <p:nvPr isPhoto="0" userDrawn="0"/>
        </p:nvSpPr>
        <p:spPr bwMode="auto">
          <a:xfrm flipH="0" flipV="0">
            <a:off x="4834568" y="4050450"/>
            <a:ext cx="193859" cy="32175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41519523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94562" y="721310"/>
            <a:ext cx="11693840" cy="5332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7051426" name="" hidden="0"/>
          <p:cNvSpPr txBox="1"/>
          <p:nvPr isPhoto="0" userDrawn="0"/>
        </p:nvSpPr>
        <p:spPr bwMode="auto">
          <a:xfrm flipH="0" flipV="0">
            <a:off x="648276" y="194198"/>
            <a:ext cx="914904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3600"/>
          </a:p>
        </p:txBody>
      </p:sp>
      <p:sp>
        <p:nvSpPr>
          <p:cNvPr id="829399204" name="" hidden="0"/>
          <p:cNvSpPr/>
          <p:nvPr isPhoto="0" userDrawn="0"/>
        </p:nvSpPr>
        <p:spPr bwMode="auto">
          <a:xfrm flipH="0" flipV="0">
            <a:off x="5179534" y="3948417"/>
            <a:ext cx="225244" cy="33119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957109853" name="" hidden="0"/>
          <p:cNvSpPr/>
          <p:nvPr isPhoto="0" userDrawn="0"/>
        </p:nvSpPr>
        <p:spPr bwMode="auto">
          <a:xfrm flipH="0" flipV="0">
            <a:off x="4757569" y="4109603"/>
            <a:ext cx="135271" cy="34002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3803247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4299" y="834314"/>
            <a:ext cx="11713820" cy="5214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559054" name="" hidden="0"/>
          <p:cNvSpPr/>
          <p:nvPr isPhoto="0" userDrawn="0"/>
        </p:nvSpPr>
        <p:spPr bwMode="auto">
          <a:xfrm flipH="0" flipV="0">
            <a:off x="4812305" y="4300646"/>
            <a:ext cx="219269" cy="33455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34380367" name="" hidden="0"/>
          <p:cNvSpPr/>
          <p:nvPr isPhoto="0" userDrawn="0"/>
        </p:nvSpPr>
        <p:spPr bwMode="auto">
          <a:xfrm flipH="0" flipV="0">
            <a:off x="5658983" y="4349617"/>
            <a:ext cx="235011" cy="34721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470997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0861" y="900568"/>
            <a:ext cx="11943468" cy="5515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2021-12-03T16:51:05Z</dcterms:modified>
  <cp:category/>
  <cp:contentStatus/>
  <cp:version/>
</cp:coreProperties>
</file>