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2.xml" ContentType="application/vnd.openxmlformats-officedocument.presentationml.slide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34.xml" ContentType="application/vnd.openxmlformats-officedocument.presentationml.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33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3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22.xml" ContentType="application/vnd.openxmlformats-officedocument.presentationml.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s/slide29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1.xml" ContentType="application/vnd.openxmlformats-officedocument.presentationml.slide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slides/slide31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12192000" cy="6858000"/>
  <p:notesSz cx="12192000" cy="6858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presProps" Target="presProps.xml" /><Relationship Id="rId39" Type="http://schemas.openxmlformats.org/officeDocument/2006/relationships/tableStyles" Target="tableStyles.xml" /><Relationship Id="rId4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Click to edit Master subtitle style</a:t>
            </a:r>
            <a:endParaRPr lang="fr-F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fr-FR"/>
              <a:t>Click icon to add picture</a:t>
            </a:r>
            <a:endParaRPr lang="fr-FR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 u="sng"/>
              <a:t>Symboles doiniers</a:t>
            </a:r>
            <a:endParaRPr lang="fr-FR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 u="sng"/>
              <a:t>Et leurs utilisations</a:t>
            </a:r>
            <a:endParaRPr u="sng"/>
          </a:p>
        </p:txBody>
      </p:sp>
      <p:sp>
        <p:nvSpPr>
          <p:cNvPr id="1399441465" name="" hidden="0"/>
          <p:cNvSpPr txBox="1"/>
          <p:nvPr isPhoto="0" userDrawn="0"/>
        </p:nvSpPr>
        <p:spPr bwMode="auto">
          <a:xfrm flipH="0" flipV="0">
            <a:off x="4643227" y="3939464"/>
            <a:ext cx="3375363" cy="17373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chapitre 1 : pour les chiffres</a:t>
            </a:r>
            <a:endParaRPr/>
          </a:p>
        </p:txBody>
      </p:sp>
      <p:sp>
        <p:nvSpPr>
          <p:cNvPr id="755108741" name="" hidden="0"/>
          <p:cNvSpPr txBox="1"/>
          <p:nvPr isPhoto="0" userDrawn="0"/>
        </p:nvSpPr>
        <p:spPr bwMode="auto">
          <a:xfrm flipH="0" flipV="0">
            <a:off x="472572" y="425388"/>
            <a:ext cx="4928956" cy="1188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b="1"/>
              <a:t>Bensitou Sofiane 25 novembre 2021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577745" name="" hidden="0"/>
          <p:cNvSpPr txBox="1"/>
          <p:nvPr isPhoto="0" userDrawn="0"/>
        </p:nvSpPr>
        <p:spPr bwMode="auto">
          <a:xfrm flipH="0" flipV="0">
            <a:off x="3265339" y="2015970"/>
            <a:ext cx="914399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92989947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7" y="2787987"/>
            <a:ext cx="10515600" cy="1325561"/>
          </a:xfrm>
        </p:spPr>
        <p:txBody>
          <a:bodyPr/>
          <a:lstStyle/>
          <a:p>
            <a:pPr algn="ctr">
              <a:defRPr/>
            </a:pPr>
            <a:r>
              <a:rPr sz="7200" b="1" u="sng"/>
              <a:t>Le symbole nedoi</a:t>
            </a:r>
            <a:endParaRPr sz="7200" b="1" u="s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4212733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74254854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329825332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99938019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152399" y="114299"/>
            <a:ext cx="11709196" cy="6448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1629002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04024836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095852488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701677271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06441865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176047" y="344137"/>
            <a:ext cx="11839937" cy="58954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3037113" name="" hidden="0"/>
          <p:cNvSpPr/>
          <p:nvPr isPhoto="0" userDrawn="0"/>
        </p:nvSpPr>
        <p:spPr bwMode="auto">
          <a:xfrm flipH="0" flipV="0">
            <a:off x="6028403" y="3708789"/>
            <a:ext cx="281149" cy="43531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87885858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0834" y="321698"/>
            <a:ext cx="12070387" cy="5547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6624734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96937786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796858431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10511638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127064" y="1161927"/>
            <a:ext cx="11937906" cy="4991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0625958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04324108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91626530" name="" hidden="0"/>
          <p:cNvSpPr/>
          <p:nvPr isPhoto="0" userDrawn="0"/>
        </p:nvSpPr>
        <p:spPr bwMode="auto">
          <a:xfrm flipH="0" flipV="0">
            <a:off x="5769538" y="3783755"/>
            <a:ext cx="227361" cy="35664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37157912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98398" y="491915"/>
            <a:ext cx="12050152" cy="5546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9731182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362091476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77932021" name="" hidden="0"/>
          <p:cNvSpPr/>
          <p:nvPr isPhoto="0" userDrawn="0"/>
        </p:nvSpPr>
        <p:spPr bwMode="auto">
          <a:xfrm flipH="0" flipV="0">
            <a:off x="6110232" y="3559723"/>
            <a:ext cx="283347" cy="45875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84042668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14560865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478216" y="709937"/>
            <a:ext cx="11235600" cy="552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490272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7" y="2852721"/>
            <a:ext cx="10515600" cy="1325561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 algn="ctr">
              <a:defRPr/>
            </a:pPr>
            <a:r>
              <a:rPr sz="7200" b="1" u="sng"/>
              <a:t>Le symbole neodi</a:t>
            </a:r>
            <a:br>
              <a:rPr sz="7200" b="1" u="sng"/>
            </a:br>
            <a:r>
              <a:rPr sz="3600" b="1" u="sng"/>
              <a:t>et définition en tant que « doinier »</a:t>
            </a:r>
            <a:endParaRPr sz="3600" b="1" u="s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8500791" name="" hidden="0"/>
          <p:cNvSpPr txBox="1"/>
          <p:nvPr isPhoto="0" userDrawn="0"/>
        </p:nvSpPr>
        <p:spPr bwMode="auto">
          <a:xfrm flipH="0" flipV="0">
            <a:off x="195144" y="7102135"/>
            <a:ext cx="914400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601816277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411261808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3596310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108144" y="823033"/>
            <a:ext cx="11975747" cy="50358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0015084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124964781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99462118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397106397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91677926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135466" y="489825"/>
            <a:ext cx="11921101" cy="57856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1285004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570423"/>
            <a:ext cx="12191999" cy="57171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7445904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087218160" name="" hidden="0"/>
          <p:cNvSpPr/>
          <p:nvPr isPhoto="0" userDrawn="0"/>
        </p:nvSpPr>
        <p:spPr bwMode="auto">
          <a:xfrm>
            <a:off x="5968558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52629180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255016" y="686537"/>
            <a:ext cx="11682000" cy="557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7707331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559436862" name="" hidden="0"/>
          <p:cNvSpPr/>
          <p:nvPr isPhoto="0" userDrawn="0"/>
        </p:nvSpPr>
        <p:spPr bwMode="auto">
          <a:xfrm flipH="0" flipV="0">
            <a:off x="5968559" y="3526619"/>
            <a:ext cx="291944" cy="46955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61266961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0" y="234779"/>
            <a:ext cx="12055739" cy="5844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0352960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30135923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443599761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14905490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0" y="536063"/>
            <a:ext cx="12179756" cy="55115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8679732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342161943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398864399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22513627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9089415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95871" y="86799"/>
            <a:ext cx="9208132" cy="46902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746452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41639095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504154320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24291712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66158134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174017" y="433439"/>
            <a:ext cx="11844000" cy="571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328983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90777152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71224070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351874" y="850337"/>
            <a:ext cx="11743200" cy="5248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9301910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35063356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160268" y="625498"/>
            <a:ext cx="11871498" cy="2666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975606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34487341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104910" y="896718"/>
            <a:ext cx="11982213" cy="47902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5520244" name="" hidden="0"/>
          <p:cNvSpPr/>
          <p:nvPr isPhoto="0" userDrawn="0"/>
        </p:nvSpPr>
        <p:spPr bwMode="auto">
          <a:xfrm flipH="0" flipV="0">
            <a:off x="349328" y="645417"/>
            <a:ext cx="214632" cy="270636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125492475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173624" y="780735"/>
            <a:ext cx="11975852" cy="5143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3400160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43913735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80273" y="942509"/>
            <a:ext cx="12031485" cy="5064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5423648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570423"/>
            <a:ext cx="12191999" cy="57171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1666875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3450992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103131" y="745755"/>
            <a:ext cx="11984392" cy="50921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8210300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5668465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19176" y="582301"/>
            <a:ext cx="12153683" cy="54190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8597045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786032287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09966430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53032007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0" y="503696"/>
            <a:ext cx="12190381" cy="5576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2397825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54734808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41527" y="522191"/>
            <a:ext cx="12108978" cy="55392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2660715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826066812" name="" hidden="0"/>
          <p:cNvSpPr/>
          <p:nvPr isPhoto="0" userDrawn="0"/>
        </p:nvSpPr>
        <p:spPr bwMode="auto">
          <a:xfrm flipH="0" flipV="0">
            <a:off x="-2683762" y="-381880"/>
            <a:ext cx="205271" cy="266506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51279307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256015" y="435270"/>
            <a:ext cx="11934919" cy="57131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7587854" name="" hidden="0"/>
          <p:cNvSpPr txBox="1"/>
          <p:nvPr isPhoto="0" userDrawn="0"/>
        </p:nvSpPr>
        <p:spPr bwMode="auto">
          <a:xfrm flipH="0" flipV="0">
            <a:off x="2904684" y="721310"/>
            <a:ext cx="914399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054672966" name="" hidden="0"/>
          <p:cNvSpPr txBox="1"/>
          <p:nvPr isPhoto="0" userDrawn="0"/>
        </p:nvSpPr>
        <p:spPr bwMode="auto">
          <a:xfrm flipH="0" flipV="0">
            <a:off x="3542766" y="1128203"/>
            <a:ext cx="45720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19640619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329580" y="1798496"/>
            <a:ext cx="11267820" cy="2455383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 algn="ctr">
              <a:defRPr/>
            </a:pPr>
            <a:r>
              <a:rPr b="1"/>
              <a:t>Comment va-t-on faire pour utiliser les symboles doiniers avec des nombre ?</a:t>
            </a:r>
            <a:br>
              <a:rPr b="1"/>
            </a:br>
            <a:br>
              <a:rPr b="1"/>
            </a:br>
            <a:r>
              <a:rPr sz="2600" b="1"/>
              <a:t>ceci se passera dans le chapitre 2 « dérivés up, down et  les nombres »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2371851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7" y="2815730"/>
            <a:ext cx="10515600" cy="1325561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sz="9600" b="1" u="sng" strike="noStrike"/>
              <a:t>La doine</a:t>
            </a:r>
            <a:endParaRPr sz="9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7187548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82985087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59484" y="680796"/>
            <a:ext cx="12073065" cy="55878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4646674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85319278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337816" y="591839"/>
            <a:ext cx="11516399" cy="54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5664290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33024160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93406040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239099" y="281393"/>
            <a:ext cx="11365202" cy="62908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6585555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824455146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0653207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153839" y="291464"/>
            <a:ext cx="11884356" cy="6000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8325108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30528470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64732" y="465839"/>
            <a:ext cx="11196000" cy="56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ONLYOFFICE/6.4.2.6</Application>
  <DocSecurity>0</DocSecurity>
  <PresentationFormat>Widescreen</PresentationFormat>
  <Paragraphs>0</Paragraphs>
  <Slides>35</Slides>
  <Notes>35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18</cp:revision>
  <dcterms:created xsi:type="dcterms:W3CDTF">2012-12-03T06:56:55Z</dcterms:created>
  <dcterms:modified xsi:type="dcterms:W3CDTF">2021-11-28T13:15:59Z</dcterms:modified>
  <cp:category/>
  <cp:contentStatus/>
  <cp:version/>
</cp:coreProperties>
</file>