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72620E6-8050-43B2-A2F7-96BF19166BAC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BEEBC4C-8556-411D-8B3E-A197892712CB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08728-6E0D-4AB8-902B-61FC305D3D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10DDE88-B396-4C82-91B2-D8D990EF60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455624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6DF444B-634F-4BE7-B033-FABA0F3ED4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4F4069-330A-4441-BB6A-FDCE481358AD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5C9115A-833E-4A94-90BC-66F6513D31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0B15F3-EF2A-44CA-89B4-849C8BE1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54FAE9-207C-4EAF-8D21-A35922AD7452}" type="slidenum"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5E3E-8F70-49BB-A30F-3CF7B6443175}"/>
              </a:ext>
            </a:extLst>
          </p:cNvPr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2299608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136C-1E7A-4FA4-8F41-558E889027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3293-445F-43DC-8D54-C2FB25B200A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DA04-1147-46D4-866A-B60AC1073A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EF83A3-643D-4255-85E6-A5378BF934E6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BC02-2E43-4386-A077-02D45699E2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9147-A346-489F-9B40-D6052619D4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F3FFC4-9557-4B89-9FAD-2D8E4527388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AB96E9F-7573-49E0-A3C1-94A9C7C4DF12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29DE295-1F68-49BA-9C97-9F0F9273FBAC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Vertical Title 1">
            <a:extLst>
              <a:ext uri="{FF2B5EF4-FFF2-40B4-BE49-F238E27FC236}">
                <a16:creationId xmlns:a16="http://schemas.microsoft.com/office/drawing/2014/main" id="{F305ECBF-6462-40E9-BC1E-FA68F8523C6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4780"/>
            <a:ext cx="2628899" cy="575741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Vertical Text Placeholder 2">
            <a:extLst>
              <a:ext uri="{FF2B5EF4-FFF2-40B4-BE49-F238E27FC236}">
                <a16:creationId xmlns:a16="http://schemas.microsoft.com/office/drawing/2014/main" id="{56782425-5F3F-42C1-B25D-45FCE201971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4780"/>
            <a:ext cx="7734296" cy="5757419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ADB8AE6-7B00-49D3-8B84-B72B7BAE42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1090E6-13C3-4A86-92C3-8320C7194ABB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034D20-5C40-4A93-B832-FA372DA004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BFE80D-447A-4C72-B74F-893896E021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73B63F-E929-4A2F-B2C7-FFBBC049C7C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D37D-1D94-45F1-9853-F96628ED14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8BAB-35F1-449F-86A2-81BD91731EB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FBD2-1CDF-4D56-96DC-FEEDFADFDF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4B72D2-7CC6-4E79-8418-FDEF761D91A8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9795-7C7A-43A3-B416-8FDCB48978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B927-BDD9-40C6-83D5-C0524ECEA6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F5C1CC-2F2E-4B35-AA36-3BCDF0D7C87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69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6F1F12C-2D15-4F80-8FB9-62EC4F9FACA6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245D3FC-C27E-4BA9-9F1E-01BF2F621F80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BAA02F-09B6-48D4-B25E-8FC8E7311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94DC46-7BA5-4057-8189-B33D23D68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EA5AA30-4669-4C82-8BDF-2427E43DD2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0C8A91-0DEE-460F-8102-11854CAB191C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AC09082-D3A8-4725-843E-B0FF976C31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2127368-96E4-4801-9E65-63D645AB81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EC7449-6E0C-451F-BC75-DDFB194AB12E}" type="slidenum"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65893-3573-4DDE-95A1-850ACC657F1E}"/>
              </a:ext>
            </a:extLst>
          </p:cNvPr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19186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5931660-4859-4055-81A8-B6D9E1FF76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D73F-318C-4B8C-9492-1F64B64F18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E136-94EC-436D-B1B9-82114A6855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1792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11778-EE58-48FE-8B25-3BBAE35F1F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BC2445-4BD0-4870-BE47-AE16CF6D1782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9F6B5-9F65-43A3-A83B-39BA8BAFDC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CFF3-6BCF-41AC-8D0F-14058F2022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1DEA0A-2E4A-4545-8F2B-9921D4DE20E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FEBF76-089D-4CA6-B747-099D5FDAA0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2F02-CA86-45DC-BFA7-2F6FCC1F8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F556A-E39C-426F-B4B5-7E2E4965787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A1AB9-F650-43C9-AFBA-AA04A3A1592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07646-1630-490A-AB85-2A1BF293CFD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1792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DD4C0-FAFE-420D-8036-4155CBA24E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BAA19-CCB2-4185-A842-DADA769C163E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6D991-6E5F-4704-8218-37C8F44C79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3059F-F17A-46AA-BB68-B9611C475C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C69700-2C81-4A52-8AF0-90B0CD22C43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C7B0-02A5-4E47-A5CC-75C0ECA1DA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AB9A4-0830-4AE6-B65E-5BBA61ADA4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202B82-9749-44EE-8D16-605AD1931CE8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9DEB8-B039-40AE-A8E2-0CFB99DEF2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9B9E-6780-4CEF-8604-E45CEFD2D2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84E63D-6D49-455E-9BA1-ACED675AAEA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F3A6B0A-7417-427F-AB60-FD76F2B24435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3BA1DD-B1B1-4582-8951-8BB23012ACF3}"/>
              </a:ext>
            </a:extLst>
          </p:cNvPr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1D58B1A6-C3F2-43A4-AF02-B6A487C44A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51CB1D-4056-4666-81B2-2912C0443433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5EAC0FA-5E74-4CB9-A66B-F68F392271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7F70ABA-9443-4687-8366-F7DA5CD34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9778AD-718B-445F-BCCC-12C5EDD165B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D00CDC7-77BD-4F37-A023-192B7255080A}"/>
              </a:ext>
            </a:extLst>
          </p:cNvPr>
          <p:cNvSpPr/>
          <p:nvPr/>
        </p:nvSpPr>
        <p:spPr>
          <a:xfrm>
            <a:off x="18" y="0"/>
            <a:ext cx="4050792" cy="68580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FABA585-A835-47B3-A36D-C5C993397AB7}"/>
              </a:ext>
            </a:extLst>
          </p:cNvPr>
          <p:cNvSpPr/>
          <p:nvPr/>
        </p:nvSpPr>
        <p:spPr>
          <a:xfrm>
            <a:off x="4040075" y="0"/>
            <a:ext cx="64008" cy="6858000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EEDA3C-30BB-43A0-843A-11DB1AEE7B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62FD36-B8DE-4BA8-BEAC-7204305720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B7BE13-E4DA-4806-BA7C-CA228F7921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19"/>
          </a:xfrm>
        </p:spPr>
        <p:txBody>
          <a:bodyPr lIns="91440" r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14A8C61-F26E-4F5E-9D08-016F1A80A4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65511" y="6459787"/>
            <a:ext cx="261851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6F08017-D3B7-4D05-9700-B7B0D0B29B04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05DAC1F-2768-404F-82AD-7A79155AB8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800600" y="6459787"/>
            <a:ext cx="4648196" cy="365129"/>
          </a:xfrm>
        </p:spPr>
        <p:txBody>
          <a:bodyPr anchorCtr="0"/>
          <a:lstStyle>
            <a:lvl1pPr algn="l">
              <a:defRPr>
                <a:solidFill>
                  <a:srgbClr val="63705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96EB1AC-7372-41D4-BEF3-EAF66D2E24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 lvl="0"/>
            <a:fld id="{1AA5441C-8EAC-44A3-B987-F9D7D583598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0BAA537-128C-4E2D-AA02-8FECEBFA5263}"/>
              </a:ext>
            </a:extLst>
          </p:cNvPr>
          <p:cNvSpPr/>
          <p:nvPr/>
        </p:nvSpPr>
        <p:spPr>
          <a:xfrm>
            <a:off x="0" y="4953003"/>
            <a:ext cx="12188823" cy="1904996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A7F22DA-C3D7-4BF8-89D8-7A57A129595E}"/>
              </a:ext>
            </a:extLst>
          </p:cNvPr>
          <p:cNvSpPr/>
          <p:nvPr/>
        </p:nvSpPr>
        <p:spPr>
          <a:xfrm>
            <a:off x="18" y="491507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9D3020-5688-4BB5-8556-3DFD59D9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C68E3DD-D78E-4006-934E-E878BABEB4D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915073"/>
          </a:xfrm>
          <a:blipFill>
            <a:blip r:embed="rId2"/>
            <a:stretch>
              <a:fillRect/>
            </a:stretch>
          </a:blipFill>
        </p:spPr>
        <p:txBody>
          <a:bodyPr lIns="457200" tIns="457200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A0EB1A-6FFB-4F36-BDA1-BB5D9FAB6C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C8098EA-4E7F-4F34-AE7E-D82DA63402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BC5464-73C1-40C8-B846-DED26757EA19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26B7269-F50F-41C0-9874-69B3F4CEBF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4D644EF-7F62-4D13-92F6-F2740A7D3C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895F4-F138-4658-AF17-0A8E576D5A5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7B1A431-D486-4CD3-98C9-8911D81CBF39}"/>
              </a:ext>
            </a:extLst>
          </p:cNvPr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1FCA156-17BD-431E-94E1-8ED011EE88D1}"/>
              </a:ext>
            </a:extLst>
          </p:cNvPr>
          <p:cNvSpPr/>
          <p:nvPr/>
        </p:nvSpPr>
        <p:spPr>
          <a:xfrm>
            <a:off x="0" y="6334313"/>
            <a:ext cx="12191996" cy="66001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EF203FE-DC43-4E1B-8156-8A81A98925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A0729B-3689-4C80-B085-0E4EC6174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6B4AA00-E085-4B9E-BD72-B00CC6DE866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97280" y="6459787"/>
            <a:ext cx="24722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B19AEBA2-47F4-4536-962D-E4298223DC11}" type="datetime1">
              <a:rPr lang="en-US"/>
              <a:pPr lvl="0"/>
              <a:t>12/20/2017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A974BC-0742-4302-8433-0DF5B371A1E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7975D96-5C4F-418A-A31B-E98961F05DC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11EE077C-ADD9-4977-9FDC-6CBA42348C21}" type="slidenum">
              <a:t>‹N°›</a:t>
            </a:fld>
            <a:endParaRPr lang="en-US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607A48EB-3822-4A06-98E1-0B6969A52462}"/>
              </a:ext>
            </a:extLst>
          </p:cNvPr>
          <p:cNvCxnSpPr/>
          <p:nvPr/>
        </p:nvCxnSpPr>
        <p:spPr>
          <a:xfrm>
            <a:off x="1193529" y="1737844"/>
            <a:ext cx="996696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itchFamily="34"/>
        <a:buChar char=" "/>
        <a:tabLst/>
        <a:defRPr lang="fr-FR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1D4FC2A-E9AA-4989-A0BC-632F6836957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781FD2B-27B6-411F-B88B-8D9F266BB6CF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AB089F3-8D8B-4560-AF67-10E9D3DC3C44}"/>
              </a:ext>
            </a:extLst>
          </p:cNvPr>
          <p:cNvSpPr>
            <a:spLocks noMove="1" noResize="1"/>
          </p:cNvSpPr>
          <p:nvPr/>
        </p:nvSpPr>
        <p:spPr>
          <a:xfrm>
            <a:off x="18" y="634094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8C80A56D-7C07-4259-A92E-DE03C1661B8F}"/>
              </a:ext>
            </a:extLst>
          </p:cNvPr>
          <p:cNvCxnSpPr>
            <a:cxnSpLocks noMove="1" noResize="1"/>
          </p:cNvCxnSpPr>
          <p:nvPr/>
        </p:nvCxnSpPr>
        <p:spPr>
          <a:xfrm>
            <a:off x="7534655" y="1391369"/>
            <a:ext cx="0" cy="3558205"/>
          </a:xfrm>
          <a:prstGeom prst="straightConnector1">
            <a:avLst/>
          </a:prstGeom>
          <a:noFill/>
          <a:ln w="12701" cap="flat">
            <a:solidFill>
              <a:srgbClr val="637052"/>
            </a:solidFill>
            <a:prstDash val="solid"/>
            <a:miter/>
          </a:ln>
        </p:spPr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67133E24-B41B-46FF-B557-831ED1860AF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65204" y="643463"/>
            <a:ext cx="6255026" cy="5054007"/>
          </a:xfrm>
        </p:spPr>
        <p:txBody>
          <a:bodyPr anchor="ctr"/>
          <a:lstStyle/>
          <a:p>
            <a:pPr lvl="0" algn="r"/>
            <a:r>
              <a:rPr lang="fr-FR"/>
              <a:t>CARRE MARC</a:t>
            </a:r>
            <a:br>
              <a:rPr lang="fr-FR"/>
            </a:br>
            <a:br>
              <a:rPr lang="fr-FR"/>
            </a:br>
            <a:r>
              <a:rPr lang="fr-FR"/>
              <a:t>CV Web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442750F0-DB04-4C75-87CF-51B5D97843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70990" y="643463"/>
            <a:ext cx="3341491" cy="5054007"/>
          </a:xfrm>
        </p:spPr>
        <p:txBody>
          <a:bodyPr anchor="ctr"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/>
              <a:t>Type de langage : HTML,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A1886-654B-40D9-9D0B-A2FA3F1BBC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7. Conclusion 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13434-FD3F-4F52-8381-E10134FD5BE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/>
              <a:t>Ce projet se révèle très enrichissant, tant sur le plan professionnel qu’éducatif. Il me permet de progresser considérablement en HTML/CSS et va me permettre par la suite d’intégrer le monde professionnel très rapidement à l’aide de mon CV Web site qui sera mis en ligne.</a:t>
            </a:r>
          </a:p>
          <a:p>
            <a:pPr lvl="0"/>
            <a:r>
              <a:rPr lang="fr-FR"/>
              <a:t>Certaines étapes sont infranchissables ou difficiles mais à l’aide de mes cours, et des formations données par mes chefs de pôle je peux les franchir plus aisément.</a:t>
            </a:r>
          </a:p>
          <a:p>
            <a:pPr lvl="0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0C414-9FD3-403F-B270-9002E3E8F1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dirty="0"/>
              <a:t>SOMMAIRE 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ED653-33EC-4E28-845D-8B80C57AEA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/>
              <a:t>1. Lancement du projet</a:t>
            </a:r>
          </a:p>
          <a:p>
            <a:pPr lvl="0"/>
            <a:r>
              <a:rPr lang="fr-FR"/>
              <a:t>2. Analyse de la conception</a:t>
            </a:r>
          </a:p>
          <a:p>
            <a:pPr lvl="0"/>
            <a:r>
              <a:rPr lang="fr-FR"/>
              <a:t>3. Objectifs fixés</a:t>
            </a:r>
          </a:p>
          <a:p>
            <a:pPr lvl="0"/>
            <a:r>
              <a:rPr lang="fr-FR"/>
              <a:t>4. Déroulement du projet (réussites et difficultés) </a:t>
            </a:r>
          </a:p>
          <a:p>
            <a:pPr lvl="0"/>
            <a:r>
              <a:rPr lang="fr-FR"/>
              <a:t>5. Visionnage du projet</a:t>
            </a:r>
          </a:p>
          <a:p>
            <a:pPr lvl="0"/>
            <a:r>
              <a:rPr lang="fr-FR"/>
              <a:t>6. MAJ des objectifs</a:t>
            </a:r>
          </a:p>
          <a:p>
            <a:pPr lvl="0"/>
            <a:r>
              <a:rPr lang="fr-FR"/>
              <a:t>7. Conclusion </a:t>
            </a:r>
          </a:p>
          <a:p>
            <a:pPr lvl="0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354EC-8E9A-4A95-9C87-3A81929AE0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1. Lancement du projet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A89E72-8174-45AB-8F79-85F358826A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/>
              <a:t>Choix du pole WEB </a:t>
            </a:r>
            <a:r>
              <a:rPr lang="fr-FR"/>
              <a:t>: Ce qui m’a le plus intéressé parmi les autres, et le plus accessible selon moi en cette première année.</a:t>
            </a:r>
          </a:p>
          <a:p>
            <a:pPr lvl="0"/>
            <a:r>
              <a:rPr lang="fr-FR" b="1"/>
              <a:t>Choix du projet – CV Web site</a:t>
            </a:r>
            <a:r>
              <a:rPr lang="fr-FR"/>
              <a:t> : Accessible, permet d’améliorer notre projet rapidement chaque semaine à l’aide de nos cours HTML/CSS. Projet qui coïncide avec notre programme et permet d’intégrer un milieu professionnel rapidement.</a:t>
            </a:r>
          </a:p>
          <a:p>
            <a:pPr lvl="0"/>
            <a:r>
              <a:rPr lang="fr-FR" b="1"/>
              <a:t>Choix du graphisme du site </a:t>
            </a:r>
            <a:r>
              <a:rPr lang="fr-FR"/>
              <a:t>: Inspiration grâce à internet.</a:t>
            </a:r>
          </a:p>
          <a:p>
            <a:pPr lvl="0"/>
            <a:r>
              <a:rPr lang="fr-FR" b="1"/>
              <a:t>Lancement du projet </a:t>
            </a:r>
            <a:r>
              <a:rPr lang="fr-FR"/>
              <a:t>: Croquis sur feuille qui ressemblais relativement à mon site.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BC259-3524-43F8-B139-06F6D58558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2. Analyse de la conception</a:t>
            </a:r>
            <a:br>
              <a:rPr lang="fr-FR" dirty="0"/>
            </a:b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10CCD8C-552A-4D2A-9788-587A86A4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49" y="1788159"/>
            <a:ext cx="7563535" cy="4369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>
            <a:extLst>
              <a:ext uri="{FF2B5EF4-FFF2-40B4-BE49-F238E27FC236}">
                <a16:creationId xmlns:a16="http://schemas.microsoft.com/office/drawing/2014/main" id="{4FAEE715-F5EE-4896-B32F-3552D504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7" y="1968191"/>
            <a:ext cx="4429079" cy="38771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 10">
            <a:extLst>
              <a:ext uri="{FF2B5EF4-FFF2-40B4-BE49-F238E27FC236}">
                <a16:creationId xmlns:a16="http://schemas.microsoft.com/office/drawing/2014/main" id="{BA50633D-A866-448C-A08F-02AC72D5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551" y="1968191"/>
            <a:ext cx="4429079" cy="38771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3449081-1013-47E7-BAC0-E761380FA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</p:spPr>
        <p:txBody>
          <a:bodyPr/>
          <a:lstStyle/>
          <a:p>
            <a:pPr lvl="0"/>
            <a:r>
              <a:rPr lang="fr-FR" dirty="0"/>
              <a:t>2. Analyse de la conception</a:t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3888E-3F67-4E01-A8E7-EF7193F393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3. Objectifs fixés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CA5DC8-3224-44A9-AFAF-3E1E968B2B0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 b="1"/>
              <a:t>- Me perfectionner en HTML CSS</a:t>
            </a:r>
          </a:p>
          <a:p>
            <a:pPr lvl="0"/>
            <a:r>
              <a:rPr lang="fr-FR" b="1"/>
              <a:t>- Apprendre à intégrer du JS dans une page HTML et comprendre comment créer du JS pour du HTML</a:t>
            </a:r>
          </a:p>
          <a:p>
            <a:pPr lvl="0"/>
            <a:r>
              <a:rPr lang="fr-FR" b="1"/>
              <a:t>- Respecter ma date de livraison quel que soit les imprévus</a:t>
            </a:r>
          </a:p>
          <a:p>
            <a:pPr lvl="0"/>
            <a:r>
              <a:rPr lang="fr-FR" b="1"/>
              <a:t>- Mettre mon CV en ligne afin qu’il soit visible par d’éventuel futur recruteur</a:t>
            </a:r>
          </a:p>
          <a:p>
            <a:pPr lvl="0"/>
            <a:r>
              <a:rPr lang="fr-FR" b="1"/>
              <a:t>- Créer une seule page avec plusieurs parties qui s’ouvrent et se ferment au clic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4708B-C027-417A-9599-03E6C51894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4. Déroulement du projet (réussites et difficultés)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CA767-5D2F-409B-A306-F8D1BADDD4A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b="1" dirty="0"/>
          </a:p>
          <a:p>
            <a:pPr lvl="0"/>
            <a:endParaRPr lang="fr-FR" b="1" dirty="0"/>
          </a:p>
          <a:p>
            <a:pPr lvl="0"/>
            <a:r>
              <a:rPr lang="fr-FR" b="1" dirty="0"/>
              <a:t>Réussites </a:t>
            </a:r>
            <a:r>
              <a:rPr lang="fr-FR" dirty="0"/>
              <a:t>: Créer un site fonctionnelle, image de fond qui se répète , mettre le CV en ligne, insertion de </a:t>
            </a:r>
            <a:r>
              <a:rPr lang="fr-FR" dirty="0" err="1"/>
              <a:t>bootstraps</a:t>
            </a:r>
            <a:r>
              <a:rPr lang="fr-FR" dirty="0"/>
              <a:t>, création code </a:t>
            </a:r>
            <a:r>
              <a:rPr lang="fr-FR" dirty="0" err="1"/>
              <a:t>Qr</a:t>
            </a:r>
            <a:r>
              <a:rPr lang="fr-FR" dirty="0"/>
              <a:t> fonctionnel.</a:t>
            </a:r>
          </a:p>
          <a:p>
            <a:pPr lvl="0"/>
            <a:endParaRPr lang="fr-FR" b="1" dirty="0"/>
          </a:p>
          <a:p>
            <a:pPr lvl="0"/>
            <a:endParaRPr lang="fr-FR" b="1" dirty="0"/>
          </a:p>
          <a:p>
            <a:pPr lvl="0"/>
            <a:r>
              <a:rPr lang="fr-FR" b="1" dirty="0"/>
              <a:t>Difficultés</a:t>
            </a:r>
            <a:r>
              <a:rPr lang="fr-FR" dirty="0"/>
              <a:t> : Créer un menu sur le côté, insérer une animation JS, blanc autour du menu.</a:t>
            </a:r>
            <a:endParaRPr lang="fr-F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7EF09-2E6C-4326-8D63-6D231F8D7F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5. Visionnage du projet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E6EB4-6F28-4ECF-BCD7-AABB3C358F9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>
                <a:hlinkClick r:id="rId2" action="ppaction://hlinkfile"/>
              </a:rPr>
              <a:t>..\index.html</a:t>
            </a:r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67490-88C8-4773-A272-691769211D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6. MAJ des objectifs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B060A-6DE0-48AB-9FEB-4CF3781C9D2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b="1" dirty="0"/>
          </a:p>
          <a:p>
            <a:pPr lvl="0"/>
            <a:r>
              <a:rPr lang="fr-FR" b="1" dirty="0"/>
              <a:t>- Insertion d’animation JS/</a:t>
            </a:r>
            <a:r>
              <a:rPr lang="fr-FR" b="1" dirty="0" err="1"/>
              <a:t>Jquery</a:t>
            </a:r>
            <a:r>
              <a:rPr lang="fr-FR" b="1" dirty="0"/>
              <a:t> pour la partie </a:t>
            </a:r>
            <a:r>
              <a:rPr lang="fr-FR" b="1" dirty="0" err="1"/>
              <a:t>Skills</a:t>
            </a:r>
            <a:r>
              <a:rPr lang="fr-FR" b="1" dirty="0"/>
              <a:t> et Portfolio </a:t>
            </a:r>
          </a:p>
          <a:p>
            <a:pPr lvl="0"/>
            <a:r>
              <a:rPr lang="fr-FR" b="1" dirty="0"/>
              <a:t>- Supprimer le style de menu sur le côté (souhaité auparavant)</a:t>
            </a:r>
          </a:p>
          <a:p>
            <a:pPr lvl="0"/>
            <a:r>
              <a:rPr lang="fr-FR" b="1" dirty="0"/>
              <a:t>- Faire un site responsive</a:t>
            </a:r>
          </a:p>
          <a:p>
            <a:pPr lvl="0"/>
            <a:r>
              <a:rPr lang="fr-FR" b="1" dirty="0"/>
              <a:t>- Adaptable en version mobile/tablette</a:t>
            </a:r>
          </a:p>
          <a:p>
            <a:pPr lvl="0"/>
            <a:r>
              <a:rPr lang="fr-FR" b="1" dirty="0"/>
              <a:t>- Faire fonctionner ma rubrique contact</a:t>
            </a:r>
          </a:p>
          <a:p>
            <a:pPr lvl="0"/>
            <a:r>
              <a:rPr lang="fr-FR" b="1" dirty="0"/>
              <a:t>- Respecter délais de livraison et planning prévisionnel</a:t>
            </a:r>
          </a:p>
          <a:p>
            <a:pPr marL="0" lvl="0" indent="0">
              <a:buNone/>
            </a:pPr>
            <a:endParaRPr lang="fr-FR" b="1" dirty="0"/>
          </a:p>
          <a:p>
            <a:pPr marL="0" lvl="0" indent="0">
              <a:buNone/>
            </a:pPr>
            <a:endParaRPr lang="fr-FR" b="1" dirty="0"/>
          </a:p>
          <a:p>
            <a:pPr lvl="0"/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</TotalTime>
  <Words>430</Words>
  <Application>Microsoft Office PowerPoint</Application>
  <PresentationFormat>Grand écran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CARRE MARC  CV Web</vt:lpstr>
      <vt:lpstr>SOMMAIRE  </vt:lpstr>
      <vt:lpstr>1. Lancement du projet </vt:lpstr>
      <vt:lpstr>2. Analyse de la conception </vt:lpstr>
      <vt:lpstr>2. Analyse de la conception </vt:lpstr>
      <vt:lpstr>3. Objectifs fixés </vt:lpstr>
      <vt:lpstr>4. Déroulement du projet (réussites et difficultés) </vt:lpstr>
      <vt:lpstr>5. Visionnage du projet </vt:lpstr>
      <vt:lpstr>6. MAJ des objectifs </vt:lpstr>
      <vt:lpstr>7. 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 MARC  CV Web</dc:title>
  <dc:creator>CARRE Marc</dc:creator>
  <cp:lastModifiedBy>CARRE Marc</cp:lastModifiedBy>
  <cp:revision>13</cp:revision>
  <dcterms:created xsi:type="dcterms:W3CDTF">2017-12-18T17:03:58Z</dcterms:created>
  <dcterms:modified xsi:type="dcterms:W3CDTF">2017-12-20T08:45:38Z</dcterms:modified>
</cp:coreProperties>
</file>