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7"/>
  </p:notesMasterIdLst>
  <p:sldIdLst>
    <p:sldId id="141169532" r:id="rId2"/>
    <p:sldId id="141169533" r:id="rId3"/>
    <p:sldId id="256" r:id="rId4"/>
    <p:sldId id="258" r:id="rId5"/>
    <p:sldId id="257" r:id="rId6"/>
    <p:sldId id="141169385" r:id="rId7"/>
    <p:sldId id="141169372" r:id="rId8"/>
    <p:sldId id="141168946" r:id="rId9"/>
    <p:sldId id="141169204" r:id="rId10"/>
    <p:sldId id="141169531" r:id="rId11"/>
    <p:sldId id="141169231" r:id="rId12"/>
    <p:sldId id="141169386" r:id="rId13"/>
    <p:sldId id="141169379" r:id="rId14"/>
    <p:sldId id="141169392" r:id="rId15"/>
    <p:sldId id="259" r:id="rId16"/>
    <p:sldId id="141169288" r:id="rId17"/>
    <p:sldId id="141169395" r:id="rId18"/>
    <p:sldId id="141169394" r:id="rId19"/>
    <p:sldId id="141169317" r:id="rId20"/>
    <p:sldId id="141169252" r:id="rId21"/>
    <p:sldId id="141169343" r:id="rId22"/>
    <p:sldId id="141169396" r:id="rId23"/>
    <p:sldId id="141169103" r:id="rId24"/>
    <p:sldId id="141169184" r:id="rId25"/>
    <p:sldId id="14116940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2E65"/>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92" autoAdjust="0"/>
    <p:restoredTop sz="94243" autoAdjust="0"/>
  </p:normalViewPr>
  <p:slideViewPr>
    <p:cSldViewPr showGuides="1">
      <p:cViewPr varScale="1">
        <p:scale>
          <a:sx n="65" d="100"/>
          <a:sy n="65" d="100"/>
        </p:scale>
        <p:origin x="392" y="48"/>
      </p:cViewPr>
      <p:guideLst/>
    </p:cSldViewPr>
  </p:slideViewPr>
  <p:outlineViewPr>
    <p:cViewPr>
      <p:scale>
        <a:sx n="33" d="100"/>
        <a:sy n="33" d="100"/>
      </p:scale>
      <p:origin x="0" y="-5456"/>
    </p:cViewPr>
  </p:outlineViewPr>
  <p:notesTextViewPr>
    <p:cViewPr>
      <p:scale>
        <a:sx n="1" d="1"/>
        <a:sy n="1" d="1"/>
      </p:scale>
      <p:origin x="0" y="0"/>
    </p:cViewPr>
  </p:notesTextViewPr>
  <p:sorterViewPr>
    <p:cViewPr>
      <p:scale>
        <a:sx n="100" d="100"/>
        <a:sy n="100" d="100"/>
      </p:scale>
      <p:origin x="0" y="0"/>
    </p:cViewPr>
  </p:sorter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売上高</c:v>
                </c:pt>
              </c:strCache>
            </c:strRef>
          </c:tx>
          <c:spPr>
            <a:ln>
              <a:noFill/>
            </a:ln>
          </c:spPr>
          <c:dPt>
            <c:idx val="0"/>
            <c:bubble3D val="0"/>
            <c:spPr>
              <a:solidFill>
                <a:schemeClr val="bg2">
                  <a:lumMod val="25000"/>
                </a:schemeClr>
              </a:solidFill>
              <a:ln w="19050">
                <a:noFill/>
              </a:ln>
              <a:effectLst/>
            </c:spPr>
            <c:extLst>
              <c:ext xmlns:c16="http://schemas.microsoft.com/office/drawing/2014/chart" uri="{C3380CC4-5D6E-409C-BE32-E72D297353CC}">
                <c16:uniqueId val="{00000002-FF6D-483E-93AC-1FD361DA52B4}"/>
              </c:ext>
            </c:extLst>
          </c:dPt>
          <c:dPt>
            <c:idx val="1"/>
            <c:bubble3D val="0"/>
            <c:spPr>
              <a:solidFill>
                <a:schemeClr val="bg2">
                  <a:lumMod val="50000"/>
                </a:schemeClr>
              </a:solidFill>
              <a:ln w="19050">
                <a:noFill/>
              </a:ln>
              <a:effectLst/>
            </c:spPr>
            <c:extLst>
              <c:ext xmlns:c16="http://schemas.microsoft.com/office/drawing/2014/chart" uri="{C3380CC4-5D6E-409C-BE32-E72D297353CC}">
                <c16:uniqueId val="{00000003-FF6D-483E-93AC-1FD361DA52B4}"/>
              </c:ext>
            </c:extLst>
          </c:dPt>
          <c:dPt>
            <c:idx val="2"/>
            <c:bubble3D val="0"/>
            <c:spPr>
              <a:solidFill>
                <a:schemeClr val="bg2">
                  <a:lumMod val="75000"/>
                </a:schemeClr>
              </a:solidFill>
              <a:ln w="19050">
                <a:noFill/>
              </a:ln>
              <a:effectLst/>
            </c:spPr>
            <c:extLst>
              <c:ext xmlns:c16="http://schemas.microsoft.com/office/drawing/2014/chart" uri="{C3380CC4-5D6E-409C-BE32-E72D297353CC}">
                <c16:uniqueId val="{00000004-FF6D-483E-93AC-1FD361DA52B4}"/>
              </c:ext>
            </c:extLst>
          </c:dPt>
          <c:dPt>
            <c:idx val="3"/>
            <c:bubble3D val="0"/>
            <c:spPr>
              <a:solidFill>
                <a:schemeClr val="bg2">
                  <a:lumMod val="90000"/>
                </a:schemeClr>
              </a:solidFill>
              <a:ln w="19050">
                <a:noFill/>
              </a:ln>
              <a:effectLst/>
            </c:spPr>
            <c:extLst>
              <c:ext xmlns:c16="http://schemas.microsoft.com/office/drawing/2014/chart" uri="{C3380CC4-5D6E-409C-BE32-E72D297353CC}">
                <c16:uniqueId val="{00000005-FF6D-483E-93AC-1FD361DA52B4}"/>
              </c:ext>
            </c:extLst>
          </c:dPt>
          <c:dPt>
            <c:idx val="4"/>
            <c:bubble3D val="0"/>
            <c:spPr>
              <a:solidFill>
                <a:schemeClr val="bg2"/>
              </a:solidFill>
              <a:ln w="19050">
                <a:noFill/>
              </a:ln>
              <a:effectLst/>
            </c:spPr>
            <c:extLst>
              <c:ext xmlns:c16="http://schemas.microsoft.com/office/drawing/2014/chart" uri="{C3380CC4-5D6E-409C-BE32-E72D297353CC}">
                <c16:uniqueId val="{00000006-FF6D-483E-93AC-1FD361DA52B4}"/>
              </c:ext>
            </c:extLst>
          </c:dPt>
          <c:dPt>
            <c:idx val="5"/>
            <c:bubble3D val="0"/>
            <c:spPr>
              <a:noFill/>
              <a:ln w="19050">
                <a:noFill/>
              </a:ln>
              <a:effectLst/>
            </c:spPr>
            <c:extLst>
              <c:ext xmlns:c16="http://schemas.microsoft.com/office/drawing/2014/chart" uri="{C3380CC4-5D6E-409C-BE32-E72D297353CC}">
                <c16:uniqueId val="{00000001-FF6D-483E-93AC-1FD361DA52B4}"/>
              </c:ext>
            </c:extLst>
          </c:dPt>
          <c:cat>
            <c:strRef>
              <c:f>Sheet1!$A$2:$A$7</c:f>
              <c:strCache>
                <c:ptCount val="4"/>
                <c:pt idx="0">
                  <c:v>第 1 四半期</c:v>
                </c:pt>
                <c:pt idx="1">
                  <c:v>第 2 四半期</c:v>
                </c:pt>
                <c:pt idx="2">
                  <c:v>第 3 四半期</c:v>
                </c:pt>
                <c:pt idx="3">
                  <c:v>第 4 四半期</c:v>
                </c:pt>
              </c:strCache>
            </c:strRef>
          </c:cat>
          <c:val>
            <c:numRef>
              <c:f>Sheet1!$B$2:$B$7</c:f>
              <c:numCache>
                <c:formatCode>General</c:formatCode>
                <c:ptCount val="6"/>
                <c:pt idx="0">
                  <c:v>1</c:v>
                </c:pt>
                <c:pt idx="1">
                  <c:v>1</c:v>
                </c:pt>
                <c:pt idx="2">
                  <c:v>1</c:v>
                </c:pt>
                <c:pt idx="3">
                  <c:v>1</c:v>
                </c:pt>
                <c:pt idx="4">
                  <c:v>1</c:v>
                </c:pt>
                <c:pt idx="5">
                  <c:v>5</c:v>
                </c:pt>
              </c:numCache>
            </c:numRef>
          </c:val>
          <c:extLst>
            <c:ext xmlns:c16="http://schemas.microsoft.com/office/drawing/2014/chart" uri="{C3380CC4-5D6E-409C-BE32-E72D297353CC}">
              <c16:uniqueId val="{00000000-FF6D-483E-93AC-1FD361DA52B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売上高</c:v>
                </c:pt>
              </c:strCache>
            </c:strRef>
          </c:tx>
          <c:spPr>
            <a:ln>
              <a:noFill/>
            </a:ln>
          </c:spPr>
          <c:dPt>
            <c:idx val="0"/>
            <c:bubble3D val="0"/>
            <c:spPr>
              <a:noFill/>
              <a:ln w="19050">
                <a:noFill/>
              </a:ln>
              <a:effectLst/>
            </c:spPr>
            <c:extLst>
              <c:ext xmlns:c16="http://schemas.microsoft.com/office/drawing/2014/chart" uri="{C3380CC4-5D6E-409C-BE32-E72D297353CC}">
                <c16:uniqueId val="{00000001-AF6D-41E3-9DAF-580E7EEB27D3}"/>
              </c:ext>
            </c:extLst>
          </c:dPt>
          <c:dPt>
            <c:idx val="1"/>
            <c:bubble3D val="0"/>
            <c:spPr>
              <a:solidFill>
                <a:schemeClr val="bg2">
                  <a:lumMod val="25000"/>
                </a:schemeClr>
              </a:solidFill>
              <a:ln w="19050">
                <a:noFill/>
              </a:ln>
              <a:effectLst/>
            </c:spPr>
            <c:extLst>
              <c:ext xmlns:c16="http://schemas.microsoft.com/office/drawing/2014/chart" uri="{C3380CC4-5D6E-409C-BE32-E72D297353CC}">
                <c16:uniqueId val="{00000003-AF6D-41E3-9DAF-580E7EEB27D3}"/>
              </c:ext>
            </c:extLst>
          </c:dPt>
          <c:dPt>
            <c:idx val="2"/>
            <c:bubble3D val="0"/>
            <c:spPr>
              <a:solidFill>
                <a:schemeClr val="bg2">
                  <a:lumMod val="50000"/>
                </a:schemeClr>
              </a:solidFill>
              <a:ln w="19050">
                <a:noFill/>
              </a:ln>
              <a:effectLst/>
            </c:spPr>
            <c:extLst>
              <c:ext xmlns:c16="http://schemas.microsoft.com/office/drawing/2014/chart" uri="{C3380CC4-5D6E-409C-BE32-E72D297353CC}">
                <c16:uniqueId val="{00000005-AF6D-41E3-9DAF-580E7EEB27D3}"/>
              </c:ext>
            </c:extLst>
          </c:dPt>
          <c:dPt>
            <c:idx val="3"/>
            <c:bubble3D val="0"/>
            <c:spPr>
              <a:solidFill>
                <a:schemeClr val="bg2">
                  <a:lumMod val="75000"/>
                </a:schemeClr>
              </a:solidFill>
              <a:ln w="19050">
                <a:noFill/>
              </a:ln>
              <a:effectLst/>
            </c:spPr>
            <c:extLst>
              <c:ext xmlns:c16="http://schemas.microsoft.com/office/drawing/2014/chart" uri="{C3380CC4-5D6E-409C-BE32-E72D297353CC}">
                <c16:uniqueId val="{00000007-AF6D-41E3-9DAF-580E7EEB27D3}"/>
              </c:ext>
            </c:extLst>
          </c:dPt>
          <c:dPt>
            <c:idx val="4"/>
            <c:bubble3D val="0"/>
            <c:spPr>
              <a:solidFill>
                <a:schemeClr val="bg2">
                  <a:lumMod val="90000"/>
                </a:schemeClr>
              </a:solidFill>
              <a:ln w="19050">
                <a:noFill/>
              </a:ln>
              <a:effectLst/>
            </c:spPr>
            <c:extLst>
              <c:ext xmlns:c16="http://schemas.microsoft.com/office/drawing/2014/chart" uri="{C3380CC4-5D6E-409C-BE32-E72D297353CC}">
                <c16:uniqueId val="{00000009-AF6D-41E3-9DAF-580E7EEB27D3}"/>
              </c:ext>
            </c:extLst>
          </c:dPt>
          <c:dPt>
            <c:idx val="5"/>
            <c:bubble3D val="0"/>
            <c:spPr>
              <a:noFill/>
              <a:ln w="19050">
                <a:noFill/>
              </a:ln>
              <a:effectLst/>
            </c:spPr>
            <c:extLst>
              <c:ext xmlns:c16="http://schemas.microsoft.com/office/drawing/2014/chart" uri="{C3380CC4-5D6E-409C-BE32-E72D297353CC}">
                <c16:uniqueId val="{0000000B-AF6D-41E3-9DAF-580E7EEB27D3}"/>
              </c:ext>
            </c:extLst>
          </c:dPt>
          <c:dPt>
            <c:idx val="6"/>
            <c:bubble3D val="0"/>
            <c:spPr>
              <a:noFill/>
              <a:ln w="19050">
                <a:noFill/>
              </a:ln>
              <a:effectLst/>
            </c:spPr>
            <c:extLst>
              <c:ext xmlns:c16="http://schemas.microsoft.com/office/drawing/2014/chart" uri="{C3380CC4-5D6E-409C-BE32-E72D297353CC}">
                <c16:uniqueId val="{00000012-AF6D-41E3-9DAF-580E7EEB27D3}"/>
              </c:ext>
            </c:extLst>
          </c:dPt>
          <c:dPt>
            <c:idx val="7"/>
            <c:bubble3D val="0"/>
            <c:spPr>
              <a:solidFill>
                <a:schemeClr val="bg2">
                  <a:lumMod val="90000"/>
                </a:schemeClr>
              </a:solidFill>
              <a:ln w="19050">
                <a:noFill/>
              </a:ln>
              <a:effectLst/>
            </c:spPr>
            <c:extLst>
              <c:ext xmlns:c16="http://schemas.microsoft.com/office/drawing/2014/chart" uri="{C3380CC4-5D6E-409C-BE32-E72D297353CC}">
                <c16:uniqueId val="{00000011-AF6D-41E3-9DAF-580E7EEB27D3}"/>
              </c:ext>
            </c:extLst>
          </c:dPt>
          <c:dPt>
            <c:idx val="8"/>
            <c:bubble3D val="0"/>
            <c:spPr>
              <a:solidFill>
                <a:schemeClr val="bg2">
                  <a:lumMod val="75000"/>
                </a:schemeClr>
              </a:solidFill>
              <a:ln w="19050">
                <a:noFill/>
              </a:ln>
              <a:effectLst/>
            </c:spPr>
            <c:extLst>
              <c:ext xmlns:c16="http://schemas.microsoft.com/office/drawing/2014/chart" uri="{C3380CC4-5D6E-409C-BE32-E72D297353CC}">
                <c16:uniqueId val="{00000010-AF6D-41E3-9DAF-580E7EEB27D3}"/>
              </c:ext>
            </c:extLst>
          </c:dPt>
          <c:dPt>
            <c:idx val="9"/>
            <c:bubble3D val="0"/>
            <c:spPr>
              <a:solidFill>
                <a:schemeClr val="bg2">
                  <a:lumMod val="50000"/>
                </a:schemeClr>
              </a:solidFill>
              <a:ln w="19050">
                <a:noFill/>
              </a:ln>
              <a:effectLst/>
            </c:spPr>
            <c:extLst>
              <c:ext xmlns:c16="http://schemas.microsoft.com/office/drawing/2014/chart" uri="{C3380CC4-5D6E-409C-BE32-E72D297353CC}">
                <c16:uniqueId val="{0000000F-AF6D-41E3-9DAF-580E7EEB27D3}"/>
              </c:ext>
            </c:extLst>
          </c:dPt>
          <c:dPt>
            <c:idx val="10"/>
            <c:bubble3D val="0"/>
            <c:spPr>
              <a:solidFill>
                <a:schemeClr val="bg2">
                  <a:lumMod val="25000"/>
                </a:schemeClr>
              </a:solidFill>
              <a:ln w="19050">
                <a:noFill/>
              </a:ln>
              <a:effectLst/>
            </c:spPr>
            <c:extLst>
              <c:ext xmlns:c16="http://schemas.microsoft.com/office/drawing/2014/chart" uri="{C3380CC4-5D6E-409C-BE32-E72D297353CC}">
                <c16:uniqueId val="{0000000E-AF6D-41E3-9DAF-580E7EEB27D3}"/>
              </c:ext>
            </c:extLst>
          </c:dPt>
          <c:dPt>
            <c:idx val="11"/>
            <c:bubble3D val="0"/>
            <c:spPr>
              <a:noFill/>
              <a:ln w="19050">
                <a:noFill/>
              </a:ln>
              <a:effectLst/>
            </c:spPr>
            <c:extLst>
              <c:ext xmlns:c16="http://schemas.microsoft.com/office/drawing/2014/chart" uri="{C3380CC4-5D6E-409C-BE32-E72D297353CC}">
                <c16:uniqueId val="{0000000D-AF6D-41E3-9DAF-580E7EEB27D3}"/>
              </c:ext>
            </c:extLst>
          </c:dPt>
          <c:dPt>
            <c:idx val="12"/>
            <c:bubble3D val="0"/>
            <c:spPr>
              <a:solidFill>
                <a:schemeClr val="accent1">
                  <a:lumMod val="80000"/>
                  <a:lumOff val="20000"/>
                </a:schemeClr>
              </a:solidFill>
              <a:ln w="19050">
                <a:noFill/>
              </a:ln>
              <a:effectLst/>
            </c:spPr>
            <c:extLst>
              <c:ext xmlns:c16="http://schemas.microsoft.com/office/drawing/2014/chart" uri="{C3380CC4-5D6E-409C-BE32-E72D297353CC}">
                <c16:uniqueId val="{00000019-528E-4FEB-87E0-DBFC463900C2}"/>
              </c:ext>
            </c:extLst>
          </c:dPt>
          <c:cat>
            <c:strRef>
              <c:f>Sheet1!$A$2:$A$14</c:f>
              <c:strCache>
                <c:ptCount val="4"/>
                <c:pt idx="0">
                  <c:v>第 1 四半期</c:v>
                </c:pt>
                <c:pt idx="1">
                  <c:v>第 2 四半期</c:v>
                </c:pt>
                <c:pt idx="2">
                  <c:v>第 3 四半期</c:v>
                </c:pt>
                <c:pt idx="3">
                  <c:v>第 4 四半期</c:v>
                </c:pt>
              </c:strCache>
            </c:strRef>
          </c:cat>
          <c:val>
            <c:numRef>
              <c:f>Sheet1!$B$2:$B$14</c:f>
              <c:numCache>
                <c:formatCode>General</c:formatCode>
                <c:ptCount val="13"/>
                <c:pt idx="0">
                  <c:v>0.5</c:v>
                </c:pt>
                <c:pt idx="1">
                  <c:v>1</c:v>
                </c:pt>
                <c:pt idx="2">
                  <c:v>1</c:v>
                </c:pt>
                <c:pt idx="3">
                  <c:v>1</c:v>
                </c:pt>
                <c:pt idx="4">
                  <c:v>1</c:v>
                </c:pt>
                <c:pt idx="5">
                  <c:v>0.5</c:v>
                </c:pt>
                <c:pt idx="6">
                  <c:v>0.5</c:v>
                </c:pt>
                <c:pt idx="7">
                  <c:v>1</c:v>
                </c:pt>
                <c:pt idx="8">
                  <c:v>1</c:v>
                </c:pt>
                <c:pt idx="9">
                  <c:v>1</c:v>
                </c:pt>
                <c:pt idx="10">
                  <c:v>1</c:v>
                </c:pt>
                <c:pt idx="11">
                  <c:v>0.5</c:v>
                </c:pt>
              </c:numCache>
            </c:numRef>
          </c:val>
          <c:extLst>
            <c:ext xmlns:c16="http://schemas.microsoft.com/office/drawing/2014/chart" uri="{C3380CC4-5D6E-409C-BE32-E72D297353CC}">
              <c16:uniqueId val="{0000000C-AF6D-41E3-9DAF-580E7EEB27D3}"/>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売上高</c:v>
                </c:pt>
              </c:strCache>
            </c:strRef>
          </c:tx>
          <c:spPr>
            <a:ln>
              <a:noFill/>
            </a:ln>
          </c:spPr>
          <c:dPt>
            <c:idx val="0"/>
            <c:bubble3D val="0"/>
            <c:spPr>
              <a:noFill/>
              <a:ln w="19050">
                <a:noFill/>
              </a:ln>
              <a:effectLst/>
            </c:spPr>
            <c:extLst>
              <c:ext xmlns:c16="http://schemas.microsoft.com/office/drawing/2014/chart" uri="{C3380CC4-5D6E-409C-BE32-E72D297353CC}">
                <c16:uniqueId val="{00000001-DB6D-492A-8EDD-60098F6DFD78}"/>
              </c:ext>
            </c:extLst>
          </c:dPt>
          <c:dPt>
            <c:idx val="1"/>
            <c:bubble3D val="0"/>
            <c:spPr>
              <a:solidFill>
                <a:schemeClr val="bg1">
                  <a:lumMod val="65000"/>
                </a:schemeClr>
              </a:solidFill>
              <a:ln w="19050">
                <a:noFill/>
              </a:ln>
              <a:effectLst/>
            </c:spPr>
            <c:extLst>
              <c:ext xmlns:c16="http://schemas.microsoft.com/office/drawing/2014/chart" uri="{C3380CC4-5D6E-409C-BE32-E72D297353CC}">
                <c16:uniqueId val="{00000003-DB6D-492A-8EDD-60098F6DFD78}"/>
              </c:ext>
            </c:extLst>
          </c:dPt>
          <c:dPt>
            <c:idx val="2"/>
            <c:bubble3D val="0"/>
            <c:spPr>
              <a:solidFill>
                <a:schemeClr val="bg1">
                  <a:lumMod val="75000"/>
                </a:schemeClr>
              </a:solidFill>
              <a:ln w="19050">
                <a:noFill/>
              </a:ln>
              <a:effectLst/>
            </c:spPr>
            <c:extLst>
              <c:ext xmlns:c16="http://schemas.microsoft.com/office/drawing/2014/chart" uri="{C3380CC4-5D6E-409C-BE32-E72D297353CC}">
                <c16:uniqueId val="{00000005-DB6D-492A-8EDD-60098F6DFD78}"/>
              </c:ext>
            </c:extLst>
          </c:dPt>
          <c:dPt>
            <c:idx val="3"/>
            <c:bubble3D val="0"/>
            <c:spPr>
              <a:solidFill>
                <a:schemeClr val="bg1">
                  <a:lumMod val="85000"/>
                </a:schemeClr>
              </a:solidFill>
              <a:ln w="19050">
                <a:noFill/>
              </a:ln>
              <a:effectLst/>
            </c:spPr>
            <c:extLst>
              <c:ext xmlns:c16="http://schemas.microsoft.com/office/drawing/2014/chart" uri="{C3380CC4-5D6E-409C-BE32-E72D297353CC}">
                <c16:uniqueId val="{00000007-DB6D-492A-8EDD-60098F6DFD78}"/>
              </c:ext>
            </c:extLst>
          </c:dPt>
          <c:dPt>
            <c:idx val="4"/>
            <c:bubble3D val="0"/>
            <c:spPr>
              <a:solidFill>
                <a:schemeClr val="bg1">
                  <a:lumMod val="95000"/>
                </a:schemeClr>
              </a:solidFill>
              <a:ln w="19050">
                <a:noFill/>
              </a:ln>
              <a:effectLst/>
            </c:spPr>
            <c:extLst>
              <c:ext xmlns:c16="http://schemas.microsoft.com/office/drawing/2014/chart" uri="{C3380CC4-5D6E-409C-BE32-E72D297353CC}">
                <c16:uniqueId val="{00000009-DB6D-492A-8EDD-60098F6DFD78}"/>
              </c:ext>
            </c:extLst>
          </c:dPt>
          <c:dPt>
            <c:idx val="5"/>
            <c:bubble3D val="0"/>
            <c:spPr>
              <a:noFill/>
              <a:ln w="19050">
                <a:noFill/>
              </a:ln>
              <a:effectLst/>
            </c:spPr>
            <c:extLst>
              <c:ext xmlns:c16="http://schemas.microsoft.com/office/drawing/2014/chart" uri="{C3380CC4-5D6E-409C-BE32-E72D297353CC}">
                <c16:uniqueId val="{0000000B-DB6D-492A-8EDD-60098F6DFD78}"/>
              </c:ext>
            </c:extLst>
          </c:dPt>
          <c:dPt>
            <c:idx val="6"/>
            <c:bubble3D val="0"/>
            <c:spPr>
              <a:noFill/>
              <a:ln w="19050">
                <a:noFill/>
              </a:ln>
              <a:effectLst/>
            </c:spPr>
            <c:extLst>
              <c:ext xmlns:c16="http://schemas.microsoft.com/office/drawing/2014/chart" uri="{C3380CC4-5D6E-409C-BE32-E72D297353CC}">
                <c16:uniqueId val="{00000012-DB6D-492A-8EDD-60098F6DFD78}"/>
              </c:ext>
            </c:extLst>
          </c:dPt>
          <c:dPt>
            <c:idx val="7"/>
            <c:bubble3D val="0"/>
            <c:spPr>
              <a:solidFill>
                <a:schemeClr val="bg1">
                  <a:lumMod val="95000"/>
                </a:schemeClr>
              </a:solidFill>
              <a:ln w="19050">
                <a:noFill/>
              </a:ln>
              <a:effectLst/>
            </c:spPr>
            <c:extLst>
              <c:ext xmlns:c16="http://schemas.microsoft.com/office/drawing/2014/chart" uri="{C3380CC4-5D6E-409C-BE32-E72D297353CC}">
                <c16:uniqueId val="{00000011-DB6D-492A-8EDD-60098F6DFD78}"/>
              </c:ext>
            </c:extLst>
          </c:dPt>
          <c:dPt>
            <c:idx val="8"/>
            <c:bubble3D val="0"/>
            <c:spPr>
              <a:solidFill>
                <a:schemeClr val="bg1">
                  <a:lumMod val="85000"/>
                </a:schemeClr>
              </a:solidFill>
              <a:ln w="19050">
                <a:noFill/>
              </a:ln>
              <a:effectLst/>
            </c:spPr>
            <c:extLst>
              <c:ext xmlns:c16="http://schemas.microsoft.com/office/drawing/2014/chart" uri="{C3380CC4-5D6E-409C-BE32-E72D297353CC}">
                <c16:uniqueId val="{00000010-DB6D-492A-8EDD-60098F6DFD78}"/>
              </c:ext>
            </c:extLst>
          </c:dPt>
          <c:dPt>
            <c:idx val="9"/>
            <c:bubble3D val="0"/>
            <c:spPr>
              <a:solidFill>
                <a:schemeClr val="bg1">
                  <a:lumMod val="75000"/>
                </a:schemeClr>
              </a:solidFill>
              <a:ln w="19050">
                <a:noFill/>
              </a:ln>
              <a:effectLst/>
            </c:spPr>
            <c:extLst>
              <c:ext xmlns:c16="http://schemas.microsoft.com/office/drawing/2014/chart" uri="{C3380CC4-5D6E-409C-BE32-E72D297353CC}">
                <c16:uniqueId val="{0000000F-DB6D-492A-8EDD-60098F6DFD78}"/>
              </c:ext>
            </c:extLst>
          </c:dPt>
          <c:dPt>
            <c:idx val="10"/>
            <c:bubble3D val="0"/>
            <c:spPr>
              <a:solidFill>
                <a:schemeClr val="bg1">
                  <a:lumMod val="65000"/>
                </a:schemeClr>
              </a:solidFill>
              <a:ln w="19050">
                <a:noFill/>
              </a:ln>
              <a:effectLst/>
            </c:spPr>
            <c:extLst>
              <c:ext xmlns:c16="http://schemas.microsoft.com/office/drawing/2014/chart" uri="{C3380CC4-5D6E-409C-BE32-E72D297353CC}">
                <c16:uniqueId val="{0000000E-DB6D-492A-8EDD-60098F6DFD78}"/>
              </c:ext>
            </c:extLst>
          </c:dPt>
          <c:dPt>
            <c:idx val="11"/>
            <c:bubble3D val="0"/>
            <c:spPr>
              <a:noFill/>
              <a:ln w="19050">
                <a:noFill/>
              </a:ln>
              <a:effectLst/>
            </c:spPr>
            <c:extLst>
              <c:ext xmlns:c16="http://schemas.microsoft.com/office/drawing/2014/chart" uri="{C3380CC4-5D6E-409C-BE32-E72D297353CC}">
                <c16:uniqueId val="{0000000D-DB6D-492A-8EDD-60098F6DFD78}"/>
              </c:ext>
            </c:extLst>
          </c:dPt>
          <c:cat>
            <c:strRef>
              <c:f>Sheet1!$A$2:$A$13</c:f>
              <c:strCache>
                <c:ptCount val="4"/>
                <c:pt idx="0">
                  <c:v>第 1 四半期</c:v>
                </c:pt>
                <c:pt idx="1">
                  <c:v>第 2 四半期</c:v>
                </c:pt>
                <c:pt idx="2">
                  <c:v>第 3 四半期</c:v>
                </c:pt>
                <c:pt idx="3">
                  <c:v>第 4 四半期</c:v>
                </c:pt>
              </c:strCache>
            </c:strRef>
          </c:cat>
          <c:val>
            <c:numRef>
              <c:f>Sheet1!$B$2:$B$13</c:f>
              <c:numCache>
                <c:formatCode>General</c:formatCode>
                <c:ptCount val="12"/>
                <c:pt idx="0">
                  <c:v>0.5</c:v>
                </c:pt>
                <c:pt idx="1">
                  <c:v>1</c:v>
                </c:pt>
                <c:pt idx="2">
                  <c:v>1</c:v>
                </c:pt>
                <c:pt idx="3">
                  <c:v>1</c:v>
                </c:pt>
                <c:pt idx="4">
                  <c:v>1</c:v>
                </c:pt>
                <c:pt idx="5">
                  <c:v>0.5</c:v>
                </c:pt>
                <c:pt idx="6">
                  <c:v>0.5</c:v>
                </c:pt>
                <c:pt idx="7">
                  <c:v>1</c:v>
                </c:pt>
                <c:pt idx="8">
                  <c:v>1</c:v>
                </c:pt>
                <c:pt idx="9">
                  <c:v>1</c:v>
                </c:pt>
                <c:pt idx="10">
                  <c:v>1</c:v>
                </c:pt>
                <c:pt idx="11">
                  <c:v>0.5</c:v>
                </c:pt>
              </c:numCache>
            </c:numRef>
          </c:val>
          <c:extLst>
            <c:ext xmlns:c16="http://schemas.microsoft.com/office/drawing/2014/chart" uri="{C3380CC4-5D6E-409C-BE32-E72D297353CC}">
              <c16:uniqueId val="{0000000C-DB6D-492A-8EDD-60098F6DFD78}"/>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売上高</c:v>
                </c:pt>
              </c:strCache>
            </c:strRef>
          </c:tx>
          <c:spPr>
            <a:ln>
              <a:noFill/>
            </a:ln>
          </c:spPr>
          <c:dPt>
            <c:idx val="0"/>
            <c:bubble3D val="0"/>
            <c:spPr>
              <a:solidFill>
                <a:schemeClr val="bg1">
                  <a:lumMod val="50000"/>
                </a:schemeClr>
              </a:solidFill>
              <a:ln w="19050">
                <a:noFill/>
              </a:ln>
              <a:effectLst/>
            </c:spPr>
            <c:extLst>
              <c:ext xmlns:c16="http://schemas.microsoft.com/office/drawing/2014/chart" uri="{C3380CC4-5D6E-409C-BE32-E72D297353CC}">
                <c16:uniqueId val="{00000001-3280-4717-8C04-48E80233FD8D}"/>
              </c:ext>
            </c:extLst>
          </c:dPt>
          <c:dPt>
            <c:idx val="1"/>
            <c:bubble3D val="0"/>
            <c:spPr>
              <a:solidFill>
                <a:schemeClr val="bg1">
                  <a:lumMod val="65000"/>
                </a:schemeClr>
              </a:solidFill>
              <a:ln w="19050">
                <a:noFill/>
              </a:ln>
              <a:effectLst/>
            </c:spPr>
            <c:extLst>
              <c:ext xmlns:c16="http://schemas.microsoft.com/office/drawing/2014/chart" uri="{C3380CC4-5D6E-409C-BE32-E72D297353CC}">
                <c16:uniqueId val="{00000003-3280-4717-8C04-48E80233FD8D}"/>
              </c:ext>
            </c:extLst>
          </c:dPt>
          <c:dPt>
            <c:idx val="2"/>
            <c:bubble3D val="0"/>
            <c:spPr>
              <a:solidFill>
                <a:schemeClr val="bg1">
                  <a:lumMod val="75000"/>
                </a:schemeClr>
              </a:solidFill>
              <a:ln w="19050">
                <a:noFill/>
              </a:ln>
              <a:effectLst/>
            </c:spPr>
            <c:extLst>
              <c:ext xmlns:c16="http://schemas.microsoft.com/office/drawing/2014/chart" uri="{C3380CC4-5D6E-409C-BE32-E72D297353CC}">
                <c16:uniqueId val="{00000005-3280-4717-8C04-48E80233FD8D}"/>
              </c:ext>
            </c:extLst>
          </c:dPt>
          <c:dPt>
            <c:idx val="3"/>
            <c:bubble3D val="0"/>
            <c:spPr>
              <a:solidFill>
                <a:schemeClr val="bg1">
                  <a:lumMod val="85000"/>
                </a:schemeClr>
              </a:solidFill>
              <a:ln w="19050">
                <a:noFill/>
              </a:ln>
              <a:effectLst/>
            </c:spPr>
            <c:extLst>
              <c:ext xmlns:c16="http://schemas.microsoft.com/office/drawing/2014/chart" uri="{C3380CC4-5D6E-409C-BE32-E72D297353CC}">
                <c16:uniqueId val="{00000007-3280-4717-8C04-48E80233FD8D}"/>
              </c:ext>
            </c:extLst>
          </c:dPt>
          <c:dPt>
            <c:idx val="4"/>
            <c:bubble3D val="0"/>
            <c:spPr>
              <a:solidFill>
                <a:schemeClr val="bg1">
                  <a:lumMod val="95000"/>
                </a:schemeClr>
              </a:solidFill>
              <a:ln w="19050">
                <a:noFill/>
              </a:ln>
              <a:effectLst/>
            </c:spPr>
            <c:extLst>
              <c:ext xmlns:c16="http://schemas.microsoft.com/office/drawing/2014/chart" uri="{C3380CC4-5D6E-409C-BE32-E72D297353CC}">
                <c16:uniqueId val="{00000009-3280-4717-8C04-48E80233FD8D}"/>
              </c:ext>
            </c:extLst>
          </c:dPt>
          <c:dPt>
            <c:idx val="5"/>
            <c:bubble3D val="0"/>
            <c:spPr>
              <a:noFill/>
              <a:ln w="19050">
                <a:noFill/>
              </a:ln>
              <a:effectLst/>
            </c:spPr>
            <c:extLst>
              <c:ext xmlns:c16="http://schemas.microsoft.com/office/drawing/2014/chart" uri="{C3380CC4-5D6E-409C-BE32-E72D297353CC}">
                <c16:uniqueId val="{0000000B-3280-4717-8C04-48E80233FD8D}"/>
              </c:ext>
            </c:extLst>
          </c:dPt>
          <c:cat>
            <c:strRef>
              <c:f>Sheet1!$A$2:$A$7</c:f>
              <c:strCache>
                <c:ptCount val="4"/>
                <c:pt idx="0">
                  <c:v>第 1 四半期</c:v>
                </c:pt>
                <c:pt idx="1">
                  <c:v>第 2 四半期</c:v>
                </c:pt>
                <c:pt idx="2">
                  <c:v>第 3 四半期</c:v>
                </c:pt>
                <c:pt idx="3">
                  <c:v>第 4 四半期</c:v>
                </c:pt>
              </c:strCache>
            </c:strRef>
          </c:cat>
          <c:val>
            <c:numRef>
              <c:f>Sheet1!$B$2:$B$7</c:f>
              <c:numCache>
                <c:formatCode>General</c:formatCode>
                <c:ptCount val="6"/>
                <c:pt idx="0">
                  <c:v>1</c:v>
                </c:pt>
                <c:pt idx="1">
                  <c:v>1</c:v>
                </c:pt>
                <c:pt idx="2">
                  <c:v>1</c:v>
                </c:pt>
                <c:pt idx="3">
                  <c:v>1</c:v>
                </c:pt>
                <c:pt idx="4">
                  <c:v>1</c:v>
                </c:pt>
                <c:pt idx="5">
                  <c:v>5</c:v>
                </c:pt>
              </c:numCache>
            </c:numRef>
          </c:val>
          <c:extLst>
            <c:ext xmlns:c16="http://schemas.microsoft.com/office/drawing/2014/chart" uri="{C3380CC4-5D6E-409C-BE32-E72D297353CC}">
              <c16:uniqueId val="{0000000C-3280-4717-8C04-48E80233FD8D}"/>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売上高</c:v>
                </c:pt>
              </c:strCache>
            </c:strRef>
          </c:tx>
          <c:spPr>
            <a:ln>
              <a:noFill/>
            </a:ln>
          </c:spPr>
          <c:dPt>
            <c:idx val="0"/>
            <c:bubble3D val="0"/>
            <c:spPr>
              <a:noFill/>
              <a:ln w="19050">
                <a:noFill/>
              </a:ln>
              <a:effectLst/>
            </c:spPr>
            <c:extLst>
              <c:ext xmlns:c16="http://schemas.microsoft.com/office/drawing/2014/chart" uri="{C3380CC4-5D6E-409C-BE32-E72D297353CC}">
                <c16:uniqueId val="{00000001-F280-42D2-A679-04B9E3A07737}"/>
              </c:ext>
            </c:extLst>
          </c:dPt>
          <c:dPt>
            <c:idx val="1"/>
            <c:bubble3D val="0"/>
            <c:spPr>
              <a:solidFill>
                <a:schemeClr val="accent4">
                  <a:lumMod val="20000"/>
                  <a:lumOff val="80000"/>
                </a:schemeClr>
              </a:solidFill>
              <a:ln w="19050">
                <a:noFill/>
              </a:ln>
              <a:effectLst/>
            </c:spPr>
            <c:extLst>
              <c:ext xmlns:c16="http://schemas.microsoft.com/office/drawing/2014/chart" uri="{C3380CC4-5D6E-409C-BE32-E72D297353CC}">
                <c16:uniqueId val="{00000006-F280-42D2-A679-04B9E3A07737}"/>
              </c:ext>
            </c:extLst>
          </c:dPt>
          <c:dPt>
            <c:idx val="2"/>
            <c:bubble3D val="0"/>
            <c:spPr>
              <a:solidFill>
                <a:schemeClr val="accent4">
                  <a:lumMod val="40000"/>
                  <a:lumOff val="60000"/>
                </a:schemeClr>
              </a:solidFill>
              <a:ln w="19050">
                <a:noFill/>
              </a:ln>
              <a:effectLst/>
            </c:spPr>
            <c:extLst>
              <c:ext xmlns:c16="http://schemas.microsoft.com/office/drawing/2014/chart" uri="{C3380CC4-5D6E-409C-BE32-E72D297353CC}">
                <c16:uniqueId val="{00000005-F280-42D2-A679-04B9E3A07737}"/>
              </c:ext>
            </c:extLst>
          </c:dPt>
          <c:dPt>
            <c:idx val="3"/>
            <c:bubble3D val="0"/>
            <c:spPr>
              <a:solidFill>
                <a:schemeClr val="accent4">
                  <a:lumMod val="60000"/>
                  <a:lumOff val="40000"/>
                </a:schemeClr>
              </a:solidFill>
              <a:ln w="19050">
                <a:noFill/>
              </a:ln>
              <a:effectLst/>
            </c:spPr>
            <c:extLst>
              <c:ext xmlns:c16="http://schemas.microsoft.com/office/drawing/2014/chart" uri="{C3380CC4-5D6E-409C-BE32-E72D297353CC}">
                <c16:uniqueId val="{00000004-F280-42D2-A679-04B9E3A07737}"/>
              </c:ext>
            </c:extLst>
          </c:dPt>
          <c:dPt>
            <c:idx val="4"/>
            <c:bubble3D val="0"/>
            <c:spPr>
              <a:solidFill>
                <a:schemeClr val="accent4">
                  <a:lumMod val="75000"/>
                </a:schemeClr>
              </a:solidFill>
              <a:ln w="19050">
                <a:noFill/>
              </a:ln>
              <a:effectLst/>
            </c:spPr>
            <c:extLst>
              <c:ext xmlns:c16="http://schemas.microsoft.com/office/drawing/2014/chart" uri="{C3380CC4-5D6E-409C-BE32-E72D297353CC}">
                <c16:uniqueId val="{00000003-F280-42D2-A679-04B9E3A07737}"/>
              </c:ext>
            </c:extLst>
          </c:dPt>
          <c:dPt>
            <c:idx val="5"/>
            <c:bubble3D val="0"/>
            <c:spPr>
              <a:solidFill>
                <a:schemeClr val="accent4">
                  <a:lumMod val="50000"/>
                </a:schemeClr>
              </a:solidFill>
              <a:ln w="19050">
                <a:noFill/>
              </a:ln>
              <a:effectLst/>
            </c:spPr>
            <c:extLst>
              <c:ext xmlns:c16="http://schemas.microsoft.com/office/drawing/2014/chart" uri="{C3380CC4-5D6E-409C-BE32-E72D297353CC}">
                <c16:uniqueId val="{00000002-F280-42D2-A679-04B9E3A07737}"/>
              </c:ext>
            </c:extLst>
          </c:dPt>
          <c:cat>
            <c:strRef>
              <c:f>Sheet1!$A$2:$A$7</c:f>
              <c:strCache>
                <c:ptCount val="4"/>
                <c:pt idx="0">
                  <c:v>第 1 四半期</c:v>
                </c:pt>
                <c:pt idx="1">
                  <c:v>第 2 四半期</c:v>
                </c:pt>
                <c:pt idx="2">
                  <c:v>第 3 四半期</c:v>
                </c:pt>
                <c:pt idx="3">
                  <c:v>第 4 四半期</c:v>
                </c:pt>
              </c:strCache>
            </c:strRef>
          </c:cat>
          <c:val>
            <c:numRef>
              <c:f>Sheet1!$B$2:$B$7</c:f>
              <c:numCache>
                <c:formatCode>General</c:formatCode>
                <c:ptCount val="6"/>
                <c:pt idx="0">
                  <c:v>5</c:v>
                </c:pt>
                <c:pt idx="1">
                  <c:v>1</c:v>
                </c:pt>
                <c:pt idx="2">
                  <c:v>1</c:v>
                </c:pt>
                <c:pt idx="3">
                  <c:v>1</c:v>
                </c:pt>
                <c:pt idx="4">
                  <c:v>1</c:v>
                </c:pt>
                <c:pt idx="5">
                  <c:v>1</c:v>
                </c:pt>
              </c:numCache>
            </c:numRef>
          </c:val>
          <c:extLst>
            <c:ext xmlns:c16="http://schemas.microsoft.com/office/drawing/2014/chart" uri="{C3380CC4-5D6E-409C-BE32-E72D297353CC}">
              <c16:uniqueId val="{00000000-F280-42D2-A679-04B9E3A0773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売上高</c:v>
                </c:pt>
              </c:strCache>
            </c:strRef>
          </c:tx>
          <c:spPr>
            <a:ln>
              <a:noFill/>
            </a:ln>
          </c:spPr>
          <c:dPt>
            <c:idx val="0"/>
            <c:bubble3D val="0"/>
            <c:spPr>
              <a:noFill/>
              <a:ln w="19050">
                <a:noFill/>
              </a:ln>
              <a:effectLst/>
            </c:spPr>
            <c:extLst>
              <c:ext xmlns:c16="http://schemas.microsoft.com/office/drawing/2014/chart" uri="{C3380CC4-5D6E-409C-BE32-E72D297353CC}">
                <c16:uniqueId val="{00000001-33FF-4259-9309-086B2A8EEDA3}"/>
              </c:ext>
            </c:extLst>
          </c:dPt>
          <c:dPt>
            <c:idx val="1"/>
            <c:bubble3D val="0"/>
            <c:spPr>
              <a:solidFill>
                <a:schemeClr val="bg1">
                  <a:lumMod val="95000"/>
                </a:schemeClr>
              </a:solidFill>
              <a:ln w="19050">
                <a:noFill/>
              </a:ln>
              <a:effectLst/>
            </c:spPr>
            <c:extLst>
              <c:ext xmlns:c16="http://schemas.microsoft.com/office/drawing/2014/chart" uri="{C3380CC4-5D6E-409C-BE32-E72D297353CC}">
                <c16:uniqueId val="{00000003-33FF-4259-9309-086B2A8EEDA3}"/>
              </c:ext>
            </c:extLst>
          </c:dPt>
          <c:dPt>
            <c:idx val="2"/>
            <c:bubble3D val="0"/>
            <c:spPr>
              <a:solidFill>
                <a:schemeClr val="bg1">
                  <a:lumMod val="85000"/>
                </a:schemeClr>
              </a:solidFill>
              <a:ln w="19050">
                <a:noFill/>
              </a:ln>
              <a:effectLst/>
            </c:spPr>
            <c:extLst>
              <c:ext xmlns:c16="http://schemas.microsoft.com/office/drawing/2014/chart" uri="{C3380CC4-5D6E-409C-BE32-E72D297353CC}">
                <c16:uniqueId val="{00000005-33FF-4259-9309-086B2A8EEDA3}"/>
              </c:ext>
            </c:extLst>
          </c:dPt>
          <c:dPt>
            <c:idx val="3"/>
            <c:bubble3D val="0"/>
            <c:spPr>
              <a:solidFill>
                <a:schemeClr val="bg1">
                  <a:lumMod val="75000"/>
                </a:schemeClr>
              </a:solidFill>
              <a:ln w="19050">
                <a:noFill/>
              </a:ln>
              <a:effectLst/>
            </c:spPr>
            <c:extLst>
              <c:ext xmlns:c16="http://schemas.microsoft.com/office/drawing/2014/chart" uri="{C3380CC4-5D6E-409C-BE32-E72D297353CC}">
                <c16:uniqueId val="{00000007-33FF-4259-9309-086B2A8EEDA3}"/>
              </c:ext>
            </c:extLst>
          </c:dPt>
          <c:dPt>
            <c:idx val="4"/>
            <c:bubble3D val="0"/>
            <c:spPr>
              <a:solidFill>
                <a:schemeClr val="bg1">
                  <a:lumMod val="65000"/>
                </a:schemeClr>
              </a:solidFill>
              <a:ln w="19050">
                <a:noFill/>
              </a:ln>
              <a:effectLst/>
            </c:spPr>
            <c:extLst>
              <c:ext xmlns:c16="http://schemas.microsoft.com/office/drawing/2014/chart" uri="{C3380CC4-5D6E-409C-BE32-E72D297353CC}">
                <c16:uniqueId val="{00000009-33FF-4259-9309-086B2A8EEDA3}"/>
              </c:ext>
            </c:extLst>
          </c:dPt>
          <c:dPt>
            <c:idx val="5"/>
            <c:bubble3D val="0"/>
            <c:spPr>
              <a:solidFill>
                <a:schemeClr val="bg1">
                  <a:lumMod val="50000"/>
                </a:schemeClr>
              </a:solidFill>
              <a:ln w="19050">
                <a:noFill/>
              </a:ln>
              <a:effectLst/>
            </c:spPr>
            <c:extLst>
              <c:ext xmlns:c16="http://schemas.microsoft.com/office/drawing/2014/chart" uri="{C3380CC4-5D6E-409C-BE32-E72D297353CC}">
                <c16:uniqueId val="{0000000B-33FF-4259-9309-086B2A8EEDA3}"/>
              </c:ext>
            </c:extLst>
          </c:dPt>
          <c:cat>
            <c:strRef>
              <c:f>Sheet1!$A$2:$A$7</c:f>
              <c:strCache>
                <c:ptCount val="4"/>
                <c:pt idx="0">
                  <c:v>第 1 四半期</c:v>
                </c:pt>
                <c:pt idx="1">
                  <c:v>第 2 四半期</c:v>
                </c:pt>
                <c:pt idx="2">
                  <c:v>第 3 四半期</c:v>
                </c:pt>
                <c:pt idx="3">
                  <c:v>第 4 四半期</c:v>
                </c:pt>
              </c:strCache>
            </c:strRef>
          </c:cat>
          <c:val>
            <c:numRef>
              <c:f>Sheet1!$B$2:$B$7</c:f>
              <c:numCache>
                <c:formatCode>General</c:formatCode>
                <c:ptCount val="6"/>
                <c:pt idx="0">
                  <c:v>5</c:v>
                </c:pt>
                <c:pt idx="1">
                  <c:v>1</c:v>
                </c:pt>
                <c:pt idx="2">
                  <c:v>1</c:v>
                </c:pt>
                <c:pt idx="3">
                  <c:v>1</c:v>
                </c:pt>
                <c:pt idx="4">
                  <c:v>1</c:v>
                </c:pt>
                <c:pt idx="5">
                  <c:v>1</c:v>
                </c:pt>
              </c:numCache>
            </c:numRef>
          </c:val>
          <c:extLst>
            <c:ext xmlns:c16="http://schemas.microsoft.com/office/drawing/2014/chart" uri="{C3380CC4-5D6E-409C-BE32-E72D297353CC}">
              <c16:uniqueId val="{0000000C-33FF-4259-9309-086B2A8EEDA3}"/>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売上高</c:v>
                </c:pt>
              </c:strCache>
            </c:strRef>
          </c:tx>
          <c:spPr>
            <a:ln>
              <a:noFill/>
            </a:ln>
          </c:spPr>
          <c:dPt>
            <c:idx val="0"/>
            <c:bubble3D val="0"/>
            <c:spPr>
              <a:noFill/>
              <a:ln w="19050">
                <a:noFill/>
              </a:ln>
              <a:effectLst/>
            </c:spPr>
            <c:extLst>
              <c:ext xmlns:c16="http://schemas.microsoft.com/office/drawing/2014/chart" uri="{C3380CC4-5D6E-409C-BE32-E72D297353CC}">
                <c16:uniqueId val="{00000001-6D62-4A15-90B9-FA8248A3E05A}"/>
              </c:ext>
            </c:extLst>
          </c:dPt>
          <c:dPt>
            <c:idx val="1"/>
            <c:bubble3D val="0"/>
            <c:spPr>
              <a:solidFill>
                <a:schemeClr val="bg2">
                  <a:lumMod val="25000"/>
                </a:schemeClr>
              </a:solidFill>
              <a:ln w="19050">
                <a:noFill/>
              </a:ln>
              <a:effectLst/>
            </c:spPr>
            <c:extLst>
              <c:ext xmlns:c16="http://schemas.microsoft.com/office/drawing/2014/chart" uri="{C3380CC4-5D6E-409C-BE32-E72D297353CC}">
                <c16:uniqueId val="{00000003-6D62-4A15-90B9-FA8248A3E05A}"/>
              </c:ext>
            </c:extLst>
          </c:dPt>
          <c:dPt>
            <c:idx val="2"/>
            <c:bubble3D val="0"/>
            <c:spPr>
              <a:noFill/>
              <a:ln w="19050">
                <a:noFill/>
              </a:ln>
              <a:effectLst/>
            </c:spPr>
            <c:extLst>
              <c:ext xmlns:c16="http://schemas.microsoft.com/office/drawing/2014/chart" uri="{C3380CC4-5D6E-409C-BE32-E72D297353CC}">
                <c16:uniqueId val="{00000005-6D62-4A15-90B9-FA8248A3E05A}"/>
              </c:ext>
            </c:extLst>
          </c:dPt>
          <c:dPt>
            <c:idx val="3"/>
            <c:bubble3D val="0"/>
            <c:spPr>
              <a:solidFill>
                <a:schemeClr val="bg2">
                  <a:lumMod val="50000"/>
                </a:schemeClr>
              </a:solidFill>
              <a:ln w="19050">
                <a:noFill/>
              </a:ln>
              <a:effectLst/>
            </c:spPr>
            <c:extLst>
              <c:ext xmlns:c16="http://schemas.microsoft.com/office/drawing/2014/chart" uri="{C3380CC4-5D6E-409C-BE32-E72D297353CC}">
                <c16:uniqueId val="{00000007-6D62-4A15-90B9-FA8248A3E05A}"/>
              </c:ext>
            </c:extLst>
          </c:dPt>
          <c:dPt>
            <c:idx val="4"/>
            <c:bubble3D val="0"/>
            <c:spPr>
              <a:noFill/>
              <a:ln w="19050">
                <a:noFill/>
              </a:ln>
              <a:effectLst/>
            </c:spPr>
            <c:extLst>
              <c:ext xmlns:c16="http://schemas.microsoft.com/office/drawing/2014/chart" uri="{C3380CC4-5D6E-409C-BE32-E72D297353CC}">
                <c16:uniqueId val="{00000009-6D62-4A15-90B9-FA8248A3E05A}"/>
              </c:ext>
            </c:extLst>
          </c:dPt>
          <c:dPt>
            <c:idx val="5"/>
            <c:bubble3D val="0"/>
            <c:spPr>
              <a:solidFill>
                <a:schemeClr val="bg2">
                  <a:lumMod val="75000"/>
                </a:schemeClr>
              </a:solidFill>
              <a:ln w="19050">
                <a:noFill/>
              </a:ln>
              <a:effectLst/>
            </c:spPr>
            <c:extLst>
              <c:ext xmlns:c16="http://schemas.microsoft.com/office/drawing/2014/chart" uri="{C3380CC4-5D6E-409C-BE32-E72D297353CC}">
                <c16:uniqueId val="{0000000B-6D62-4A15-90B9-FA8248A3E05A}"/>
              </c:ext>
            </c:extLst>
          </c:dPt>
          <c:dPt>
            <c:idx val="6"/>
            <c:bubble3D val="0"/>
            <c:spPr>
              <a:noFill/>
              <a:ln w="19050">
                <a:noFill/>
              </a:ln>
              <a:effectLst/>
            </c:spPr>
            <c:extLst>
              <c:ext xmlns:c16="http://schemas.microsoft.com/office/drawing/2014/chart" uri="{C3380CC4-5D6E-409C-BE32-E72D297353CC}">
                <c16:uniqueId val="{0000000D-6D62-4A15-90B9-FA8248A3E05A}"/>
              </c:ext>
            </c:extLst>
          </c:dPt>
          <c:dPt>
            <c:idx val="7"/>
            <c:bubble3D val="0"/>
            <c:spPr>
              <a:noFill/>
              <a:ln w="19050">
                <a:noFill/>
              </a:ln>
              <a:effectLst/>
            </c:spPr>
            <c:extLst>
              <c:ext xmlns:c16="http://schemas.microsoft.com/office/drawing/2014/chart" uri="{C3380CC4-5D6E-409C-BE32-E72D297353CC}">
                <c16:uniqueId val="{0000000F-6D62-4A15-90B9-FA8248A3E05A}"/>
              </c:ext>
            </c:extLst>
          </c:dPt>
          <c:dPt>
            <c:idx val="8"/>
            <c:bubble3D val="0"/>
            <c:spPr>
              <a:noFill/>
              <a:ln w="19050">
                <a:noFill/>
              </a:ln>
              <a:effectLst/>
            </c:spPr>
            <c:extLst>
              <c:ext xmlns:c16="http://schemas.microsoft.com/office/drawing/2014/chart" uri="{C3380CC4-5D6E-409C-BE32-E72D297353CC}">
                <c16:uniqueId val="{00000011-6D62-4A15-90B9-FA8248A3E05A}"/>
              </c:ext>
            </c:extLst>
          </c:dPt>
          <c:dPt>
            <c:idx val="9"/>
            <c:bubble3D val="0"/>
            <c:spPr>
              <a:noFill/>
              <a:ln w="19050">
                <a:noFill/>
              </a:ln>
              <a:effectLst/>
            </c:spPr>
            <c:extLst>
              <c:ext xmlns:c16="http://schemas.microsoft.com/office/drawing/2014/chart" uri="{C3380CC4-5D6E-409C-BE32-E72D297353CC}">
                <c16:uniqueId val="{00000013-6D62-4A15-90B9-FA8248A3E05A}"/>
              </c:ext>
            </c:extLst>
          </c:dPt>
          <c:dPt>
            <c:idx val="10"/>
            <c:bubble3D val="0"/>
            <c:spPr>
              <a:noFill/>
              <a:ln w="19050">
                <a:noFill/>
              </a:ln>
              <a:effectLst/>
            </c:spPr>
            <c:extLst>
              <c:ext xmlns:c16="http://schemas.microsoft.com/office/drawing/2014/chart" uri="{C3380CC4-5D6E-409C-BE32-E72D297353CC}">
                <c16:uniqueId val="{00000015-6D62-4A15-90B9-FA8248A3E05A}"/>
              </c:ext>
            </c:extLst>
          </c:dPt>
          <c:dPt>
            <c:idx val="11"/>
            <c:bubble3D val="0"/>
            <c:spPr>
              <a:noFill/>
              <a:ln w="19050">
                <a:noFill/>
              </a:ln>
              <a:effectLst/>
            </c:spPr>
            <c:extLst>
              <c:ext xmlns:c16="http://schemas.microsoft.com/office/drawing/2014/chart" uri="{C3380CC4-5D6E-409C-BE32-E72D297353CC}">
                <c16:uniqueId val="{00000017-6D62-4A15-90B9-FA8248A3E05A}"/>
              </c:ext>
            </c:extLst>
          </c:dPt>
          <c:dPt>
            <c:idx val="12"/>
            <c:bubble3D val="0"/>
            <c:spPr>
              <a:noFill/>
              <a:ln w="19050">
                <a:noFill/>
              </a:ln>
              <a:effectLst/>
            </c:spPr>
            <c:extLst>
              <c:ext xmlns:c16="http://schemas.microsoft.com/office/drawing/2014/chart" uri="{C3380CC4-5D6E-409C-BE32-E72D297353CC}">
                <c16:uniqueId val="{00000019-6D62-4A15-90B9-FA8248A3E05A}"/>
              </c:ext>
            </c:extLst>
          </c:dPt>
          <c:dPt>
            <c:idx val="13"/>
            <c:bubble3D val="0"/>
            <c:spPr>
              <a:noFill/>
              <a:ln w="19050">
                <a:noFill/>
              </a:ln>
              <a:effectLst/>
            </c:spPr>
            <c:extLst>
              <c:ext xmlns:c16="http://schemas.microsoft.com/office/drawing/2014/chart" uri="{C3380CC4-5D6E-409C-BE32-E72D297353CC}">
                <c16:uniqueId val="{0000001B-6D62-4A15-90B9-FA8248A3E05A}"/>
              </c:ext>
            </c:extLst>
          </c:dPt>
          <c:cat>
            <c:strRef>
              <c:f>Sheet1!$A$2:$A$15</c:f>
              <c:strCache>
                <c:ptCount val="4"/>
                <c:pt idx="0">
                  <c:v>第 1 四半期</c:v>
                </c:pt>
                <c:pt idx="1">
                  <c:v>第 2 四半期</c:v>
                </c:pt>
                <c:pt idx="2">
                  <c:v>第 3 四半期</c:v>
                </c:pt>
                <c:pt idx="3">
                  <c:v>第 4 四半期</c:v>
                </c:pt>
              </c:strCache>
            </c:strRef>
          </c:cat>
          <c:val>
            <c:numRef>
              <c:f>Sheet1!$B$2:$B$15</c:f>
              <c:numCache>
                <c:formatCode>General</c:formatCode>
                <c:ptCount val="14"/>
                <c:pt idx="0">
                  <c:v>0.8</c:v>
                </c:pt>
                <c:pt idx="1">
                  <c:v>15</c:v>
                </c:pt>
                <c:pt idx="2">
                  <c:v>1.7</c:v>
                </c:pt>
                <c:pt idx="3">
                  <c:v>15</c:v>
                </c:pt>
                <c:pt idx="4">
                  <c:v>1.7</c:v>
                </c:pt>
                <c:pt idx="5">
                  <c:v>15</c:v>
                </c:pt>
                <c:pt idx="6">
                  <c:v>0.8</c:v>
                </c:pt>
                <c:pt idx="7">
                  <c:v>0.8</c:v>
                </c:pt>
                <c:pt idx="8">
                  <c:v>15</c:v>
                </c:pt>
                <c:pt idx="9">
                  <c:v>1.7</c:v>
                </c:pt>
                <c:pt idx="10">
                  <c:v>15</c:v>
                </c:pt>
                <c:pt idx="11">
                  <c:v>1.7</c:v>
                </c:pt>
                <c:pt idx="12">
                  <c:v>15</c:v>
                </c:pt>
                <c:pt idx="13">
                  <c:v>0.8</c:v>
                </c:pt>
              </c:numCache>
            </c:numRef>
          </c:val>
          <c:extLst>
            <c:ext xmlns:c16="http://schemas.microsoft.com/office/drawing/2014/chart" uri="{C3380CC4-5D6E-409C-BE32-E72D297353CC}">
              <c16:uniqueId val="{0000001C-6D62-4A15-90B9-FA8248A3E05A}"/>
            </c:ext>
          </c:extLst>
        </c:ser>
        <c:dLbls>
          <c:showLegendKey val="0"/>
          <c:showVal val="0"/>
          <c:showCatName val="0"/>
          <c:showSerName val="0"/>
          <c:showPercent val="0"/>
          <c:showBubbleSize val="0"/>
          <c:showLeaderLines val="1"/>
        </c:dLbls>
        <c:firstSliceAng val="0"/>
        <c:holeSize val="2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売上高</c:v>
                </c:pt>
              </c:strCache>
            </c:strRef>
          </c:tx>
          <c:spPr>
            <a:ln w="44450">
              <a:noFill/>
            </a:ln>
          </c:spPr>
          <c:dPt>
            <c:idx val="0"/>
            <c:bubble3D val="0"/>
            <c:spPr>
              <a:noFill/>
              <a:ln w="44450">
                <a:noFill/>
              </a:ln>
              <a:effectLst/>
            </c:spPr>
            <c:extLst>
              <c:ext xmlns:c16="http://schemas.microsoft.com/office/drawing/2014/chart" uri="{C3380CC4-5D6E-409C-BE32-E72D297353CC}">
                <c16:uniqueId val="{00000001-00DB-4857-8985-80CA705913D1}"/>
              </c:ext>
            </c:extLst>
          </c:dPt>
          <c:dPt>
            <c:idx val="1"/>
            <c:bubble3D val="0"/>
            <c:spPr>
              <a:solidFill>
                <a:schemeClr val="bg2">
                  <a:lumMod val="25000"/>
                </a:schemeClr>
              </a:solidFill>
              <a:ln w="44450">
                <a:noFill/>
              </a:ln>
              <a:effectLst/>
            </c:spPr>
            <c:extLst>
              <c:ext xmlns:c16="http://schemas.microsoft.com/office/drawing/2014/chart" uri="{C3380CC4-5D6E-409C-BE32-E72D297353CC}">
                <c16:uniqueId val="{00000003-00DB-4857-8985-80CA705913D1}"/>
              </c:ext>
            </c:extLst>
          </c:dPt>
          <c:dPt>
            <c:idx val="2"/>
            <c:bubble3D val="0"/>
            <c:spPr>
              <a:noFill/>
              <a:ln w="44450">
                <a:noFill/>
              </a:ln>
              <a:effectLst/>
            </c:spPr>
            <c:extLst>
              <c:ext xmlns:c16="http://schemas.microsoft.com/office/drawing/2014/chart" uri="{C3380CC4-5D6E-409C-BE32-E72D297353CC}">
                <c16:uniqueId val="{00000005-00DB-4857-8985-80CA705913D1}"/>
              </c:ext>
            </c:extLst>
          </c:dPt>
          <c:dPt>
            <c:idx val="3"/>
            <c:bubble3D val="0"/>
            <c:spPr>
              <a:solidFill>
                <a:schemeClr val="bg2">
                  <a:lumMod val="50000"/>
                </a:schemeClr>
              </a:solidFill>
              <a:ln w="44450">
                <a:noFill/>
              </a:ln>
              <a:effectLst/>
            </c:spPr>
            <c:extLst>
              <c:ext xmlns:c16="http://schemas.microsoft.com/office/drawing/2014/chart" uri="{C3380CC4-5D6E-409C-BE32-E72D297353CC}">
                <c16:uniqueId val="{00000007-00DB-4857-8985-80CA705913D1}"/>
              </c:ext>
            </c:extLst>
          </c:dPt>
          <c:dPt>
            <c:idx val="4"/>
            <c:bubble3D val="0"/>
            <c:spPr>
              <a:noFill/>
              <a:ln w="44450">
                <a:noFill/>
              </a:ln>
              <a:effectLst/>
            </c:spPr>
            <c:extLst>
              <c:ext xmlns:c16="http://schemas.microsoft.com/office/drawing/2014/chart" uri="{C3380CC4-5D6E-409C-BE32-E72D297353CC}">
                <c16:uniqueId val="{00000009-00DB-4857-8985-80CA705913D1}"/>
              </c:ext>
            </c:extLst>
          </c:dPt>
          <c:dPt>
            <c:idx val="5"/>
            <c:bubble3D val="0"/>
            <c:spPr>
              <a:solidFill>
                <a:schemeClr val="bg2">
                  <a:lumMod val="75000"/>
                </a:schemeClr>
              </a:solidFill>
              <a:ln w="44450">
                <a:noFill/>
              </a:ln>
              <a:effectLst/>
            </c:spPr>
            <c:extLst>
              <c:ext xmlns:c16="http://schemas.microsoft.com/office/drawing/2014/chart" uri="{C3380CC4-5D6E-409C-BE32-E72D297353CC}">
                <c16:uniqueId val="{0000000B-00DB-4857-8985-80CA705913D1}"/>
              </c:ext>
            </c:extLst>
          </c:dPt>
          <c:dPt>
            <c:idx val="6"/>
            <c:bubble3D val="0"/>
            <c:spPr>
              <a:noFill/>
              <a:ln w="44450">
                <a:noFill/>
              </a:ln>
              <a:effectLst/>
            </c:spPr>
            <c:extLst>
              <c:ext xmlns:c16="http://schemas.microsoft.com/office/drawing/2014/chart" uri="{C3380CC4-5D6E-409C-BE32-E72D297353CC}">
                <c16:uniqueId val="{0000000D-00DB-4857-8985-80CA705913D1}"/>
              </c:ext>
            </c:extLst>
          </c:dPt>
          <c:dPt>
            <c:idx val="7"/>
            <c:bubble3D val="0"/>
            <c:spPr>
              <a:noFill/>
              <a:ln w="44450">
                <a:noFill/>
              </a:ln>
              <a:effectLst/>
            </c:spPr>
            <c:extLst>
              <c:ext xmlns:c16="http://schemas.microsoft.com/office/drawing/2014/chart" uri="{C3380CC4-5D6E-409C-BE32-E72D297353CC}">
                <c16:uniqueId val="{0000000F-00DB-4857-8985-80CA705913D1}"/>
              </c:ext>
            </c:extLst>
          </c:dPt>
          <c:dPt>
            <c:idx val="8"/>
            <c:bubble3D val="0"/>
            <c:spPr>
              <a:noFill/>
              <a:ln w="44450">
                <a:noFill/>
              </a:ln>
              <a:effectLst/>
            </c:spPr>
            <c:extLst>
              <c:ext xmlns:c16="http://schemas.microsoft.com/office/drawing/2014/chart" uri="{C3380CC4-5D6E-409C-BE32-E72D297353CC}">
                <c16:uniqueId val="{00000011-00DB-4857-8985-80CA705913D1}"/>
              </c:ext>
            </c:extLst>
          </c:dPt>
          <c:dPt>
            <c:idx val="9"/>
            <c:bubble3D val="0"/>
            <c:spPr>
              <a:noFill/>
              <a:ln w="44450">
                <a:noFill/>
              </a:ln>
              <a:effectLst/>
            </c:spPr>
            <c:extLst>
              <c:ext xmlns:c16="http://schemas.microsoft.com/office/drawing/2014/chart" uri="{C3380CC4-5D6E-409C-BE32-E72D297353CC}">
                <c16:uniqueId val="{00000013-00DB-4857-8985-80CA705913D1}"/>
              </c:ext>
            </c:extLst>
          </c:dPt>
          <c:dPt>
            <c:idx val="10"/>
            <c:bubble3D val="0"/>
            <c:spPr>
              <a:noFill/>
              <a:ln w="44450">
                <a:noFill/>
              </a:ln>
              <a:effectLst/>
            </c:spPr>
            <c:extLst>
              <c:ext xmlns:c16="http://schemas.microsoft.com/office/drawing/2014/chart" uri="{C3380CC4-5D6E-409C-BE32-E72D297353CC}">
                <c16:uniqueId val="{00000015-00DB-4857-8985-80CA705913D1}"/>
              </c:ext>
            </c:extLst>
          </c:dPt>
          <c:dPt>
            <c:idx val="11"/>
            <c:bubble3D val="0"/>
            <c:spPr>
              <a:noFill/>
              <a:ln w="44450">
                <a:noFill/>
              </a:ln>
              <a:effectLst/>
            </c:spPr>
            <c:extLst>
              <c:ext xmlns:c16="http://schemas.microsoft.com/office/drawing/2014/chart" uri="{C3380CC4-5D6E-409C-BE32-E72D297353CC}">
                <c16:uniqueId val="{00000017-00DB-4857-8985-80CA705913D1}"/>
              </c:ext>
            </c:extLst>
          </c:dPt>
          <c:dPt>
            <c:idx val="12"/>
            <c:bubble3D val="0"/>
            <c:spPr>
              <a:noFill/>
              <a:ln w="44450">
                <a:noFill/>
              </a:ln>
              <a:effectLst/>
            </c:spPr>
            <c:extLst>
              <c:ext xmlns:c16="http://schemas.microsoft.com/office/drawing/2014/chart" uri="{C3380CC4-5D6E-409C-BE32-E72D297353CC}">
                <c16:uniqueId val="{00000019-00DB-4857-8985-80CA705913D1}"/>
              </c:ext>
            </c:extLst>
          </c:dPt>
          <c:dPt>
            <c:idx val="13"/>
            <c:bubble3D val="0"/>
            <c:spPr>
              <a:noFill/>
              <a:ln w="44450">
                <a:noFill/>
              </a:ln>
              <a:effectLst/>
            </c:spPr>
            <c:extLst>
              <c:ext xmlns:c16="http://schemas.microsoft.com/office/drawing/2014/chart" uri="{C3380CC4-5D6E-409C-BE32-E72D297353CC}">
                <c16:uniqueId val="{0000001B-00DB-4857-8985-80CA705913D1}"/>
              </c:ext>
            </c:extLst>
          </c:dPt>
          <c:cat>
            <c:strRef>
              <c:f>Sheet1!$A$2:$A$15</c:f>
              <c:strCache>
                <c:ptCount val="4"/>
                <c:pt idx="0">
                  <c:v>第 1 四半期</c:v>
                </c:pt>
                <c:pt idx="1">
                  <c:v>第 2 四半期</c:v>
                </c:pt>
                <c:pt idx="2">
                  <c:v>第 3 四半期</c:v>
                </c:pt>
                <c:pt idx="3">
                  <c:v>第 4 四半期</c:v>
                </c:pt>
              </c:strCache>
            </c:strRef>
          </c:cat>
          <c:val>
            <c:numRef>
              <c:f>Sheet1!$B$2:$B$15</c:f>
              <c:numCache>
                <c:formatCode>General</c:formatCode>
                <c:ptCount val="14"/>
                <c:pt idx="0">
                  <c:v>0.8</c:v>
                </c:pt>
                <c:pt idx="1">
                  <c:v>15</c:v>
                </c:pt>
                <c:pt idx="2">
                  <c:v>1.7</c:v>
                </c:pt>
                <c:pt idx="3">
                  <c:v>15</c:v>
                </c:pt>
                <c:pt idx="4">
                  <c:v>1.7</c:v>
                </c:pt>
                <c:pt idx="5">
                  <c:v>15</c:v>
                </c:pt>
                <c:pt idx="6">
                  <c:v>0.8</c:v>
                </c:pt>
                <c:pt idx="7">
                  <c:v>0.8</c:v>
                </c:pt>
                <c:pt idx="8">
                  <c:v>15</c:v>
                </c:pt>
                <c:pt idx="9">
                  <c:v>1.7</c:v>
                </c:pt>
                <c:pt idx="10">
                  <c:v>15</c:v>
                </c:pt>
                <c:pt idx="11">
                  <c:v>1.7</c:v>
                </c:pt>
                <c:pt idx="12">
                  <c:v>15</c:v>
                </c:pt>
                <c:pt idx="13">
                  <c:v>0.8</c:v>
                </c:pt>
              </c:numCache>
            </c:numRef>
          </c:val>
          <c:extLst>
            <c:ext xmlns:c16="http://schemas.microsoft.com/office/drawing/2014/chart" uri="{C3380CC4-5D6E-409C-BE32-E72D297353CC}">
              <c16:uniqueId val="{0000001C-00DB-4857-8985-80CA705913D1}"/>
            </c:ext>
          </c:extLst>
        </c:ser>
        <c:dLbls>
          <c:showLegendKey val="0"/>
          <c:showVal val="0"/>
          <c:showCatName val="0"/>
          <c:showSerName val="0"/>
          <c:showPercent val="0"/>
          <c:showBubbleSize val="0"/>
          <c:showLeaderLines val="1"/>
        </c:dLbls>
        <c:firstSliceAng val="0"/>
        <c:holeSize val="2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273747212004404E-3"/>
          <c:y val="4.5617145372557621E-3"/>
          <c:w val="1"/>
          <c:h val="0.94827586206896497"/>
        </c:manualLayout>
      </c:layout>
      <c:doughnutChart>
        <c:varyColors val="1"/>
        <c:ser>
          <c:idx val="0"/>
          <c:order val="0"/>
          <c:tx>
            <c:strRef>
              <c:f>Sheet1!$B$1</c:f>
              <c:strCache>
                <c:ptCount val="1"/>
                <c:pt idx="0">
                  <c:v>Sales</c:v>
                </c:pt>
              </c:strCache>
            </c:strRef>
          </c:tx>
          <c:spPr>
            <a:ln>
              <a:noFill/>
            </a:ln>
          </c:spPr>
          <c:dPt>
            <c:idx val="0"/>
            <c:bubble3D val="0"/>
            <c:spPr>
              <a:solidFill>
                <a:schemeClr val="bg1">
                  <a:lumMod val="85000"/>
                </a:schemeClr>
              </a:solidFill>
              <a:ln w="19050">
                <a:noFill/>
              </a:ln>
              <a:effectLst/>
            </c:spPr>
            <c:extLst>
              <c:ext xmlns:c16="http://schemas.microsoft.com/office/drawing/2014/chart" uri="{C3380CC4-5D6E-409C-BE32-E72D297353CC}">
                <c16:uniqueId val="{00000001-E20B-4ABE-8102-A54743E3011E}"/>
              </c:ext>
            </c:extLst>
          </c:dPt>
          <c:dPt>
            <c:idx val="1"/>
            <c:bubble3D val="0"/>
            <c:spPr>
              <a:solidFill>
                <a:schemeClr val="bg1">
                  <a:lumMod val="75000"/>
                </a:schemeClr>
              </a:solidFill>
              <a:ln w="19050">
                <a:noFill/>
              </a:ln>
              <a:effectLst/>
            </c:spPr>
            <c:extLst>
              <c:ext xmlns:c16="http://schemas.microsoft.com/office/drawing/2014/chart" uri="{C3380CC4-5D6E-409C-BE32-E72D297353CC}">
                <c16:uniqueId val="{00000003-E20B-4ABE-8102-A54743E3011E}"/>
              </c:ext>
            </c:extLst>
          </c:dPt>
          <c:dPt>
            <c:idx val="2"/>
            <c:bubble3D val="0"/>
            <c:spPr>
              <a:solidFill>
                <a:schemeClr val="bg1">
                  <a:lumMod val="65000"/>
                </a:schemeClr>
              </a:solidFill>
              <a:ln w="19050">
                <a:noFill/>
              </a:ln>
              <a:effectLst/>
            </c:spPr>
            <c:extLst>
              <c:ext xmlns:c16="http://schemas.microsoft.com/office/drawing/2014/chart" uri="{C3380CC4-5D6E-409C-BE32-E72D297353CC}">
                <c16:uniqueId val="{00000005-E20B-4ABE-8102-A54743E3011E}"/>
              </c:ext>
            </c:extLst>
          </c:dPt>
          <c:dPt>
            <c:idx val="3"/>
            <c:bubble3D val="0"/>
            <c:spPr>
              <a:solidFill>
                <a:schemeClr val="bg1">
                  <a:lumMod val="50000"/>
                </a:schemeClr>
              </a:solidFill>
              <a:ln w="19050">
                <a:noFill/>
              </a:ln>
              <a:effectLst/>
            </c:spPr>
            <c:extLst>
              <c:ext xmlns:c16="http://schemas.microsoft.com/office/drawing/2014/chart" uri="{C3380CC4-5D6E-409C-BE32-E72D297353CC}">
                <c16:uniqueId val="{00000007-E20B-4ABE-8102-A54743E3011E}"/>
              </c:ext>
            </c:extLst>
          </c:dPt>
          <c:dPt>
            <c:idx val="4"/>
            <c:bubble3D val="0"/>
            <c:spPr>
              <a:solidFill>
                <a:schemeClr val="bg1">
                  <a:lumMod val="95000"/>
                </a:schemeClr>
              </a:solidFill>
              <a:ln w="19050">
                <a:noFill/>
              </a:ln>
              <a:effectLst/>
            </c:spPr>
            <c:extLst>
              <c:ext xmlns:c16="http://schemas.microsoft.com/office/drawing/2014/chart" uri="{C3380CC4-5D6E-409C-BE32-E72D297353CC}">
                <c16:uniqueId val="{00000009-E20B-4ABE-8102-A54743E3011E}"/>
              </c:ext>
            </c:extLst>
          </c:dPt>
          <c:dPt>
            <c:idx val="5"/>
            <c:bubble3D val="0"/>
            <c:spPr>
              <a:solidFill>
                <a:schemeClr val="accent6"/>
              </a:solidFill>
              <a:ln w="19050">
                <a:noFill/>
              </a:ln>
              <a:effectLst/>
            </c:spPr>
            <c:extLst>
              <c:ext xmlns:c16="http://schemas.microsoft.com/office/drawing/2014/chart" uri="{C3380CC4-5D6E-409C-BE32-E72D297353CC}">
                <c16:uniqueId val="{0000000B-E20B-4ABE-8102-A54743E3011E}"/>
              </c:ext>
            </c:extLst>
          </c:dPt>
          <c:dPt>
            <c:idx val="6"/>
            <c:bubble3D val="0"/>
            <c:spPr>
              <a:solidFill>
                <a:schemeClr val="accent1">
                  <a:lumMod val="60000"/>
                </a:schemeClr>
              </a:solidFill>
              <a:ln w="19050">
                <a:noFill/>
              </a:ln>
              <a:effectLst/>
            </c:spPr>
            <c:extLst>
              <c:ext xmlns:c16="http://schemas.microsoft.com/office/drawing/2014/chart" uri="{C3380CC4-5D6E-409C-BE32-E72D297353CC}">
                <c16:uniqueId val="{0000000D-E20B-4ABE-8102-A54743E3011E}"/>
              </c:ext>
            </c:extLst>
          </c:dPt>
          <c:dPt>
            <c:idx val="7"/>
            <c:bubble3D val="0"/>
            <c:spPr>
              <a:solidFill>
                <a:schemeClr val="accent2">
                  <a:lumMod val="60000"/>
                </a:schemeClr>
              </a:solidFill>
              <a:ln w="19050">
                <a:noFill/>
              </a:ln>
              <a:effectLst/>
            </c:spPr>
            <c:extLst>
              <c:ext xmlns:c16="http://schemas.microsoft.com/office/drawing/2014/chart" uri="{C3380CC4-5D6E-409C-BE32-E72D297353CC}">
                <c16:uniqueId val="{0000000F-E20B-4ABE-8102-A54743E3011E}"/>
              </c:ext>
            </c:extLst>
          </c:dPt>
          <c:dPt>
            <c:idx val="8"/>
            <c:bubble3D val="0"/>
            <c:spPr>
              <a:solidFill>
                <a:schemeClr val="accent3">
                  <a:lumMod val="60000"/>
                </a:schemeClr>
              </a:solidFill>
              <a:ln w="19050">
                <a:noFill/>
              </a:ln>
              <a:effectLst/>
            </c:spPr>
            <c:extLst>
              <c:ext xmlns:c16="http://schemas.microsoft.com/office/drawing/2014/chart" uri="{C3380CC4-5D6E-409C-BE32-E72D297353CC}">
                <c16:uniqueId val="{00000011-E20B-4ABE-8102-A54743E3011E}"/>
              </c:ext>
            </c:extLst>
          </c:dPt>
          <c:cat>
            <c:strRef>
              <c:f>Sheet1!$A$2:$A$10</c:f>
              <c:strCache>
                <c:ptCount val="4"/>
                <c:pt idx="0">
                  <c:v>1st Qtr</c:v>
                </c:pt>
                <c:pt idx="1">
                  <c:v>2nd Qtr</c:v>
                </c:pt>
                <c:pt idx="2">
                  <c:v>3rd Qtr</c:v>
                </c:pt>
                <c:pt idx="3">
                  <c:v>4th Qtr</c:v>
                </c:pt>
              </c:strCache>
            </c:strRef>
          </c:cat>
          <c:val>
            <c:numRef>
              <c:f>Sheet1!$B$2:$B$10</c:f>
              <c:numCache>
                <c:formatCode>General</c:formatCode>
                <c:ptCount val="9"/>
                <c:pt idx="0">
                  <c:v>12.5</c:v>
                </c:pt>
                <c:pt idx="1">
                  <c:v>12.5</c:v>
                </c:pt>
                <c:pt idx="2">
                  <c:v>12.5</c:v>
                </c:pt>
                <c:pt idx="3">
                  <c:v>12.5</c:v>
                </c:pt>
                <c:pt idx="4">
                  <c:v>50</c:v>
                </c:pt>
              </c:numCache>
            </c:numRef>
          </c:val>
          <c:extLst>
            <c:ext xmlns:c16="http://schemas.microsoft.com/office/drawing/2014/chart" uri="{C3380CC4-5D6E-409C-BE32-E72D297353CC}">
              <c16:uniqueId val="{00000012-E20B-4ABE-8102-A54743E3011E}"/>
            </c:ext>
          </c:extLst>
        </c:ser>
        <c:ser>
          <c:idx val="1"/>
          <c:order val="1"/>
          <c:tx>
            <c:strRef>
              <c:f>Sheet1!$C$1</c:f>
              <c:strCache>
                <c:ptCount val="1"/>
                <c:pt idx="0">
                  <c:v>Column1</c:v>
                </c:pt>
              </c:strCache>
            </c:strRef>
          </c:tx>
          <c:spPr>
            <a:ln>
              <a:noFill/>
            </a:ln>
          </c:spPr>
          <c:dPt>
            <c:idx val="0"/>
            <c:bubble3D val="0"/>
            <c:spPr>
              <a:noFill/>
              <a:ln w="19050">
                <a:noFill/>
              </a:ln>
              <a:effectLst/>
            </c:spPr>
            <c:extLst>
              <c:ext xmlns:c16="http://schemas.microsoft.com/office/drawing/2014/chart" uri="{C3380CC4-5D6E-409C-BE32-E72D297353CC}">
                <c16:uniqueId val="{00000014-E20B-4ABE-8102-A54743E3011E}"/>
              </c:ext>
            </c:extLst>
          </c:dPt>
          <c:dPt>
            <c:idx val="1"/>
            <c:bubble3D val="0"/>
            <c:spPr>
              <a:noFill/>
              <a:ln w="19050">
                <a:noFill/>
              </a:ln>
              <a:effectLst/>
            </c:spPr>
            <c:extLst>
              <c:ext xmlns:c16="http://schemas.microsoft.com/office/drawing/2014/chart" uri="{C3380CC4-5D6E-409C-BE32-E72D297353CC}">
                <c16:uniqueId val="{00000016-E20B-4ABE-8102-A54743E3011E}"/>
              </c:ext>
            </c:extLst>
          </c:dPt>
          <c:dPt>
            <c:idx val="2"/>
            <c:bubble3D val="0"/>
            <c:spPr>
              <a:noFill/>
              <a:ln w="19050">
                <a:noFill/>
              </a:ln>
              <a:effectLst/>
            </c:spPr>
            <c:extLst>
              <c:ext xmlns:c16="http://schemas.microsoft.com/office/drawing/2014/chart" uri="{C3380CC4-5D6E-409C-BE32-E72D297353CC}">
                <c16:uniqueId val="{00000018-E20B-4ABE-8102-A54743E3011E}"/>
              </c:ext>
            </c:extLst>
          </c:dPt>
          <c:dPt>
            <c:idx val="3"/>
            <c:bubble3D val="0"/>
            <c:spPr>
              <a:noFill/>
              <a:ln w="19050">
                <a:noFill/>
              </a:ln>
              <a:effectLst/>
            </c:spPr>
            <c:extLst>
              <c:ext xmlns:c16="http://schemas.microsoft.com/office/drawing/2014/chart" uri="{C3380CC4-5D6E-409C-BE32-E72D297353CC}">
                <c16:uniqueId val="{0000001A-E20B-4ABE-8102-A54743E3011E}"/>
              </c:ext>
            </c:extLst>
          </c:dPt>
          <c:dPt>
            <c:idx val="4"/>
            <c:bubble3D val="0"/>
            <c:spPr>
              <a:solidFill>
                <a:schemeClr val="bg2">
                  <a:lumMod val="90000"/>
                </a:schemeClr>
              </a:solidFill>
              <a:ln w="19050">
                <a:noFill/>
              </a:ln>
              <a:effectLst/>
            </c:spPr>
            <c:extLst>
              <c:ext xmlns:c16="http://schemas.microsoft.com/office/drawing/2014/chart" uri="{C3380CC4-5D6E-409C-BE32-E72D297353CC}">
                <c16:uniqueId val="{0000001C-E20B-4ABE-8102-A54743E3011E}"/>
              </c:ext>
            </c:extLst>
          </c:dPt>
          <c:dPt>
            <c:idx val="5"/>
            <c:bubble3D val="0"/>
            <c:spPr>
              <a:solidFill>
                <a:schemeClr val="bg2">
                  <a:lumMod val="75000"/>
                </a:schemeClr>
              </a:solidFill>
              <a:ln w="19050">
                <a:noFill/>
              </a:ln>
              <a:effectLst/>
            </c:spPr>
            <c:extLst>
              <c:ext xmlns:c16="http://schemas.microsoft.com/office/drawing/2014/chart" uri="{C3380CC4-5D6E-409C-BE32-E72D297353CC}">
                <c16:uniqueId val="{0000001E-E20B-4ABE-8102-A54743E3011E}"/>
              </c:ext>
            </c:extLst>
          </c:dPt>
          <c:dPt>
            <c:idx val="6"/>
            <c:bubble3D val="0"/>
            <c:spPr>
              <a:solidFill>
                <a:schemeClr val="bg2">
                  <a:lumMod val="50000"/>
                </a:schemeClr>
              </a:solidFill>
              <a:ln w="19050">
                <a:noFill/>
              </a:ln>
              <a:effectLst/>
            </c:spPr>
            <c:extLst>
              <c:ext xmlns:c16="http://schemas.microsoft.com/office/drawing/2014/chart" uri="{C3380CC4-5D6E-409C-BE32-E72D297353CC}">
                <c16:uniqueId val="{00000020-E20B-4ABE-8102-A54743E3011E}"/>
              </c:ext>
            </c:extLst>
          </c:dPt>
          <c:dPt>
            <c:idx val="7"/>
            <c:bubble3D val="0"/>
            <c:spPr>
              <a:solidFill>
                <a:schemeClr val="bg2">
                  <a:lumMod val="25000"/>
                </a:schemeClr>
              </a:solidFill>
              <a:ln w="19050">
                <a:noFill/>
              </a:ln>
              <a:effectLst/>
            </c:spPr>
            <c:extLst>
              <c:ext xmlns:c16="http://schemas.microsoft.com/office/drawing/2014/chart" uri="{C3380CC4-5D6E-409C-BE32-E72D297353CC}">
                <c16:uniqueId val="{00000022-E20B-4ABE-8102-A54743E3011E}"/>
              </c:ext>
            </c:extLst>
          </c:dPt>
          <c:dPt>
            <c:idx val="8"/>
            <c:bubble3D val="0"/>
            <c:spPr>
              <a:solidFill>
                <a:schemeClr val="accent3">
                  <a:lumMod val="60000"/>
                </a:schemeClr>
              </a:solidFill>
              <a:ln w="19050">
                <a:noFill/>
              </a:ln>
              <a:effectLst/>
            </c:spPr>
            <c:extLst>
              <c:ext xmlns:c16="http://schemas.microsoft.com/office/drawing/2014/chart" uri="{C3380CC4-5D6E-409C-BE32-E72D297353CC}">
                <c16:uniqueId val="{00000024-E20B-4ABE-8102-A54743E3011E}"/>
              </c:ext>
            </c:extLst>
          </c:dPt>
          <c:cat>
            <c:strRef>
              <c:f>Sheet1!$A$2:$A$10</c:f>
              <c:strCache>
                <c:ptCount val="4"/>
                <c:pt idx="0">
                  <c:v>1st Qtr</c:v>
                </c:pt>
                <c:pt idx="1">
                  <c:v>2nd Qtr</c:v>
                </c:pt>
                <c:pt idx="2">
                  <c:v>3rd Qtr</c:v>
                </c:pt>
                <c:pt idx="3">
                  <c:v>4th Qtr</c:v>
                </c:pt>
              </c:strCache>
            </c:strRef>
          </c:cat>
          <c:val>
            <c:numRef>
              <c:f>Sheet1!$C$2:$C$10</c:f>
              <c:numCache>
                <c:formatCode>General</c:formatCode>
                <c:ptCount val="9"/>
                <c:pt idx="0">
                  <c:v>12.5</c:v>
                </c:pt>
                <c:pt idx="1">
                  <c:v>12.5</c:v>
                </c:pt>
                <c:pt idx="2">
                  <c:v>12.5</c:v>
                </c:pt>
                <c:pt idx="3">
                  <c:v>12.5</c:v>
                </c:pt>
                <c:pt idx="4">
                  <c:v>12.5</c:v>
                </c:pt>
                <c:pt idx="5">
                  <c:v>12.5</c:v>
                </c:pt>
                <c:pt idx="6">
                  <c:v>12.5</c:v>
                </c:pt>
                <c:pt idx="7">
                  <c:v>12.5</c:v>
                </c:pt>
              </c:numCache>
            </c:numRef>
          </c:val>
          <c:extLst>
            <c:ext xmlns:c16="http://schemas.microsoft.com/office/drawing/2014/chart" uri="{C3380CC4-5D6E-409C-BE32-E72D297353CC}">
              <c16:uniqueId val="{00000025-E20B-4ABE-8102-A54743E3011E}"/>
            </c:ext>
          </c:extLst>
        </c:ser>
        <c:ser>
          <c:idx val="2"/>
          <c:order val="2"/>
          <c:tx>
            <c:strRef>
              <c:f>Sheet1!$D$1</c:f>
              <c:strCache>
                <c:ptCount val="1"/>
                <c:pt idx="0">
                  <c:v>Column2</c:v>
                </c:pt>
              </c:strCache>
            </c:strRef>
          </c:tx>
          <c:spPr>
            <a:ln>
              <a:noFill/>
            </a:ln>
          </c:spPr>
          <c:dPt>
            <c:idx val="0"/>
            <c:bubble3D val="0"/>
            <c:spPr>
              <a:noFill/>
              <a:ln w="19050">
                <a:noFill/>
              </a:ln>
              <a:effectLst/>
            </c:spPr>
            <c:extLst>
              <c:ext xmlns:c16="http://schemas.microsoft.com/office/drawing/2014/chart" uri="{C3380CC4-5D6E-409C-BE32-E72D297353CC}">
                <c16:uniqueId val="{00000027-E20B-4ABE-8102-A54743E3011E}"/>
              </c:ext>
            </c:extLst>
          </c:dPt>
          <c:dPt>
            <c:idx val="1"/>
            <c:bubble3D val="0"/>
            <c:spPr>
              <a:noFill/>
              <a:ln w="19050">
                <a:noFill/>
              </a:ln>
              <a:effectLst/>
            </c:spPr>
            <c:extLst>
              <c:ext xmlns:c16="http://schemas.microsoft.com/office/drawing/2014/chart" uri="{C3380CC4-5D6E-409C-BE32-E72D297353CC}">
                <c16:uniqueId val="{00000029-E20B-4ABE-8102-A54743E3011E}"/>
              </c:ext>
            </c:extLst>
          </c:dPt>
          <c:dPt>
            <c:idx val="2"/>
            <c:bubble3D val="0"/>
            <c:spPr>
              <a:noFill/>
              <a:ln w="19050">
                <a:noFill/>
              </a:ln>
              <a:effectLst/>
            </c:spPr>
            <c:extLst>
              <c:ext xmlns:c16="http://schemas.microsoft.com/office/drawing/2014/chart" uri="{C3380CC4-5D6E-409C-BE32-E72D297353CC}">
                <c16:uniqueId val="{0000002B-E20B-4ABE-8102-A54743E3011E}"/>
              </c:ext>
            </c:extLst>
          </c:dPt>
          <c:dPt>
            <c:idx val="3"/>
            <c:bubble3D val="0"/>
            <c:spPr>
              <a:noFill/>
              <a:ln w="19050">
                <a:noFill/>
              </a:ln>
              <a:effectLst/>
            </c:spPr>
            <c:extLst>
              <c:ext xmlns:c16="http://schemas.microsoft.com/office/drawing/2014/chart" uri="{C3380CC4-5D6E-409C-BE32-E72D297353CC}">
                <c16:uniqueId val="{0000002D-E20B-4ABE-8102-A54743E3011E}"/>
              </c:ext>
            </c:extLst>
          </c:dPt>
          <c:dPt>
            <c:idx val="4"/>
            <c:bubble3D val="0"/>
            <c:spPr>
              <a:solidFill>
                <a:schemeClr val="bg2">
                  <a:lumMod val="90000"/>
                </a:schemeClr>
              </a:solidFill>
              <a:ln w="19050">
                <a:noFill/>
              </a:ln>
              <a:effectLst/>
            </c:spPr>
            <c:extLst>
              <c:ext xmlns:c16="http://schemas.microsoft.com/office/drawing/2014/chart" uri="{C3380CC4-5D6E-409C-BE32-E72D297353CC}">
                <c16:uniqueId val="{0000002F-E20B-4ABE-8102-A54743E3011E}"/>
              </c:ext>
            </c:extLst>
          </c:dPt>
          <c:dPt>
            <c:idx val="5"/>
            <c:bubble3D val="0"/>
            <c:spPr>
              <a:solidFill>
                <a:schemeClr val="bg2">
                  <a:lumMod val="75000"/>
                </a:schemeClr>
              </a:solidFill>
              <a:ln w="19050">
                <a:noFill/>
              </a:ln>
              <a:effectLst/>
            </c:spPr>
            <c:extLst>
              <c:ext xmlns:c16="http://schemas.microsoft.com/office/drawing/2014/chart" uri="{C3380CC4-5D6E-409C-BE32-E72D297353CC}">
                <c16:uniqueId val="{00000031-E20B-4ABE-8102-A54743E3011E}"/>
              </c:ext>
            </c:extLst>
          </c:dPt>
          <c:dPt>
            <c:idx val="6"/>
            <c:bubble3D val="0"/>
            <c:spPr>
              <a:solidFill>
                <a:schemeClr val="bg2">
                  <a:lumMod val="50000"/>
                </a:schemeClr>
              </a:solidFill>
              <a:ln w="19050">
                <a:noFill/>
              </a:ln>
              <a:effectLst/>
            </c:spPr>
            <c:extLst>
              <c:ext xmlns:c16="http://schemas.microsoft.com/office/drawing/2014/chart" uri="{C3380CC4-5D6E-409C-BE32-E72D297353CC}">
                <c16:uniqueId val="{00000033-E20B-4ABE-8102-A54743E3011E}"/>
              </c:ext>
            </c:extLst>
          </c:dPt>
          <c:dPt>
            <c:idx val="7"/>
            <c:bubble3D val="0"/>
            <c:spPr>
              <a:solidFill>
                <a:schemeClr val="bg2">
                  <a:lumMod val="25000"/>
                </a:schemeClr>
              </a:solidFill>
              <a:ln w="19050">
                <a:noFill/>
              </a:ln>
              <a:effectLst/>
            </c:spPr>
            <c:extLst>
              <c:ext xmlns:c16="http://schemas.microsoft.com/office/drawing/2014/chart" uri="{C3380CC4-5D6E-409C-BE32-E72D297353CC}">
                <c16:uniqueId val="{00000035-E20B-4ABE-8102-A54743E3011E}"/>
              </c:ext>
            </c:extLst>
          </c:dPt>
          <c:dPt>
            <c:idx val="8"/>
            <c:bubble3D val="0"/>
            <c:spPr>
              <a:solidFill>
                <a:schemeClr val="accent3">
                  <a:lumMod val="60000"/>
                </a:schemeClr>
              </a:solidFill>
              <a:ln w="19050">
                <a:noFill/>
              </a:ln>
              <a:effectLst/>
            </c:spPr>
            <c:extLst>
              <c:ext xmlns:c16="http://schemas.microsoft.com/office/drawing/2014/chart" uri="{C3380CC4-5D6E-409C-BE32-E72D297353CC}">
                <c16:uniqueId val="{00000037-E20B-4ABE-8102-A54743E3011E}"/>
              </c:ext>
            </c:extLst>
          </c:dPt>
          <c:cat>
            <c:strRef>
              <c:f>Sheet1!$A$2:$A$10</c:f>
              <c:strCache>
                <c:ptCount val="4"/>
                <c:pt idx="0">
                  <c:v>1st Qtr</c:v>
                </c:pt>
                <c:pt idx="1">
                  <c:v>2nd Qtr</c:v>
                </c:pt>
                <c:pt idx="2">
                  <c:v>3rd Qtr</c:v>
                </c:pt>
                <c:pt idx="3">
                  <c:v>4th Qtr</c:v>
                </c:pt>
              </c:strCache>
            </c:strRef>
          </c:cat>
          <c:val>
            <c:numRef>
              <c:f>Sheet1!$D$2:$D$10</c:f>
              <c:numCache>
                <c:formatCode>General</c:formatCode>
                <c:ptCount val="9"/>
                <c:pt idx="0">
                  <c:v>12.5</c:v>
                </c:pt>
                <c:pt idx="1">
                  <c:v>12.5</c:v>
                </c:pt>
                <c:pt idx="2">
                  <c:v>12.5</c:v>
                </c:pt>
                <c:pt idx="3">
                  <c:v>12.5</c:v>
                </c:pt>
                <c:pt idx="4">
                  <c:v>12.5</c:v>
                </c:pt>
                <c:pt idx="5">
                  <c:v>12.5</c:v>
                </c:pt>
                <c:pt idx="6">
                  <c:v>12.5</c:v>
                </c:pt>
                <c:pt idx="7">
                  <c:v>12.5</c:v>
                </c:pt>
              </c:numCache>
            </c:numRef>
          </c:val>
          <c:extLst>
            <c:ext xmlns:c16="http://schemas.microsoft.com/office/drawing/2014/chart" uri="{C3380CC4-5D6E-409C-BE32-E72D297353CC}">
              <c16:uniqueId val="{00000038-E20B-4ABE-8102-A54743E3011E}"/>
            </c:ext>
          </c:extLst>
        </c:ser>
        <c:ser>
          <c:idx val="3"/>
          <c:order val="3"/>
          <c:tx>
            <c:strRef>
              <c:f>Sheet1!$E$1</c:f>
              <c:strCache>
                <c:ptCount val="1"/>
                <c:pt idx="0">
                  <c:v>Column3</c:v>
                </c:pt>
              </c:strCache>
            </c:strRef>
          </c:tx>
          <c:spPr>
            <a:ln>
              <a:noFill/>
            </a:ln>
          </c:spPr>
          <c:dPt>
            <c:idx val="0"/>
            <c:bubble3D val="0"/>
            <c:spPr>
              <a:noFill/>
              <a:ln w="19050">
                <a:noFill/>
              </a:ln>
              <a:effectLst/>
            </c:spPr>
            <c:extLst>
              <c:ext xmlns:c16="http://schemas.microsoft.com/office/drawing/2014/chart" uri="{C3380CC4-5D6E-409C-BE32-E72D297353CC}">
                <c16:uniqueId val="{0000003A-E20B-4ABE-8102-A54743E3011E}"/>
              </c:ext>
            </c:extLst>
          </c:dPt>
          <c:dPt>
            <c:idx val="1"/>
            <c:bubble3D val="0"/>
            <c:spPr>
              <a:noFill/>
              <a:ln w="19050">
                <a:noFill/>
              </a:ln>
              <a:effectLst/>
            </c:spPr>
            <c:extLst>
              <c:ext xmlns:c16="http://schemas.microsoft.com/office/drawing/2014/chart" uri="{C3380CC4-5D6E-409C-BE32-E72D297353CC}">
                <c16:uniqueId val="{0000003C-E20B-4ABE-8102-A54743E3011E}"/>
              </c:ext>
            </c:extLst>
          </c:dPt>
          <c:dPt>
            <c:idx val="2"/>
            <c:bubble3D val="0"/>
            <c:spPr>
              <a:noFill/>
              <a:ln w="19050">
                <a:noFill/>
              </a:ln>
              <a:effectLst/>
            </c:spPr>
            <c:extLst>
              <c:ext xmlns:c16="http://schemas.microsoft.com/office/drawing/2014/chart" uri="{C3380CC4-5D6E-409C-BE32-E72D297353CC}">
                <c16:uniqueId val="{0000003E-E20B-4ABE-8102-A54743E3011E}"/>
              </c:ext>
            </c:extLst>
          </c:dPt>
          <c:dPt>
            <c:idx val="3"/>
            <c:bubble3D val="0"/>
            <c:spPr>
              <a:noFill/>
              <a:ln w="19050">
                <a:noFill/>
              </a:ln>
              <a:effectLst/>
            </c:spPr>
            <c:extLst>
              <c:ext xmlns:c16="http://schemas.microsoft.com/office/drawing/2014/chart" uri="{C3380CC4-5D6E-409C-BE32-E72D297353CC}">
                <c16:uniqueId val="{00000040-E20B-4ABE-8102-A54743E3011E}"/>
              </c:ext>
            </c:extLst>
          </c:dPt>
          <c:dPt>
            <c:idx val="4"/>
            <c:bubble3D val="0"/>
            <c:spPr>
              <a:solidFill>
                <a:schemeClr val="bg2">
                  <a:lumMod val="90000"/>
                </a:schemeClr>
              </a:solidFill>
              <a:ln w="19050">
                <a:noFill/>
              </a:ln>
              <a:effectLst/>
            </c:spPr>
            <c:extLst>
              <c:ext xmlns:c16="http://schemas.microsoft.com/office/drawing/2014/chart" uri="{C3380CC4-5D6E-409C-BE32-E72D297353CC}">
                <c16:uniqueId val="{00000042-E20B-4ABE-8102-A54743E3011E}"/>
              </c:ext>
            </c:extLst>
          </c:dPt>
          <c:dPt>
            <c:idx val="5"/>
            <c:bubble3D val="0"/>
            <c:spPr>
              <a:solidFill>
                <a:schemeClr val="bg2">
                  <a:lumMod val="75000"/>
                </a:schemeClr>
              </a:solidFill>
              <a:ln w="19050">
                <a:noFill/>
              </a:ln>
              <a:effectLst/>
            </c:spPr>
            <c:extLst>
              <c:ext xmlns:c16="http://schemas.microsoft.com/office/drawing/2014/chart" uri="{C3380CC4-5D6E-409C-BE32-E72D297353CC}">
                <c16:uniqueId val="{00000044-E20B-4ABE-8102-A54743E3011E}"/>
              </c:ext>
            </c:extLst>
          </c:dPt>
          <c:dPt>
            <c:idx val="6"/>
            <c:bubble3D val="0"/>
            <c:spPr>
              <a:solidFill>
                <a:schemeClr val="bg2">
                  <a:lumMod val="50000"/>
                </a:schemeClr>
              </a:solidFill>
              <a:ln w="19050">
                <a:noFill/>
              </a:ln>
              <a:effectLst/>
            </c:spPr>
            <c:extLst>
              <c:ext xmlns:c16="http://schemas.microsoft.com/office/drawing/2014/chart" uri="{C3380CC4-5D6E-409C-BE32-E72D297353CC}">
                <c16:uniqueId val="{00000046-E20B-4ABE-8102-A54743E3011E}"/>
              </c:ext>
            </c:extLst>
          </c:dPt>
          <c:dPt>
            <c:idx val="7"/>
            <c:bubble3D val="0"/>
            <c:spPr>
              <a:noFill/>
              <a:ln w="19050">
                <a:noFill/>
              </a:ln>
              <a:effectLst/>
            </c:spPr>
            <c:extLst>
              <c:ext xmlns:c16="http://schemas.microsoft.com/office/drawing/2014/chart" uri="{C3380CC4-5D6E-409C-BE32-E72D297353CC}">
                <c16:uniqueId val="{00000048-E20B-4ABE-8102-A54743E3011E}"/>
              </c:ext>
            </c:extLst>
          </c:dPt>
          <c:dPt>
            <c:idx val="8"/>
            <c:bubble3D val="0"/>
            <c:spPr>
              <a:solidFill>
                <a:schemeClr val="accent3">
                  <a:lumMod val="60000"/>
                </a:schemeClr>
              </a:solidFill>
              <a:ln w="19050">
                <a:noFill/>
              </a:ln>
              <a:effectLst/>
            </c:spPr>
            <c:extLst>
              <c:ext xmlns:c16="http://schemas.microsoft.com/office/drawing/2014/chart" uri="{C3380CC4-5D6E-409C-BE32-E72D297353CC}">
                <c16:uniqueId val="{0000004A-E20B-4ABE-8102-A54743E3011E}"/>
              </c:ext>
            </c:extLst>
          </c:dPt>
          <c:cat>
            <c:strRef>
              <c:f>Sheet1!$A$2:$A$10</c:f>
              <c:strCache>
                <c:ptCount val="4"/>
                <c:pt idx="0">
                  <c:v>1st Qtr</c:v>
                </c:pt>
                <c:pt idx="1">
                  <c:v>2nd Qtr</c:v>
                </c:pt>
                <c:pt idx="2">
                  <c:v>3rd Qtr</c:v>
                </c:pt>
                <c:pt idx="3">
                  <c:v>4th Qtr</c:v>
                </c:pt>
              </c:strCache>
            </c:strRef>
          </c:cat>
          <c:val>
            <c:numRef>
              <c:f>Sheet1!$E$2:$E$10</c:f>
              <c:numCache>
                <c:formatCode>General</c:formatCode>
                <c:ptCount val="9"/>
                <c:pt idx="0">
                  <c:v>12.5</c:v>
                </c:pt>
                <c:pt idx="1">
                  <c:v>12.5</c:v>
                </c:pt>
                <c:pt idx="2">
                  <c:v>12.5</c:v>
                </c:pt>
                <c:pt idx="3">
                  <c:v>12.5</c:v>
                </c:pt>
                <c:pt idx="4">
                  <c:v>12.5</c:v>
                </c:pt>
                <c:pt idx="5">
                  <c:v>12.5</c:v>
                </c:pt>
                <c:pt idx="6">
                  <c:v>12.5</c:v>
                </c:pt>
                <c:pt idx="7">
                  <c:v>12.5</c:v>
                </c:pt>
              </c:numCache>
            </c:numRef>
          </c:val>
          <c:extLst>
            <c:ext xmlns:c16="http://schemas.microsoft.com/office/drawing/2014/chart" uri="{C3380CC4-5D6E-409C-BE32-E72D297353CC}">
              <c16:uniqueId val="{0000004B-E20B-4ABE-8102-A54743E3011E}"/>
            </c:ext>
          </c:extLst>
        </c:ser>
        <c:ser>
          <c:idx val="4"/>
          <c:order val="4"/>
          <c:tx>
            <c:strRef>
              <c:f>Sheet1!$F$1</c:f>
              <c:strCache>
                <c:ptCount val="1"/>
                <c:pt idx="0">
                  <c:v>Column32</c:v>
                </c:pt>
              </c:strCache>
            </c:strRef>
          </c:tx>
          <c:spPr>
            <a:noFill/>
            <a:ln>
              <a:noFill/>
            </a:ln>
          </c:spPr>
          <c:dPt>
            <c:idx val="0"/>
            <c:bubble3D val="0"/>
            <c:spPr>
              <a:noFill/>
              <a:ln w="19050">
                <a:noFill/>
              </a:ln>
              <a:effectLst/>
            </c:spPr>
            <c:extLst>
              <c:ext xmlns:c16="http://schemas.microsoft.com/office/drawing/2014/chart" uri="{C3380CC4-5D6E-409C-BE32-E72D297353CC}">
                <c16:uniqueId val="{0000004D-E20B-4ABE-8102-A54743E3011E}"/>
              </c:ext>
            </c:extLst>
          </c:dPt>
          <c:dPt>
            <c:idx val="1"/>
            <c:bubble3D val="0"/>
            <c:spPr>
              <a:noFill/>
              <a:ln w="19050">
                <a:noFill/>
              </a:ln>
              <a:effectLst/>
            </c:spPr>
            <c:extLst>
              <c:ext xmlns:c16="http://schemas.microsoft.com/office/drawing/2014/chart" uri="{C3380CC4-5D6E-409C-BE32-E72D297353CC}">
                <c16:uniqueId val="{0000004F-E20B-4ABE-8102-A54743E3011E}"/>
              </c:ext>
            </c:extLst>
          </c:dPt>
          <c:dPt>
            <c:idx val="2"/>
            <c:bubble3D val="0"/>
            <c:spPr>
              <a:noFill/>
              <a:ln w="19050">
                <a:noFill/>
              </a:ln>
              <a:effectLst/>
            </c:spPr>
            <c:extLst>
              <c:ext xmlns:c16="http://schemas.microsoft.com/office/drawing/2014/chart" uri="{C3380CC4-5D6E-409C-BE32-E72D297353CC}">
                <c16:uniqueId val="{00000051-E20B-4ABE-8102-A54743E3011E}"/>
              </c:ext>
            </c:extLst>
          </c:dPt>
          <c:dPt>
            <c:idx val="3"/>
            <c:bubble3D val="0"/>
            <c:spPr>
              <a:noFill/>
              <a:ln w="19050">
                <a:noFill/>
              </a:ln>
              <a:effectLst/>
            </c:spPr>
            <c:extLst>
              <c:ext xmlns:c16="http://schemas.microsoft.com/office/drawing/2014/chart" uri="{C3380CC4-5D6E-409C-BE32-E72D297353CC}">
                <c16:uniqueId val="{00000053-E20B-4ABE-8102-A54743E3011E}"/>
              </c:ext>
            </c:extLst>
          </c:dPt>
          <c:dPt>
            <c:idx val="4"/>
            <c:bubble3D val="0"/>
            <c:spPr>
              <a:solidFill>
                <a:schemeClr val="bg2">
                  <a:lumMod val="90000"/>
                </a:schemeClr>
              </a:solidFill>
              <a:ln w="19050">
                <a:noFill/>
              </a:ln>
              <a:effectLst/>
            </c:spPr>
            <c:extLst>
              <c:ext xmlns:c16="http://schemas.microsoft.com/office/drawing/2014/chart" uri="{C3380CC4-5D6E-409C-BE32-E72D297353CC}">
                <c16:uniqueId val="{00000055-E20B-4ABE-8102-A54743E3011E}"/>
              </c:ext>
            </c:extLst>
          </c:dPt>
          <c:dPt>
            <c:idx val="5"/>
            <c:bubble3D val="0"/>
            <c:spPr>
              <a:solidFill>
                <a:schemeClr val="bg2">
                  <a:lumMod val="75000"/>
                </a:schemeClr>
              </a:solidFill>
              <a:ln w="19050">
                <a:noFill/>
              </a:ln>
              <a:effectLst/>
            </c:spPr>
            <c:extLst>
              <c:ext xmlns:c16="http://schemas.microsoft.com/office/drawing/2014/chart" uri="{C3380CC4-5D6E-409C-BE32-E72D297353CC}">
                <c16:uniqueId val="{00000057-E20B-4ABE-8102-A54743E3011E}"/>
              </c:ext>
            </c:extLst>
          </c:dPt>
          <c:dPt>
            <c:idx val="6"/>
            <c:bubble3D val="0"/>
            <c:spPr>
              <a:noFill/>
              <a:ln w="19050">
                <a:noFill/>
              </a:ln>
              <a:effectLst/>
            </c:spPr>
            <c:extLst>
              <c:ext xmlns:c16="http://schemas.microsoft.com/office/drawing/2014/chart" uri="{C3380CC4-5D6E-409C-BE32-E72D297353CC}">
                <c16:uniqueId val="{00000059-E20B-4ABE-8102-A54743E3011E}"/>
              </c:ext>
            </c:extLst>
          </c:dPt>
          <c:dPt>
            <c:idx val="7"/>
            <c:bubble3D val="0"/>
            <c:spPr>
              <a:noFill/>
              <a:ln w="19050">
                <a:noFill/>
              </a:ln>
              <a:effectLst/>
            </c:spPr>
            <c:extLst>
              <c:ext xmlns:c16="http://schemas.microsoft.com/office/drawing/2014/chart" uri="{C3380CC4-5D6E-409C-BE32-E72D297353CC}">
                <c16:uniqueId val="{0000005B-E20B-4ABE-8102-A54743E3011E}"/>
              </c:ext>
            </c:extLst>
          </c:dPt>
          <c:dPt>
            <c:idx val="8"/>
            <c:bubble3D val="0"/>
            <c:spPr>
              <a:noFill/>
              <a:ln w="19050">
                <a:noFill/>
              </a:ln>
              <a:effectLst/>
            </c:spPr>
            <c:extLst>
              <c:ext xmlns:c16="http://schemas.microsoft.com/office/drawing/2014/chart" uri="{C3380CC4-5D6E-409C-BE32-E72D297353CC}">
                <c16:uniqueId val="{0000005D-E20B-4ABE-8102-A54743E3011E}"/>
              </c:ext>
            </c:extLst>
          </c:dPt>
          <c:cat>
            <c:strRef>
              <c:f>Sheet1!$A$2:$A$10</c:f>
              <c:strCache>
                <c:ptCount val="4"/>
                <c:pt idx="0">
                  <c:v>1st Qtr</c:v>
                </c:pt>
                <c:pt idx="1">
                  <c:v>2nd Qtr</c:v>
                </c:pt>
                <c:pt idx="2">
                  <c:v>3rd Qtr</c:v>
                </c:pt>
                <c:pt idx="3">
                  <c:v>4th Qtr</c:v>
                </c:pt>
              </c:strCache>
            </c:strRef>
          </c:cat>
          <c:val>
            <c:numRef>
              <c:f>Sheet1!$F$2:$F$10</c:f>
              <c:numCache>
                <c:formatCode>General</c:formatCode>
                <c:ptCount val="9"/>
                <c:pt idx="0">
                  <c:v>12.5</c:v>
                </c:pt>
                <c:pt idx="1">
                  <c:v>12.5</c:v>
                </c:pt>
                <c:pt idx="2">
                  <c:v>12.5</c:v>
                </c:pt>
                <c:pt idx="3">
                  <c:v>12.5</c:v>
                </c:pt>
                <c:pt idx="4">
                  <c:v>12.5</c:v>
                </c:pt>
                <c:pt idx="5">
                  <c:v>12.5</c:v>
                </c:pt>
                <c:pt idx="6">
                  <c:v>12.5</c:v>
                </c:pt>
                <c:pt idx="7">
                  <c:v>12.5</c:v>
                </c:pt>
              </c:numCache>
            </c:numRef>
          </c:val>
          <c:extLst>
            <c:ext xmlns:c16="http://schemas.microsoft.com/office/drawing/2014/chart" uri="{C3380CC4-5D6E-409C-BE32-E72D297353CC}">
              <c16:uniqueId val="{0000005E-E20B-4ABE-8102-A54743E3011E}"/>
            </c:ext>
          </c:extLst>
        </c:ser>
        <c:ser>
          <c:idx val="5"/>
          <c:order val="5"/>
          <c:tx>
            <c:strRef>
              <c:f>Sheet1!$G$1</c:f>
              <c:strCache>
                <c:ptCount val="1"/>
                <c:pt idx="0">
                  <c:v>Column33</c:v>
                </c:pt>
              </c:strCache>
            </c:strRef>
          </c:tx>
          <c:spPr>
            <a:ln>
              <a:noFill/>
            </a:ln>
          </c:spPr>
          <c:dPt>
            <c:idx val="0"/>
            <c:bubble3D val="0"/>
            <c:spPr>
              <a:noFill/>
              <a:ln w="19050">
                <a:noFill/>
              </a:ln>
              <a:effectLst/>
            </c:spPr>
            <c:extLst>
              <c:ext xmlns:c16="http://schemas.microsoft.com/office/drawing/2014/chart" uri="{C3380CC4-5D6E-409C-BE32-E72D297353CC}">
                <c16:uniqueId val="{00000060-E20B-4ABE-8102-A54743E3011E}"/>
              </c:ext>
            </c:extLst>
          </c:dPt>
          <c:dPt>
            <c:idx val="1"/>
            <c:bubble3D val="0"/>
            <c:spPr>
              <a:noFill/>
              <a:ln w="19050">
                <a:noFill/>
              </a:ln>
              <a:effectLst/>
            </c:spPr>
            <c:extLst>
              <c:ext xmlns:c16="http://schemas.microsoft.com/office/drawing/2014/chart" uri="{C3380CC4-5D6E-409C-BE32-E72D297353CC}">
                <c16:uniqueId val="{00000062-E20B-4ABE-8102-A54743E3011E}"/>
              </c:ext>
            </c:extLst>
          </c:dPt>
          <c:dPt>
            <c:idx val="2"/>
            <c:bubble3D val="0"/>
            <c:spPr>
              <a:noFill/>
              <a:ln w="19050">
                <a:noFill/>
              </a:ln>
              <a:effectLst/>
            </c:spPr>
            <c:extLst>
              <c:ext xmlns:c16="http://schemas.microsoft.com/office/drawing/2014/chart" uri="{C3380CC4-5D6E-409C-BE32-E72D297353CC}">
                <c16:uniqueId val="{00000064-E20B-4ABE-8102-A54743E3011E}"/>
              </c:ext>
            </c:extLst>
          </c:dPt>
          <c:dPt>
            <c:idx val="3"/>
            <c:bubble3D val="0"/>
            <c:spPr>
              <a:noFill/>
              <a:ln w="19050">
                <a:noFill/>
              </a:ln>
              <a:effectLst/>
            </c:spPr>
            <c:extLst>
              <c:ext xmlns:c16="http://schemas.microsoft.com/office/drawing/2014/chart" uri="{C3380CC4-5D6E-409C-BE32-E72D297353CC}">
                <c16:uniqueId val="{00000066-E20B-4ABE-8102-A54743E3011E}"/>
              </c:ext>
            </c:extLst>
          </c:dPt>
          <c:dPt>
            <c:idx val="4"/>
            <c:bubble3D val="0"/>
            <c:spPr>
              <a:solidFill>
                <a:schemeClr val="bg2">
                  <a:lumMod val="90000"/>
                </a:schemeClr>
              </a:solidFill>
              <a:ln w="19050">
                <a:noFill/>
              </a:ln>
              <a:effectLst/>
            </c:spPr>
            <c:extLst>
              <c:ext xmlns:c16="http://schemas.microsoft.com/office/drawing/2014/chart" uri="{C3380CC4-5D6E-409C-BE32-E72D297353CC}">
                <c16:uniqueId val="{00000068-E20B-4ABE-8102-A54743E3011E}"/>
              </c:ext>
            </c:extLst>
          </c:dPt>
          <c:dPt>
            <c:idx val="5"/>
            <c:bubble3D val="0"/>
            <c:spPr>
              <a:noFill/>
              <a:ln w="19050">
                <a:noFill/>
              </a:ln>
              <a:effectLst/>
            </c:spPr>
            <c:extLst>
              <c:ext xmlns:c16="http://schemas.microsoft.com/office/drawing/2014/chart" uri="{C3380CC4-5D6E-409C-BE32-E72D297353CC}">
                <c16:uniqueId val="{0000006A-E20B-4ABE-8102-A54743E3011E}"/>
              </c:ext>
            </c:extLst>
          </c:dPt>
          <c:dPt>
            <c:idx val="6"/>
            <c:bubble3D val="0"/>
            <c:spPr>
              <a:noFill/>
              <a:ln w="19050">
                <a:noFill/>
              </a:ln>
              <a:effectLst/>
            </c:spPr>
            <c:extLst>
              <c:ext xmlns:c16="http://schemas.microsoft.com/office/drawing/2014/chart" uri="{C3380CC4-5D6E-409C-BE32-E72D297353CC}">
                <c16:uniqueId val="{0000006C-E20B-4ABE-8102-A54743E3011E}"/>
              </c:ext>
            </c:extLst>
          </c:dPt>
          <c:dPt>
            <c:idx val="7"/>
            <c:bubble3D val="0"/>
            <c:spPr>
              <a:noFill/>
              <a:ln w="19050">
                <a:noFill/>
              </a:ln>
              <a:effectLst/>
            </c:spPr>
            <c:extLst>
              <c:ext xmlns:c16="http://schemas.microsoft.com/office/drawing/2014/chart" uri="{C3380CC4-5D6E-409C-BE32-E72D297353CC}">
                <c16:uniqueId val="{0000006E-E20B-4ABE-8102-A54743E3011E}"/>
              </c:ext>
            </c:extLst>
          </c:dPt>
          <c:dPt>
            <c:idx val="8"/>
            <c:bubble3D val="0"/>
            <c:spPr>
              <a:solidFill>
                <a:schemeClr val="accent3">
                  <a:lumMod val="60000"/>
                </a:schemeClr>
              </a:solidFill>
              <a:ln w="19050">
                <a:noFill/>
              </a:ln>
              <a:effectLst/>
            </c:spPr>
            <c:extLst>
              <c:ext xmlns:c16="http://schemas.microsoft.com/office/drawing/2014/chart" uri="{C3380CC4-5D6E-409C-BE32-E72D297353CC}">
                <c16:uniqueId val="{00000070-E20B-4ABE-8102-A54743E3011E}"/>
              </c:ext>
            </c:extLst>
          </c:dPt>
          <c:cat>
            <c:strRef>
              <c:f>Sheet1!$A$2:$A$10</c:f>
              <c:strCache>
                <c:ptCount val="4"/>
                <c:pt idx="0">
                  <c:v>1st Qtr</c:v>
                </c:pt>
                <c:pt idx="1">
                  <c:v>2nd Qtr</c:v>
                </c:pt>
                <c:pt idx="2">
                  <c:v>3rd Qtr</c:v>
                </c:pt>
                <c:pt idx="3">
                  <c:v>4th Qtr</c:v>
                </c:pt>
              </c:strCache>
            </c:strRef>
          </c:cat>
          <c:val>
            <c:numRef>
              <c:f>Sheet1!$G$2:$G$10</c:f>
              <c:numCache>
                <c:formatCode>General</c:formatCode>
                <c:ptCount val="9"/>
                <c:pt idx="0">
                  <c:v>12.5</c:v>
                </c:pt>
                <c:pt idx="1">
                  <c:v>12.5</c:v>
                </c:pt>
                <c:pt idx="2">
                  <c:v>12.5</c:v>
                </c:pt>
                <c:pt idx="3">
                  <c:v>12.5</c:v>
                </c:pt>
                <c:pt idx="4">
                  <c:v>12.5</c:v>
                </c:pt>
                <c:pt idx="5">
                  <c:v>12.5</c:v>
                </c:pt>
                <c:pt idx="6">
                  <c:v>12.5</c:v>
                </c:pt>
                <c:pt idx="7">
                  <c:v>12.5</c:v>
                </c:pt>
              </c:numCache>
            </c:numRef>
          </c:val>
          <c:extLst>
            <c:ext xmlns:c16="http://schemas.microsoft.com/office/drawing/2014/chart" uri="{C3380CC4-5D6E-409C-BE32-E72D297353CC}">
              <c16:uniqueId val="{00000071-E20B-4ABE-8102-A54743E3011E}"/>
            </c:ext>
          </c:extLst>
        </c:ser>
        <c:dLbls>
          <c:showLegendKey val="0"/>
          <c:showVal val="0"/>
          <c:showCatName val="0"/>
          <c:showSerName val="0"/>
          <c:showPercent val="0"/>
          <c:showBubbleSize val="0"/>
          <c:showLeaderLines val="1"/>
        </c:dLbls>
        <c:firstSliceAng val="0"/>
        <c:holeSize val="25"/>
      </c:doughnutChart>
      <c:spPr>
        <a:noFill/>
        <a:ln w="66675">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売上高</c:v>
                </c:pt>
              </c:strCache>
            </c:strRef>
          </c:tx>
          <c:spPr>
            <a:ln>
              <a:noFill/>
            </a:ln>
          </c:spPr>
          <c:dPt>
            <c:idx val="0"/>
            <c:bubble3D val="0"/>
            <c:spPr>
              <a:solidFill>
                <a:schemeClr val="bg2">
                  <a:lumMod val="25000"/>
                </a:schemeClr>
              </a:solidFill>
              <a:ln w="19050">
                <a:noFill/>
              </a:ln>
              <a:effectLst/>
            </c:spPr>
            <c:extLst>
              <c:ext xmlns:c16="http://schemas.microsoft.com/office/drawing/2014/chart" uri="{C3380CC4-5D6E-409C-BE32-E72D297353CC}">
                <c16:uniqueId val="{00000001-ED60-4CC2-ADD7-0A4EE87B63D6}"/>
              </c:ext>
            </c:extLst>
          </c:dPt>
          <c:dPt>
            <c:idx val="1"/>
            <c:bubble3D val="0"/>
            <c:spPr>
              <a:solidFill>
                <a:schemeClr val="bg2">
                  <a:lumMod val="50000"/>
                </a:schemeClr>
              </a:solidFill>
              <a:ln w="19050">
                <a:noFill/>
              </a:ln>
              <a:effectLst/>
            </c:spPr>
            <c:extLst>
              <c:ext xmlns:c16="http://schemas.microsoft.com/office/drawing/2014/chart" uri="{C3380CC4-5D6E-409C-BE32-E72D297353CC}">
                <c16:uniqueId val="{00000003-ED60-4CC2-ADD7-0A4EE87B63D6}"/>
              </c:ext>
            </c:extLst>
          </c:dPt>
          <c:dPt>
            <c:idx val="2"/>
            <c:bubble3D val="0"/>
            <c:spPr>
              <a:solidFill>
                <a:schemeClr val="bg2">
                  <a:lumMod val="75000"/>
                </a:schemeClr>
              </a:solidFill>
              <a:ln w="19050">
                <a:noFill/>
              </a:ln>
              <a:effectLst/>
            </c:spPr>
            <c:extLst>
              <c:ext xmlns:c16="http://schemas.microsoft.com/office/drawing/2014/chart" uri="{C3380CC4-5D6E-409C-BE32-E72D297353CC}">
                <c16:uniqueId val="{00000005-ED60-4CC2-ADD7-0A4EE87B63D6}"/>
              </c:ext>
            </c:extLst>
          </c:dPt>
          <c:dPt>
            <c:idx val="3"/>
            <c:bubble3D val="0"/>
            <c:spPr>
              <a:noFill/>
              <a:ln w="19050">
                <a:noFill/>
              </a:ln>
              <a:effectLst/>
            </c:spPr>
            <c:extLst>
              <c:ext xmlns:c16="http://schemas.microsoft.com/office/drawing/2014/chart" uri="{C3380CC4-5D6E-409C-BE32-E72D297353CC}">
                <c16:uniqueId val="{00000007-ED60-4CC2-ADD7-0A4EE87B63D6}"/>
              </c:ext>
            </c:extLst>
          </c:dPt>
          <c:dPt>
            <c:idx val="4"/>
            <c:bubble3D val="0"/>
            <c:spPr>
              <a:solidFill>
                <a:schemeClr val="bg2"/>
              </a:solidFill>
              <a:ln w="19050">
                <a:noFill/>
              </a:ln>
              <a:effectLst/>
            </c:spPr>
            <c:extLst>
              <c:ext xmlns:c16="http://schemas.microsoft.com/office/drawing/2014/chart" uri="{C3380CC4-5D6E-409C-BE32-E72D297353CC}">
                <c16:uniqueId val="{00000009-ED60-4CC2-ADD7-0A4EE87B63D6}"/>
              </c:ext>
            </c:extLst>
          </c:dPt>
          <c:dPt>
            <c:idx val="5"/>
            <c:bubble3D val="0"/>
            <c:spPr>
              <a:noFill/>
              <a:ln w="19050">
                <a:noFill/>
              </a:ln>
              <a:effectLst/>
            </c:spPr>
            <c:extLst>
              <c:ext xmlns:c16="http://schemas.microsoft.com/office/drawing/2014/chart" uri="{C3380CC4-5D6E-409C-BE32-E72D297353CC}">
                <c16:uniqueId val="{0000000B-ED60-4CC2-ADD7-0A4EE87B63D6}"/>
              </c:ext>
            </c:extLst>
          </c:dPt>
          <c:cat>
            <c:strRef>
              <c:f>Sheet1!$A$2:$A$7</c:f>
              <c:strCache>
                <c:ptCount val="4"/>
                <c:pt idx="0">
                  <c:v>第 1 四半期</c:v>
                </c:pt>
                <c:pt idx="1">
                  <c:v>第 2 四半期</c:v>
                </c:pt>
                <c:pt idx="2">
                  <c:v>第 3 四半期</c:v>
                </c:pt>
                <c:pt idx="3">
                  <c:v>第 4 四半期</c:v>
                </c:pt>
              </c:strCache>
            </c:strRef>
          </c:cat>
          <c:val>
            <c:numRef>
              <c:f>Sheet1!$B$2:$B$7</c:f>
              <c:numCache>
                <c:formatCode>General</c:formatCode>
                <c:ptCount val="6"/>
                <c:pt idx="0">
                  <c:v>1</c:v>
                </c:pt>
                <c:pt idx="1">
                  <c:v>1</c:v>
                </c:pt>
                <c:pt idx="2">
                  <c:v>1</c:v>
                </c:pt>
                <c:pt idx="3">
                  <c:v>3</c:v>
                </c:pt>
              </c:numCache>
            </c:numRef>
          </c:val>
          <c:extLst>
            <c:ext xmlns:c16="http://schemas.microsoft.com/office/drawing/2014/chart" uri="{C3380CC4-5D6E-409C-BE32-E72D297353CC}">
              <c16:uniqueId val="{0000000C-ED60-4CC2-ADD7-0A4EE87B63D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売上高</c:v>
                </c:pt>
              </c:strCache>
            </c:strRef>
          </c:tx>
          <c:spPr>
            <a:ln>
              <a:noFill/>
            </a:ln>
          </c:spPr>
          <c:dPt>
            <c:idx val="0"/>
            <c:bubble3D val="0"/>
            <c:spPr>
              <a:solidFill>
                <a:schemeClr val="bg1">
                  <a:lumMod val="75000"/>
                </a:schemeClr>
              </a:solidFill>
              <a:ln w="19050">
                <a:noFill/>
              </a:ln>
              <a:effectLst/>
            </c:spPr>
            <c:extLst>
              <c:ext xmlns:c16="http://schemas.microsoft.com/office/drawing/2014/chart" uri="{C3380CC4-5D6E-409C-BE32-E72D297353CC}">
                <c16:uniqueId val="{00000001-D43A-464B-930D-50DA5F5899CD}"/>
              </c:ext>
            </c:extLst>
          </c:dPt>
          <c:dPt>
            <c:idx val="1"/>
            <c:bubble3D val="0"/>
            <c:spPr>
              <a:solidFill>
                <a:schemeClr val="bg1">
                  <a:lumMod val="85000"/>
                </a:schemeClr>
              </a:solidFill>
              <a:ln w="19050">
                <a:noFill/>
              </a:ln>
              <a:effectLst/>
            </c:spPr>
            <c:extLst>
              <c:ext xmlns:c16="http://schemas.microsoft.com/office/drawing/2014/chart" uri="{C3380CC4-5D6E-409C-BE32-E72D297353CC}">
                <c16:uniqueId val="{00000003-D43A-464B-930D-50DA5F5899CD}"/>
              </c:ext>
            </c:extLst>
          </c:dPt>
          <c:dPt>
            <c:idx val="2"/>
            <c:bubble3D val="0"/>
            <c:spPr>
              <a:solidFill>
                <a:schemeClr val="bg1">
                  <a:lumMod val="95000"/>
                </a:schemeClr>
              </a:solidFill>
              <a:ln w="19050">
                <a:noFill/>
              </a:ln>
              <a:effectLst/>
            </c:spPr>
            <c:extLst>
              <c:ext xmlns:c16="http://schemas.microsoft.com/office/drawing/2014/chart" uri="{C3380CC4-5D6E-409C-BE32-E72D297353CC}">
                <c16:uniqueId val="{00000005-D43A-464B-930D-50DA5F5899CD}"/>
              </c:ext>
            </c:extLst>
          </c:dPt>
          <c:dPt>
            <c:idx val="3"/>
            <c:bubble3D val="0"/>
            <c:spPr>
              <a:noFill/>
              <a:ln w="19050">
                <a:noFill/>
              </a:ln>
              <a:effectLst/>
            </c:spPr>
            <c:extLst>
              <c:ext xmlns:c16="http://schemas.microsoft.com/office/drawing/2014/chart" uri="{C3380CC4-5D6E-409C-BE32-E72D297353CC}">
                <c16:uniqueId val="{00000007-D43A-464B-930D-50DA5F5899CD}"/>
              </c:ext>
            </c:extLst>
          </c:dPt>
          <c:dPt>
            <c:idx val="4"/>
            <c:bubble3D val="0"/>
            <c:spPr>
              <a:solidFill>
                <a:schemeClr val="bg1">
                  <a:lumMod val="95000"/>
                </a:schemeClr>
              </a:solidFill>
              <a:ln w="19050">
                <a:noFill/>
              </a:ln>
              <a:effectLst/>
            </c:spPr>
            <c:extLst>
              <c:ext xmlns:c16="http://schemas.microsoft.com/office/drawing/2014/chart" uri="{C3380CC4-5D6E-409C-BE32-E72D297353CC}">
                <c16:uniqueId val="{00000009-D43A-464B-930D-50DA5F5899CD}"/>
              </c:ext>
            </c:extLst>
          </c:dPt>
          <c:dPt>
            <c:idx val="5"/>
            <c:bubble3D val="0"/>
            <c:spPr>
              <a:noFill/>
              <a:ln w="19050">
                <a:noFill/>
              </a:ln>
              <a:effectLst/>
            </c:spPr>
            <c:extLst>
              <c:ext xmlns:c16="http://schemas.microsoft.com/office/drawing/2014/chart" uri="{C3380CC4-5D6E-409C-BE32-E72D297353CC}">
                <c16:uniqueId val="{0000000B-D43A-464B-930D-50DA5F5899CD}"/>
              </c:ext>
            </c:extLst>
          </c:dPt>
          <c:cat>
            <c:strRef>
              <c:f>Sheet1!$A$2:$A$7</c:f>
              <c:strCache>
                <c:ptCount val="4"/>
                <c:pt idx="0">
                  <c:v>第 1 四半期</c:v>
                </c:pt>
                <c:pt idx="1">
                  <c:v>第 2 四半期</c:v>
                </c:pt>
                <c:pt idx="2">
                  <c:v>第 3 四半期</c:v>
                </c:pt>
                <c:pt idx="3">
                  <c:v>第 4 四半期</c:v>
                </c:pt>
              </c:strCache>
            </c:strRef>
          </c:cat>
          <c:val>
            <c:numRef>
              <c:f>Sheet1!$B$2:$B$7</c:f>
              <c:numCache>
                <c:formatCode>General</c:formatCode>
                <c:ptCount val="6"/>
                <c:pt idx="0">
                  <c:v>1</c:v>
                </c:pt>
                <c:pt idx="1">
                  <c:v>1</c:v>
                </c:pt>
                <c:pt idx="2">
                  <c:v>1</c:v>
                </c:pt>
                <c:pt idx="3">
                  <c:v>3</c:v>
                </c:pt>
              </c:numCache>
            </c:numRef>
          </c:val>
          <c:extLst>
            <c:ext xmlns:c16="http://schemas.microsoft.com/office/drawing/2014/chart" uri="{C3380CC4-5D6E-409C-BE32-E72D297353CC}">
              <c16:uniqueId val="{0000000C-D43A-464B-930D-50DA5F5899CD}"/>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AB4AD1-B1B3-49F6-A793-69A750095A05}" type="datetimeFigureOut">
              <a:rPr kumimoji="1" lang="ja-JP" altLang="en-US" smtClean="0"/>
              <a:t>2021/9/29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989523-A1D6-401A-988A-0F238933C7B0}" type="slidenum">
              <a:rPr kumimoji="1" lang="ja-JP" altLang="en-US" smtClean="0"/>
              <a:t>‹#›</a:t>
            </a:fld>
            <a:endParaRPr kumimoji="1" lang="ja-JP" altLang="en-US"/>
          </a:p>
        </p:txBody>
      </p:sp>
    </p:spTree>
    <p:extLst>
      <p:ext uri="{BB962C8B-B14F-4D97-AF65-F5344CB8AC3E}">
        <p14:creationId xmlns:p14="http://schemas.microsoft.com/office/powerpoint/2010/main" val="276232173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3989523-A1D6-401A-988A-0F238933C7B0}" type="slidenum">
              <a:rPr kumimoji="1" lang="ja-JP" altLang="en-US" smtClean="0"/>
              <a:t>7</a:t>
            </a:fld>
            <a:endParaRPr kumimoji="1" lang="ja-JP" altLang="en-US"/>
          </a:p>
        </p:txBody>
      </p:sp>
    </p:spTree>
    <p:extLst>
      <p:ext uri="{BB962C8B-B14F-4D97-AF65-F5344CB8AC3E}">
        <p14:creationId xmlns:p14="http://schemas.microsoft.com/office/powerpoint/2010/main" val="4099082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3989523-A1D6-401A-988A-0F238933C7B0}" type="slidenum">
              <a:rPr kumimoji="1" lang="ja-JP" altLang="en-US" smtClean="0"/>
              <a:t>14</a:t>
            </a:fld>
            <a:endParaRPr kumimoji="1" lang="ja-JP" altLang="en-US"/>
          </a:p>
        </p:txBody>
      </p:sp>
    </p:spTree>
    <p:extLst>
      <p:ext uri="{BB962C8B-B14F-4D97-AF65-F5344CB8AC3E}">
        <p14:creationId xmlns:p14="http://schemas.microsoft.com/office/powerpoint/2010/main" val="3402522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表紙">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B970129F-83D8-4C2B-BD87-043C721CB685}"/>
              </a:ext>
            </a:extLst>
          </p:cNvPr>
          <p:cNvSpPr txBox="1"/>
          <p:nvPr/>
        </p:nvSpPr>
        <p:spPr>
          <a:xfrm>
            <a:off x="252000" y="6516017"/>
            <a:ext cx="852798" cy="123111"/>
          </a:xfrm>
          <a:prstGeom prst="rect">
            <a:avLst/>
          </a:prstGeom>
          <a:noFill/>
        </p:spPr>
        <p:txBody>
          <a:bodyPr wrap="none" lIns="0" tIns="0" rIns="0" bIns="0" rtlCol="0" anchor="ctr">
            <a:spAutoFit/>
          </a:bodyPr>
          <a:lstStyle/>
          <a:p>
            <a:r>
              <a:rPr kumimoji="1" lang="en-US" altLang="ja-JP" sz="800" dirty="0" err="1">
                <a:solidFill>
                  <a:schemeClr val="tx1">
                    <a:lumMod val="50000"/>
                    <a:lumOff val="50000"/>
                  </a:schemeClr>
                </a:solidFill>
              </a:rPr>
              <a:t>Toyonoda</a:t>
            </a:r>
            <a:r>
              <a:rPr kumimoji="1" lang="en-US" altLang="ja-JP" sz="800" dirty="0">
                <a:solidFill>
                  <a:schemeClr val="tx1">
                    <a:lumMod val="50000"/>
                    <a:lumOff val="50000"/>
                  </a:schemeClr>
                </a:solidFill>
              </a:rPr>
              <a:t> </a:t>
            </a:r>
            <a:r>
              <a:rPr lang="en-US" altLang="ja-JP" sz="800" dirty="0">
                <a:solidFill>
                  <a:schemeClr val="tx1">
                    <a:lumMod val="50000"/>
                    <a:lumOff val="50000"/>
                  </a:schemeClr>
                </a:solidFill>
                <a:effectLst/>
              </a:rPr>
              <a:t>Co., Ltd.</a:t>
            </a:r>
            <a:endParaRPr kumimoji="1" lang="ja-JP" altLang="en-US" sz="800" dirty="0">
              <a:solidFill>
                <a:schemeClr val="tx1">
                  <a:lumMod val="50000"/>
                  <a:lumOff val="50000"/>
                </a:schemeClr>
              </a:solidFill>
            </a:endParaRPr>
          </a:p>
        </p:txBody>
      </p:sp>
      <p:sp>
        <p:nvSpPr>
          <p:cNvPr id="2" name="Title 1"/>
          <p:cNvSpPr>
            <a:spLocks noGrp="1"/>
          </p:cNvSpPr>
          <p:nvPr>
            <p:ph type="ctrTitle" hasCustomPrompt="1"/>
          </p:nvPr>
        </p:nvSpPr>
        <p:spPr>
          <a:xfrm>
            <a:off x="252000" y="3429000"/>
            <a:ext cx="9216000" cy="1368000"/>
          </a:xfrm>
        </p:spPr>
        <p:txBody>
          <a:bodyPr lIns="0" anchor="b">
            <a:normAutofit/>
          </a:bodyPr>
          <a:lstStyle>
            <a:lvl1pPr algn="l">
              <a:spcBef>
                <a:spcPts val="0"/>
              </a:spcBef>
              <a:defRPr sz="4400">
                <a:solidFill>
                  <a:schemeClr val="bg2">
                    <a:lumMod val="25000"/>
                  </a:schemeClr>
                </a:solidFill>
              </a:defRPr>
            </a:lvl1pPr>
          </a:lstStyle>
          <a:p>
            <a:r>
              <a:rPr lang="ja-JP" altLang="en-US" dirty="0"/>
              <a:t>タイトルを入力</a:t>
            </a:r>
            <a:endParaRPr lang="en-US" dirty="0"/>
          </a:p>
        </p:txBody>
      </p:sp>
      <p:sp>
        <p:nvSpPr>
          <p:cNvPr id="3" name="Subtitle 2"/>
          <p:cNvSpPr>
            <a:spLocks noGrp="1"/>
          </p:cNvSpPr>
          <p:nvPr>
            <p:ph type="subTitle" idx="1" hasCustomPrompt="1"/>
          </p:nvPr>
        </p:nvSpPr>
        <p:spPr>
          <a:xfrm>
            <a:off x="252000" y="5049000"/>
            <a:ext cx="9216000" cy="900000"/>
          </a:xfrm>
          <a:prstGeom prst="rect">
            <a:avLst/>
          </a:prstGeom>
        </p:spPr>
        <p:txBody>
          <a:bodyPr lIns="0"/>
          <a:lstStyle>
            <a:lvl1pPr marL="0" indent="0" algn="l">
              <a:spcBef>
                <a:spcPts val="0"/>
              </a:spcBef>
              <a:buNone/>
              <a:defRPr sz="1600">
                <a:solidFill>
                  <a:schemeClr val="tx1">
                    <a:lumMod val="50000"/>
                    <a:lumOff val="50000"/>
                  </a:schemeClr>
                </a:solidFill>
              </a:defRPr>
            </a:lvl1pPr>
            <a:lvl2pPr marL="457119" indent="0" algn="ctr">
              <a:buNone/>
              <a:defRPr sz="2000"/>
            </a:lvl2pPr>
            <a:lvl3pPr marL="914241" indent="0" algn="ctr">
              <a:buNone/>
              <a:defRPr sz="1800"/>
            </a:lvl3pPr>
            <a:lvl4pPr marL="1371362" indent="0" algn="ctr">
              <a:buNone/>
              <a:defRPr sz="1600"/>
            </a:lvl4pPr>
            <a:lvl5pPr marL="1828482" indent="0" algn="ctr">
              <a:buNone/>
              <a:defRPr sz="1600"/>
            </a:lvl5pPr>
            <a:lvl6pPr marL="2285606" indent="0" algn="ctr">
              <a:buNone/>
              <a:defRPr sz="1600"/>
            </a:lvl6pPr>
            <a:lvl7pPr marL="2742722" indent="0" algn="ctr">
              <a:buNone/>
              <a:defRPr sz="1600"/>
            </a:lvl7pPr>
            <a:lvl8pPr marL="3199840" indent="0" algn="ctr">
              <a:buNone/>
              <a:defRPr sz="1600"/>
            </a:lvl8pPr>
            <a:lvl9pPr marL="3656959" indent="0" algn="ctr">
              <a:buNone/>
              <a:defRPr sz="1600"/>
            </a:lvl9pPr>
          </a:lstStyle>
          <a:p>
            <a:r>
              <a:rPr lang="ja-JP" altLang="en-US" dirty="0"/>
              <a:t> サブタイトルを入力</a:t>
            </a:r>
            <a:endParaRPr lang="en-US" dirty="0"/>
          </a:p>
        </p:txBody>
      </p:sp>
      <p:pic>
        <p:nvPicPr>
          <p:cNvPr id="4" name="図 3">
            <a:extLst>
              <a:ext uri="{FF2B5EF4-FFF2-40B4-BE49-F238E27FC236}">
                <a16:creationId xmlns:a16="http://schemas.microsoft.com/office/drawing/2014/main" id="{7B5BBA3E-4633-49ED-BC41-1A3BF5B300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05182" y="-43421"/>
            <a:ext cx="2386818" cy="6901421"/>
          </a:xfrm>
          <a:prstGeom prst="rect">
            <a:avLst/>
          </a:prstGeom>
        </p:spPr>
      </p:pic>
    </p:spTree>
    <p:extLst>
      <p:ext uri="{BB962C8B-B14F-4D97-AF65-F5344CB8AC3E}">
        <p14:creationId xmlns:p14="http://schemas.microsoft.com/office/powerpoint/2010/main" val="2627754535"/>
      </p:ext>
    </p:extLst>
  </p:cSld>
  <p:clrMapOvr>
    <a:masterClrMapping/>
  </p:clrMapOvr>
  <p:extLst>
    <p:ext uri="{DCECCB84-F9BA-43D5-87BE-67443E8EF086}">
      <p15:sldGuideLst xmlns:p15="http://schemas.microsoft.com/office/powerpoint/2012/main">
        <p15:guide id="2" orient="horz" pos="2160" userDrawn="1">
          <p15:clr>
            <a:srgbClr val="FBAE40"/>
          </p15:clr>
        </p15:guide>
        <p15:guide id="3" pos="4513" userDrawn="1">
          <p15:clr>
            <a:srgbClr val="FBAE40"/>
          </p15:clr>
        </p15:guide>
        <p15:guide id="4" orient="horz" pos="392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最終ページ">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4428DD26-7E7F-4E51-9B01-FD3D7EF6E094}"/>
              </a:ext>
            </a:extLst>
          </p:cNvPr>
          <p:cNvSpPr>
            <a:spLocks noGrp="1"/>
          </p:cNvSpPr>
          <p:nvPr>
            <p:ph type="body" sz="quarter" idx="10" hasCustomPrompt="1"/>
          </p:nvPr>
        </p:nvSpPr>
        <p:spPr>
          <a:xfrm>
            <a:off x="336548" y="5373688"/>
            <a:ext cx="7200000" cy="1295400"/>
          </a:xfrm>
          <a:prstGeom prst="rect">
            <a:avLst/>
          </a:prstGeom>
        </p:spPr>
        <p:txBody>
          <a:bodyPr lIns="0" rIns="0"/>
          <a:lstStyle>
            <a:lvl1pPr marL="0" indent="0">
              <a:spcBef>
                <a:spcPts val="0"/>
              </a:spcBef>
              <a:buNone/>
              <a:defRPr sz="1400"/>
            </a:lvl1pPr>
            <a:lvl2pPr marL="457083" indent="0">
              <a:buNone/>
              <a:defRPr sz="1400"/>
            </a:lvl2pPr>
            <a:lvl3pPr marL="914173" indent="0">
              <a:buNone/>
              <a:defRPr sz="1400"/>
            </a:lvl3pPr>
            <a:lvl4pPr marL="1371260" indent="0">
              <a:buNone/>
              <a:defRPr sz="1400"/>
            </a:lvl4pPr>
            <a:lvl5pPr marL="1828346" indent="0">
              <a:buNone/>
              <a:defRPr sz="1400"/>
            </a:lvl5pPr>
          </a:lstStyle>
          <a:p>
            <a:pPr lvl="0"/>
            <a:r>
              <a:rPr kumimoji="1" lang="ja-JP" altLang="en-US" dirty="0"/>
              <a:t>この資料の問い合わせ先を記入</a:t>
            </a:r>
          </a:p>
        </p:txBody>
      </p:sp>
      <p:pic>
        <p:nvPicPr>
          <p:cNvPr id="7" name="図 6">
            <a:extLst>
              <a:ext uri="{FF2B5EF4-FFF2-40B4-BE49-F238E27FC236}">
                <a16:creationId xmlns:a16="http://schemas.microsoft.com/office/drawing/2014/main" id="{8310CA30-0717-468F-BB7A-85C9B3CFAE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05182" y="-43421"/>
            <a:ext cx="2386818" cy="6901421"/>
          </a:xfrm>
          <a:prstGeom prst="rect">
            <a:avLst/>
          </a:prstGeom>
        </p:spPr>
      </p:pic>
    </p:spTree>
    <p:extLst>
      <p:ext uri="{BB962C8B-B14F-4D97-AF65-F5344CB8AC3E}">
        <p14:creationId xmlns:p14="http://schemas.microsoft.com/office/powerpoint/2010/main" val="2366009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中表紙">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1A3E49F2-0B48-41D4-9062-FC07390E5745}"/>
              </a:ext>
            </a:extLst>
          </p:cNvPr>
          <p:cNvSpPr/>
          <p:nvPr userDrawn="1"/>
        </p:nvSpPr>
        <p:spPr>
          <a:xfrm>
            <a:off x="19" y="0"/>
            <a:ext cx="12191807" cy="5400000"/>
          </a:xfrm>
          <a:prstGeom prst="rect">
            <a:avLst/>
          </a:prstGeom>
          <a:solidFill>
            <a:srgbClr val="00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1" name="正方形/長方形 10">
            <a:extLst>
              <a:ext uri="{FF2B5EF4-FFF2-40B4-BE49-F238E27FC236}">
                <a16:creationId xmlns:a16="http://schemas.microsoft.com/office/drawing/2014/main" id="{C29D198A-99C4-4627-9CB6-9A0DC6382F8D}"/>
              </a:ext>
            </a:extLst>
          </p:cNvPr>
          <p:cNvSpPr/>
          <p:nvPr/>
        </p:nvSpPr>
        <p:spPr>
          <a:xfrm>
            <a:off x="11" y="0"/>
            <a:ext cx="12191807" cy="5400000"/>
          </a:xfrm>
          <a:prstGeom prst="rect">
            <a:avLst/>
          </a:prstGeom>
          <a:solidFill>
            <a:srgbClr val="00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 name="Title 1"/>
          <p:cNvSpPr>
            <a:spLocks noGrp="1"/>
          </p:cNvSpPr>
          <p:nvPr>
            <p:ph type="title" hasCustomPrompt="1"/>
          </p:nvPr>
        </p:nvSpPr>
        <p:spPr>
          <a:xfrm>
            <a:off x="252000" y="5580000"/>
            <a:ext cx="11520000" cy="756000"/>
          </a:xfrm>
        </p:spPr>
        <p:txBody>
          <a:bodyPr anchor="ctr">
            <a:normAutofit/>
          </a:bodyPr>
          <a:lstStyle>
            <a:lvl1pPr>
              <a:defRPr sz="4000"/>
            </a:lvl1pPr>
          </a:lstStyle>
          <a:p>
            <a:r>
              <a:rPr lang="ja-JP" altLang="en-US" dirty="0"/>
              <a:t>章タイトルを入力</a:t>
            </a:r>
            <a:endParaRPr lang="en-US" dirty="0"/>
          </a:p>
        </p:txBody>
      </p:sp>
      <p:pic>
        <p:nvPicPr>
          <p:cNvPr id="3" name="図 2">
            <a:extLst>
              <a:ext uri="{FF2B5EF4-FFF2-40B4-BE49-F238E27FC236}">
                <a16:creationId xmlns:a16="http://schemas.microsoft.com/office/drawing/2014/main" id="{2AAFCD41-5268-4945-94D5-41E1043DEB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11974" y="-43421"/>
            <a:ext cx="1880026" cy="5436000"/>
          </a:xfrm>
          <a:prstGeom prst="rect">
            <a:avLst/>
          </a:prstGeom>
        </p:spPr>
      </p:pic>
      <p:sp>
        <p:nvSpPr>
          <p:cNvPr id="5" name="テキスト プレースホルダー 4">
            <a:extLst>
              <a:ext uri="{FF2B5EF4-FFF2-40B4-BE49-F238E27FC236}">
                <a16:creationId xmlns:a16="http://schemas.microsoft.com/office/drawing/2014/main" id="{EE793E36-53B7-4753-BBAA-A477E9D50F0D}"/>
              </a:ext>
            </a:extLst>
          </p:cNvPr>
          <p:cNvSpPr>
            <a:spLocks noGrp="1"/>
          </p:cNvSpPr>
          <p:nvPr>
            <p:ph type="body" sz="quarter" idx="10" hasCustomPrompt="1"/>
          </p:nvPr>
        </p:nvSpPr>
        <p:spPr>
          <a:xfrm>
            <a:off x="252412" y="1989138"/>
            <a:ext cx="4680000" cy="3403600"/>
          </a:xfrm>
          <a:prstGeom prst="rect">
            <a:avLst/>
          </a:prstGeom>
        </p:spPr>
        <p:txBody>
          <a:bodyPr lIns="0" rIns="0" bIns="0" anchor="b"/>
          <a:lstStyle>
            <a:lvl1pPr marL="0" indent="0">
              <a:buFontTx/>
              <a:buNone/>
              <a:defRPr sz="16600" b="1">
                <a:solidFill>
                  <a:schemeClr val="bg1"/>
                </a:solidFill>
              </a:defRPr>
            </a:lvl1pPr>
            <a:lvl2pPr marL="457124" indent="0">
              <a:buFontTx/>
              <a:buNone/>
              <a:defRPr sz="11500">
                <a:solidFill>
                  <a:schemeClr val="bg1"/>
                </a:solidFill>
              </a:defRPr>
            </a:lvl2pPr>
            <a:lvl3pPr marL="914240" indent="0">
              <a:buFontTx/>
              <a:buNone/>
              <a:defRPr sz="11500">
                <a:solidFill>
                  <a:schemeClr val="bg1"/>
                </a:solidFill>
              </a:defRPr>
            </a:lvl3pPr>
            <a:lvl4pPr marL="1371358" indent="0">
              <a:buFontTx/>
              <a:buNone/>
              <a:defRPr sz="11500">
                <a:solidFill>
                  <a:schemeClr val="bg1"/>
                </a:solidFill>
              </a:defRPr>
            </a:lvl4pPr>
            <a:lvl5pPr marL="1828477" indent="0">
              <a:buFontTx/>
              <a:buNone/>
              <a:defRPr sz="11500">
                <a:solidFill>
                  <a:schemeClr val="bg1"/>
                </a:solidFill>
              </a:defRPr>
            </a:lvl5pPr>
          </a:lstStyle>
          <a:p>
            <a:pPr lvl="0"/>
            <a:r>
              <a:rPr kumimoji="1" lang="en-US" altLang="ja-JP" dirty="0"/>
              <a:t>No.</a:t>
            </a:r>
            <a:endParaRPr kumimoji="1" lang="ja-JP" altLang="en-US" dirty="0"/>
          </a:p>
        </p:txBody>
      </p:sp>
    </p:spTree>
    <p:extLst>
      <p:ext uri="{BB962C8B-B14F-4D97-AF65-F5344CB8AC3E}">
        <p14:creationId xmlns:p14="http://schemas.microsoft.com/office/powerpoint/2010/main" val="413137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リード文のみ">
    <p:spTree>
      <p:nvGrpSpPr>
        <p:cNvPr id="1" name=""/>
        <p:cNvGrpSpPr/>
        <p:nvPr/>
      </p:nvGrpSpPr>
      <p:grpSpPr>
        <a:xfrm>
          <a:off x="0" y="0"/>
          <a:ext cx="0" cy="0"/>
          <a:chOff x="0" y="0"/>
          <a:chExt cx="0" cy="0"/>
        </a:xfrm>
      </p:grpSpPr>
      <p:sp>
        <p:nvSpPr>
          <p:cNvPr id="10" name="テキスト プレースホルダー 9">
            <a:extLst>
              <a:ext uri="{FF2B5EF4-FFF2-40B4-BE49-F238E27FC236}">
                <a16:creationId xmlns:a16="http://schemas.microsoft.com/office/drawing/2014/main" id="{3529BC32-4CB1-4F69-B47E-5C5784E954EA}"/>
              </a:ext>
            </a:extLst>
          </p:cNvPr>
          <p:cNvSpPr>
            <a:spLocks noGrp="1"/>
          </p:cNvSpPr>
          <p:nvPr>
            <p:ph type="body" sz="quarter" idx="10" hasCustomPrompt="1"/>
          </p:nvPr>
        </p:nvSpPr>
        <p:spPr>
          <a:xfrm>
            <a:off x="252000" y="828000"/>
            <a:ext cx="11592000" cy="360000"/>
          </a:xfrm>
          <a:prstGeom prst="rect">
            <a:avLst/>
          </a:prstGeom>
          <a:solidFill>
            <a:schemeClr val="accent2">
              <a:lumMod val="20000"/>
              <a:lumOff val="80000"/>
            </a:schemeClr>
          </a:solidFill>
        </p:spPr>
        <p:txBody>
          <a:bodyPr lIns="36000" rIns="36000" anchor="ctr">
            <a:noAutofit/>
          </a:bodyPr>
          <a:lstStyle>
            <a:lvl1pPr marL="0" indent="0">
              <a:spcBef>
                <a:spcPts val="0"/>
              </a:spcBef>
              <a:buNone/>
              <a:defRPr sz="1400">
                <a:solidFill>
                  <a:schemeClr val="tx1">
                    <a:lumMod val="50000"/>
                    <a:lumOff val="50000"/>
                  </a:schemeClr>
                </a:solidFill>
              </a:defRPr>
            </a:lvl1pPr>
            <a:lvl2pPr>
              <a:defRPr sz="1400"/>
            </a:lvl2pPr>
            <a:lvl3pPr>
              <a:defRPr sz="1400"/>
            </a:lvl3pPr>
            <a:lvl4pPr>
              <a:defRPr sz="1400"/>
            </a:lvl4pPr>
            <a:lvl5pPr>
              <a:defRPr sz="1400"/>
            </a:lvl5pPr>
          </a:lstStyle>
          <a:p>
            <a:pPr lvl="0"/>
            <a:r>
              <a:rPr kumimoji="1" lang="ja-JP" altLang="en-US" dirty="0"/>
              <a:t>リードメッセージ欄 </a:t>
            </a:r>
            <a:r>
              <a:rPr kumimoji="1" lang="en-US" altLang="ja-JP" dirty="0"/>
              <a:t>(</a:t>
            </a:r>
            <a:r>
              <a:rPr lang="ja-JP" altLang="en-US" dirty="0"/>
              <a:t>このチャートで最も伝えたいメッセージを簡潔に記入する</a:t>
            </a:r>
            <a:r>
              <a:rPr kumimoji="1" lang="en-US" altLang="ja-JP" dirty="0"/>
              <a:t>)</a:t>
            </a:r>
            <a:endParaRPr kumimoji="1" lang="ja-JP" altLang="en-US" dirty="0"/>
          </a:p>
        </p:txBody>
      </p:sp>
      <p:sp>
        <p:nvSpPr>
          <p:cNvPr id="4" name="テキスト プレースホルダー 3">
            <a:extLst>
              <a:ext uri="{FF2B5EF4-FFF2-40B4-BE49-F238E27FC236}">
                <a16:creationId xmlns:a16="http://schemas.microsoft.com/office/drawing/2014/main" id="{95C896B6-1E98-4A6B-958D-4AF0B8304E9F}"/>
              </a:ext>
            </a:extLst>
          </p:cNvPr>
          <p:cNvSpPr>
            <a:spLocks noGrp="1"/>
          </p:cNvSpPr>
          <p:nvPr>
            <p:ph type="body" sz="quarter" idx="11" hasCustomPrompt="1"/>
          </p:nvPr>
        </p:nvSpPr>
        <p:spPr>
          <a:xfrm>
            <a:off x="251999" y="36000"/>
            <a:ext cx="5832000" cy="252000"/>
          </a:xfrm>
          <a:prstGeom prst="rect">
            <a:avLst/>
          </a:prstGeom>
        </p:spPr>
        <p:txBody>
          <a:bodyPr lIns="0" rIns="0" anchor="ctr"/>
          <a:lstStyle>
            <a:lvl1pPr marL="0" indent="0">
              <a:spcBef>
                <a:spcPts val="0"/>
              </a:spcBef>
              <a:buFontTx/>
              <a:buNone/>
              <a:defRPr sz="1200"/>
            </a:lvl1pPr>
            <a:lvl2pPr marL="457124" indent="0">
              <a:spcBef>
                <a:spcPts val="0"/>
              </a:spcBef>
              <a:buFontTx/>
              <a:buNone/>
              <a:defRPr sz="1200"/>
            </a:lvl2pPr>
            <a:lvl3pPr marL="914240" indent="0">
              <a:spcBef>
                <a:spcPts val="0"/>
              </a:spcBef>
              <a:buFontTx/>
              <a:buNone/>
              <a:defRPr sz="1200"/>
            </a:lvl3pPr>
            <a:lvl4pPr marL="1371358" indent="0">
              <a:spcBef>
                <a:spcPts val="0"/>
              </a:spcBef>
              <a:buFontTx/>
              <a:buNone/>
              <a:defRPr sz="1200"/>
            </a:lvl4pPr>
            <a:lvl5pPr marL="1828477" indent="0">
              <a:spcBef>
                <a:spcPts val="0"/>
              </a:spcBef>
              <a:buFontTx/>
              <a:buNone/>
              <a:defRPr sz="1200"/>
            </a:lvl5pPr>
          </a:lstStyle>
          <a:p>
            <a:pPr lvl="0"/>
            <a:r>
              <a:rPr kumimoji="1" lang="ja-JP" altLang="en-US" dirty="0"/>
              <a:t>章タイトル</a:t>
            </a:r>
          </a:p>
        </p:txBody>
      </p:sp>
      <p:sp>
        <p:nvSpPr>
          <p:cNvPr id="5" name="タイトル 4">
            <a:extLst>
              <a:ext uri="{FF2B5EF4-FFF2-40B4-BE49-F238E27FC236}">
                <a16:creationId xmlns:a16="http://schemas.microsoft.com/office/drawing/2014/main" id="{8FFC485E-D78F-4BC6-A32B-2EA16C27C9F1}"/>
              </a:ext>
            </a:extLst>
          </p:cNvPr>
          <p:cNvSpPr>
            <a:spLocks noGrp="1"/>
          </p:cNvSpPr>
          <p:nvPr>
            <p:ph type="title" hasCustomPrompt="1"/>
          </p:nvPr>
        </p:nvSpPr>
        <p:spPr/>
        <p:txBody>
          <a:bodyPr/>
          <a:lstStyle/>
          <a:p>
            <a:r>
              <a:rPr kumimoji="1" lang="ja-JP" altLang="en-US" dirty="0"/>
              <a:t>タイトルを入力</a:t>
            </a:r>
          </a:p>
        </p:txBody>
      </p:sp>
    </p:spTree>
    <p:extLst>
      <p:ext uri="{BB962C8B-B14F-4D97-AF65-F5344CB8AC3E}">
        <p14:creationId xmlns:p14="http://schemas.microsoft.com/office/powerpoint/2010/main" val="4285628638"/>
      </p:ext>
    </p:extLst>
  </p:cSld>
  <p:clrMapOvr>
    <a:masterClrMapping/>
  </p:clrMapOvr>
  <p:extLst>
    <p:ext uri="{DCECCB84-F9BA-43D5-87BE-67443E8EF086}">
      <p15:sldGuideLst xmlns:p15="http://schemas.microsoft.com/office/powerpoint/2012/main">
        <p15:guide id="4" orient="horz" pos="2387" userDrawn="1">
          <p15:clr>
            <a:srgbClr val="FBAE40"/>
          </p15:clr>
        </p15:guide>
        <p15:guide id="5"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リード文+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81FCB0-CF37-43E0-A1E3-8BED5C1DAADA}"/>
              </a:ext>
            </a:extLst>
          </p:cNvPr>
          <p:cNvSpPr>
            <a:spLocks noGrp="1"/>
          </p:cNvSpPr>
          <p:nvPr>
            <p:ph type="title" hasCustomPrompt="1"/>
          </p:nvPr>
        </p:nvSpPr>
        <p:spPr/>
        <p:txBody>
          <a:bodyPr/>
          <a:lstStyle/>
          <a:p>
            <a:r>
              <a:rPr kumimoji="1" lang="ja-JP" altLang="en-US" dirty="0"/>
              <a:t>タイトルを入力</a:t>
            </a:r>
          </a:p>
        </p:txBody>
      </p:sp>
      <p:sp>
        <p:nvSpPr>
          <p:cNvPr id="3" name="テキスト プレースホルダー 9">
            <a:extLst>
              <a:ext uri="{FF2B5EF4-FFF2-40B4-BE49-F238E27FC236}">
                <a16:creationId xmlns:a16="http://schemas.microsoft.com/office/drawing/2014/main" id="{C6B37207-11F9-49B4-B43C-551798C64053}"/>
              </a:ext>
            </a:extLst>
          </p:cNvPr>
          <p:cNvSpPr>
            <a:spLocks noGrp="1"/>
          </p:cNvSpPr>
          <p:nvPr>
            <p:ph type="body" sz="quarter" idx="10" hasCustomPrompt="1"/>
          </p:nvPr>
        </p:nvSpPr>
        <p:spPr>
          <a:xfrm>
            <a:off x="251999" y="828000"/>
            <a:ext cx="11592000" cy="360000"/>
          </a:xfrm>
          <a:prstGeom prst="rect">
            <a:avLst/>
          </a:prstGeom>
          <a:solidFill>
            <a:schemeClr val="accent2">
              <a:lumMod val="20000"/>
              <a:lumOff val="80000"/>
            </a:schemeClr>
          </a:solidFill>
        </p:spPr>
        <p:txBody>
          <a:bodyPr lIns="36000" rIns="36000" anchor="ctr"/>
          <a:lstStyle>
            <a:lvl1pPr marL="0" indent="0">
              <a:spcBef>
                <a:spcPts val="0"/>
              </a:spcBef>
              <a:buNone/>
              <a:defRPr sz="1400">
                <a:solidFill>
                  <a:schemeClr val="tx1">
                    <a:lumMod val="50000"/>
                    <a:lumOff val="50000"/>
                  </a:schemeClr>
                </a:solidFill>
              </a:defRPr>
            </a:lvl1pPr>
            <a:lvl2pPr>
              <a:defRPr sz="1400"/>
            </a:lvl2pPr>
            <a:lvl3pPr>
              <a:defRPr sz="1400"/>
            </a:lvl3pPr>
            <a:lvl4pPr>
              <a:defRPr sz="1400"/>
            </a:lvl4pPr>
            <a:lvl5pPr>
              <a:defRPr sz="1400"/>
            </a:lvl5pPr>
          </a:lstStyle>
          <a:p>
            <a:pPr lvl="0"/>
            <a:r>
              <a:rPr kumimoji="1" lang="ja-JP" altLang="en-US" dirty="0"/>
              <a:t>リードメッセージ欄 </a:t>
            </a:r>
            <a:r>
              <a:rPr kumimoji="1" lang="en-US" altLang="ja-JP" dirty="0"/>
              <a:t>(</a:t>
            </a:r>
            <a:r>
              <a:rPr lang="ja-JP" altLang="en-US" dirty="0"/>
              <a:t>このチャートで最も伝えたいメッセージを簡潔に記入する</a:t>
            </a:r>
            <a:r>
              <a:rPr kumimoji="1" lang="en-US" altLang="ja-JP" dirty="0"/>
              <a:t>)</a:t>
            </a:r>
            <a:endParaRPr kumimoji="1" lang="ja-JP" altLang="en-US" dirty="0"/>
          </a:p>
        </p:txBody>
      </p:sp>
      <p:sp>
        <p:nvSpPr>
          <p:cNvPr id="5" name="コンテンツ プレースホルダー 4">
            <a:extLst>
              <a:ext uri="{FF2B5EF4-FFF2-40B4-BE49-F238E27FC236}">
                <a16:creationId xmlns:a16="http://schemas.microsoft.com/office/drawing/2014/main" id="{A54C24DE-A7E5-416C-A09B-F79D6F55AF1E}"/>
              </a:ext>
            </a:extLst>
          </p:cNvPr>
          <p:cNvSpPr>
            <a:spLocks noGrp="1"/>
          </p:cNvSpPr>
          <p:nvPr>
            <p:ph sz="quarter" idx="11"/>
          </p:nvPr>
        </p:nvSpPr>
        <p:spPr>
          <a:xfrm>
            <a:off x="252000" y="1259999"/>
            <a:ext cx="11592000" cy="5400000"/>
          </a:xfrm>
          <a:prstGeom prst="rect">
            <a:avLst/>
          </a:prstGeom>
        </p:spPr>
        <p:txBody>
          <a:bodyPr/>
          <a:lstStyle>
            <a:lvl1pPr marL="107981" indent="-107981">
              <a:spcBef>
                <a:spcPts val="0"/>
              </a:spcBef>
              <a:spcAft>
                <a:spcPts val="600"/>
              </a:spcAft>
              <a:buClr>
                <a:schemeClr val="accent2">
                  <a:lumMod val="60000"/>
                  <a:lumOff val="40000"/>
                </a:schemeClr>
              </a:buClr>
              <a:defRPr sz="1400"/>
            </a:lvl1pPr>
            <a:lvl2pPr marL="287947" indent="-107981">
              <a:spcBef>
                <a:spcPts val="0"/>
              </a:spcBef>
              <a:spcAft>
                <a:spcPts val="600"/>
              </a:spcAft>
              <a:buClr>
                <a:schemeClr val="accent2">
                  <a:lumMod val="60000"/>
                  <a:lumOff val="40000"/>
                </a:schemeClr>
              </a:buClr>
              <a:defRPr sz="1400"/>
            </a:lvl2pPr>
            <a:lvl3pPr marL="539907" indent="-107981">
              <a:spcBef>
                <a:spcPts val="0"/>
              </a:spcBef>
              <a:spcAft>
                <a:spcPts val="600"/>
              </a:spcAft>
              <a:buClr>
                <a:schemeClr val="accent2">
                  <a:lumMod val="60000"/>
                  <a:lumOff val="40000"/>
                </a:schemeClr>
              </a:buClr>
              <a:defRPr sz="1400"/>
            </a:lvl3pPr>
            <a:lvl4pPr marL="719875" indent="-107981">
              <a:spcBef>
                <a:spcPts val="0"/>
              </a:spcBef>
              <a:spcAft>
                <a:spcPts val="600"/>
              </a:spcAft>
              <a:buClr>
                <a:schemeClr val="accent2">
                  <a:lumMod val="60000"/>
                  <a:lumOff val="40000"/>
                </a:schemeClr>
              </a:buClr>
              <a:defRPr sz="1400"/>
            </a:lvl4pPr>
            <a:lvl5pPr marL="971832" indent="-107981">
              <a:spcBef>
                <a:spcPts val="0"/>
              </a:spcBef>
              <a:spcAft>
                <a:spcPts val="600"/>
              </a:spcAft>
              <a:buClr>
                <a:schemeClr val="accent2">
                  <a:lumMod val="60000"/>
                  <a:lumOff val="40000"/>
                </a:schemeClr>
              </a:buClr>
              <a:defRPr sz="14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8" name="テキスト プレースホルダー 3">
            <a:extLst>
              <a:ext uri="{FF2B5EF4-FFF2-40B4-BE49-F238E27FC236}">
                <a16:creationId xmlns:a16="http://schemas.microsoft.com/office/drawing/2014/main" id="{731B886E-8602-4DBE-9B14-3F2E55CFC25E}"/>
              </a:ext>
            </a:extLst>
          </p:cNvPr>
          <p:cNvSpPr>
            <a:spLocks noGrp="1"/>
          </p:cNvSpPr>
          <p:nvPr>
            <p:ph type="body" sz="quarter" idx="12" hasCustomPrompt="1"/>
          </p:nvPr>
        </p:nvSpPr>
        <p:spPr>
          <a:xfrm>
            <a:off x="251999" y="36000"/>
            <a:ext cx="5832000" cy="252000"/>
          </a:xfrm>
          <a:prstGeom prst="rect">
            <a:avLst/>
          </a:prstGeom>
        </p:spPr>
        <p:txBody>
          <a:bodyPr lIns="0" rIns="0" anchor="ctr"/>
          <a:lstStyle>
            <a:lvl1pPr marL="0" indent="0">
              <a:spcBef>
                <a:spcPts val="0"/>
              </a:spcBef>
              <a:buFontTx/>
              <a:buNone/>
              <a:defRPr sz="1200"/>
            </a:lvl1pPr>
            <a:lvl2pPr marL="457124" indent="0">
              <a:spcBef>
                <a:spcPts val="0"/>
              </a:spcBef>
              <a:buFontTx/>
              <a:buNone/>
              <a:defRPr sz="1200"/>
            </a:lvl2pPr>
            <a:lvl3pPr marL="914240" indent="0">
              <a:spcBef>
                <a:spcPts val="0"/>
              </a:spcBef>
              <a:buFontTx/>
              <a:buNone/>
              <a:defRPr sz="1200"/>
            </a:lvl3pPr>
            <a:lvl4pPr marL="1371358" indent="0">
              <a:spcBef>
                <a:spcPts val="0"/>
              </a:spcBef>
              <a:buFontTx/>
              <a:buNone/>
              <a:defRPr sz="1200"/>
            </a:lvl4pPr>
            <a:lvl5pPr marL="1828477" indent="0">
              <a:spcBef>
                <a:spcPts val="0"/>
              </a:spcBef>
              <a:buFontTx/>
              <a:buNone/>
              <a:defRPr sz="1200"/>
            </a:lvl5pPr>
          </a:lstStyle>
          <a:p>
            <a:pPr lvl="0"/>
            <a:r>
              <a:rPr kumimoji="1" lang="ja-JP" altLang="en-US" dirty="0"/>
              <a:t>章タイトル</a:t>
            </a:r>
          </a:p>
        </p:txBody>
      </p:sp>
    </p:spTree>
    <p:extLst>
      <p:ext uri="{BB962C8B-B14F-4D97-AF65-F5344CB8AC3E}">
        <p14:creationId xmlns:p14="http://schemas.microsoft.com/office/powerpoint/2010/main" val="270177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コンテンツ(リード文な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81FCB0-CF37-43E0-A1E3-8BED5C1DAADA}"/>
              </a:ext>
            </a:extLst>
          </p:cNvPr>
          <p:cNvSpPr>
            <a:spLocks noGrp="1"/>
          </p:cNvSpPr>
          <p:nvPr>
            <p:ph type="title" hasCustomPrompt="1"/>
          </p:nvPr>
        </p:nvSpPr>
        <p:spPr>
          <a:xfrm>
            <a:off x="252000" y="288000"/>
            <a:ext cx="11592000" cy="540000"/>
          </a:xfrm>
        </p:spPr>
        <p:txBody>
          <a:bodyPr/>
          <a:lstStyle/>
          <a:p>
            <a:r>
              <a:rPr kumimoji="1" lang="ja-JP" altLang="en-US" dirty="0"/>
              <a:t>タイトルを入力</a:t>
            </a:r>
          </a:p>
        </p:txBody>
      </p:sp>
      <p:sp>
        <p:nvSpPr>
          <p:cNvPr id="5" name="コンテンツ プレースホルダー 4">
            <a:extLst>
              <a:ext uri="{FF2B5EF4-FFF2-40B4-BE49-F238E27FC236}">
                <a16:creationId xmlns:a16="http://schemas.microsoft.com/office/drawing/2014/main" id="{A54C24DE-A7E5-416C-A09B-F79D6F55AF1E}"/>
              </a:ext>
            </a:extLst>
          </p:cNvPr>
          <p:cNvSpPr>
            <a:spLocks noGrp="1"/>
          </p:cNvSpPr>
          <p:nvPr>
            <p:ph sz="quarter" idx="11"/>
          </p:nvPr>
        </p:nvSpPr>
        <p:spPr>
          <a:xfrm>
            <a:off x="252000" y="900000"/>
            <a:ext cx="5688000" cy="5400000"/>
          </a:xfrm>
          <a:prstGeom prst="rect">
            <a:avLst/>
          </a:prstGeom>
        </p:spPr>
        <p:txBody>
          <a:bodyPr/>
          <a:lstStyle>
            <a:lvl1pPr marL="107981" indent="-107981">
              <a:spcBef>
                <a:spcPts val="0"/>
              </a:spcBef>
              <a:spcAft>
                <a:spcPts val="600"/>
              </a:spcAft>
              <a:buClr>
                <a:schemeClr val="accent2">
                  <a:lumMod val="60000"/>
                  <a:lumOff val="40000"/>
                </a:schemeClr>
              </a:buClr>
              <a:defRPr sz="1400"/>
            </a:lvl1pPr>
            <a:lvl2pPr marL="287947" indent="-107981">
              <a:spcBef>
                <a:spcPts val="0"/>
              </a:spcBef>
              <a:spcAft>
                <a:spcPts val="600"/>
              </a:spcAft>
              <a:buClr>
                <a:schemeClr val="accent2">
                  <a:lumMod val="60000"/>
                  <a:lumOff val="40000"/>
                </a:schemeClr>
              </a:buClr>
              <a:defRPr sz="1400"/>
            </a:lvl2pPr>
            <a:lvl3pPr marL="539907" indent="-107981">
              <a:spcBef>
                <a:spcPts val="0"/>
              </a:spcBef>
              <a:spcAft>
                <a:spcPts val="600"/>
              </a:spcAft>
              <a:buClr>
                <a:schemeClr val="accent2">
                  <a:lumMod val="60000"/>
                  <a:lumOff val="40000"/>
                </a:schemeClr>
              </a:buClr>
              <a:defRPr sz="1400"/>
            </a:lvl3pPr>
            <a:lvl4pPr marL="719875" indent="-107981">
              <a:spcBef>
                <a:spcPts val="0"/>
              </a:spcBef>
              <a:spcAft>
                <a:spcPts val="600"/>
              </a:spcAft>
              <a:buClr>
                <a:schemeClr val="accent2">
                  <a:lumMod val="60000"/>
                  <a:lumOff val="40000"/>
                </a:schemeClr>
              </a:buClr>
              <a:defRPr sz="1400"/>
            </a:lvl4pPr>
            <a:lvl5pPr marL="971832" indent="-107981">
              <a:spcBef>
                <a:spcPts val="0"/>
              </a:spcBef>
              <a:spcAft>
                <a:spcPts val="600"/>
              </a:spcAft>
              <a:buClr>
                <a:schemeClr val="accent2">
                  <a:lumMod val="60000"/>
                  <a:lumOff val="40000"/>
                </a:schemeClr>
              </a:buClr>
              <a:defRPr sz="14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7" name="コンテンツ プレースホルダー 4">
            <a:extLst>
              <a:ext uri="{FF2B5EF4-FFF2-40B4-BE49-F238E27FC236}">
                <a16:creationId xmlns:a16="http://schemas.microsoft.com/office/drawing/2014/main" id="{1DCB5DD5-CA6D-4461-856B-CE602D78E167}"/>
              </a:ext>
            </a:extLst>
          </p:cNvPr>
          <p:cNvSpPr>
            <a:spLocks noGrp="1"/>
          </p:cNvSpPr>
          <p:nvPr>
            <p:ph sz="quarter" idx="13"/>
          </p:nvPr>
        </p:nvSpPr>
        <p:spPr>
          <a:xfrm>
            <a:off x="6156000" y="900000"/>
            <a:ext cx="5688000" cy="5400000"/>
          </a:xfrm>
          <a:prstGeom prst="rect">
            <a:avLst/>
          </a:prstGeom>
        </p:spPr>
        <p:txBody>
          <a:bodyPr/>
          <a:lstStyle>
            <a:lvl1pPr marL="107981" indent="-107981">
              <a:spcBef>
                <a:spcPts val="0"/>
              </a:spcBef>
              <a:spcAft>
                <a:spcPts val="600"/>
              </a:spcAft>
              <a:buClr>
                <a:schemeClr val="accent2">
                  <a:lumMod val="60000"/>
                  <a:lumOff val="40000"/>
                </a:schemeClr>
              </a:buClr>
              <a:defRPr sz="1400"/>
            </a:lvl1pPr>
            <a:lvl2pPr marL="287947" indent="-107981">
              <a:spcBef>
                <a:spcPts val="0"/>
              </a:spcBef>
              <a:spcAft>
                <a:spcPts val="600"/>
              </a:spcAft>
              <a:buClr>
                <a:schemeClr val="accent2">
                  <a:lumMod val="60000"/>
                  <a:lumOff val="40000"/>
                </a:schemeClr>
              </a:buClr>
              <a:defRPr sz="1400"/>
            </a:lvl2pPr>
            <a:lvl3pPr marL="539907" indent="-107981">
              <a:spcBef>
                <a:spcPts val="0"/>
              </a:spcBef>
              <a:spcAft>
                <a:spcPts val="600"/>
              </a:spcAft>
              <a:buClr>
                <a:schemeClr val="accent2">
                  <a:lumMod val="60000"/>
                  <a:lumOff val="40000"/>
                </a:schemeClr>
              </a:buClr>
              <a:defRPr sz="1400"/>
            </a:lvl3pPr>
            <a:lvl4pPr marL="719875" indent="-107981">
              <a:spcBef>
                <a:spcPts val="0"/>
              </a:spcBef>
              <a:spcAft>
                <a:spcPts val="600"/>
              </a:spcAft>
              <a:buClr>
                <a:schemeClr val="accent2">
                  <a:lumMod val="60000"/>
                  <a:lumOff val="40000"/>
                </a:schemeClr>
              </a:buClr>
              <a:defRPr sz="1400"/>
            </a:lvl4pPr>
            <a:lvl5pPr marL="971832" indent="-107981">
              <a:spcBef>
                <a:spcPts val="0"/>
              </a:spcBef>
              <a:spcAft>
                <a:spcPts val="600"/>
              </a:spcAft>
              <a:buClr>
                <a:schemeClr val="accent2">
                  <a:lumMod val="60000"/>
                  <a:lumOff val="40000"/>
                </a:schemeClr>
              </a:buClr>
              <a:defRPr sz="14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Tree>
    <p:extLst>
      <p:ext uri="{BB962C8B-B14F-4D97-AF65-F5344CB8AC3E}">
        <p14:creationId xmlns:p14="http://schemas.microsoft.com/office/powerpoint/2010/main" val="1933388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タイトル+コンテンツ(リード文な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81FCB0-CF37-43E0-A1E3-8BED5C1DAADA}"/>
              </a:ext>
            </a:extLst>
          </p:cNvPr>
          <p:cNvSpPr>
            <a:spLocks noGrp="1"/>
          </p:cNvSpPr>
          <p:nvPr>
            <p:ph type="title" hasCustomPrompt="1"/>
          </p:nvPr>
        </p:nvSpPr>
        <p:spPr/>
        <p:txBody>
          <a:bodyPr/>
          <a:lstStyle/>
          <a:p>
            <a:r>
              <a:rPr kumimoji="1" lang="ja-JP" altLang="en-US" dirty="0"/>
              <a:t>タイトルを入力</a:t>
            </a:r>
          </a:p>
        </p:txBody>
      </p:sp>
      <p:sp>
        <p:nvSpPr>
          <p:cNvPr id="5" name="コンテンツ プレースホルダー 4">
            <a:extLst>
              <a:ext uri="{FF2B5EF4-FFF2-40B4-BE49-F238E27FC236}">
                <a16:creationId xmlns:a16="http://schemas.microsoft.com/office/drawing/2014/main" id="{A54C24DE-A7E5-416C-A09B-F79D6F55AF1E}"/>
              </a:ext>
            </a:extLst>
          </p:cNvPr>
          <p:cNvSpPr>
            <a:spLocks noGrp="1"/>
          </p:cNvSpPr>
          <p:nvPr>
            <p:ph sz="quarter" idx="11"/>
          </p:nvPr>
        </p:nvSpPr>
        <p:spPr>
          <a:xfrm>
            <a:off x="252000" y="900000"/>
            <a:ext cx="11592000" cy="5400000"/>
          </a:xfrm>
          <a:prstGeom prst="rect">
            <a:avLst/>
          </a:prstGeom>
        </p:spPr>
        <p:txBody>
          <a:bodyPr lIns="0" rIns="0"/>
          <a:lstStyle>
            <a:lvl1pPr marL="81000" indent="-81000">
              <a:spcBef>
                <a:spcPts val="0"/>
              </a:spcBef>
              <a:spcAft>
                <a:spcPts val="600"/>
              </a:spcAft>
              <a:buClr>
                <a:schemeClr val="accent2">
                  <a:lumMod val="60000"/>
                  <a:lumOff val="40000"/>
                </a:schemeClr>
              </a:buClr>
              <a:defRPr sz="1400"/>
            </a:lvl1pPr>
            <a:lvl2pPr marL="216000" indent="-81000">
              <a:spcBef>
                <a:spcPts val="0"/>
              </a:spcBef>
              <a:spcAft>
                <a:spcPts val="600"/>
              </a:spcAft>
              <a:buClr>
                <a:schemeClr val="accent2">
                  <a:lumMod val="60000"/>
                  <a:lumOff val="40000"/>
                </a:schemeClr>
              </a:buClr>
              <a:defRPr sz="1400"/>
            </a:lvl2pPr>
            <a:lvl3pPr marL="405000" indent="-81000">
              <a:spcBef>
                <a:spcPts val="0"/>
              </a:spcBef>
              <a:spcAft>
                <a:spcPts val="600"/>
              </a:spcAft>
              <a:buClr>
                <a:schemeClr val="accent2">
                  <a:lumMod val="60000"/>
                  <a:lumOff val="40000"/>
                </a:schemeClr>
              </a:buClr>
              <a:defRPr sz="1400"/>
            </a:lvl3pPr>
            <a:lvl4pPr marL="540000" indent="-81000">
              <a:spcBef>
                <a:spcPts val="0"/>
              </a:spcBef>
              <a:spcAft>
                <a:spcPts val="600"/>
              </a:spcAft>
              <a:buClr>
                <a:schemeClr val="accent2">
                  <a:lumMod val="60000"/>
                  <a:lumOff val="40000"/>
                </a:schemeClr>
              </a:buClr>
              <a:defRPr sz="1400"/>
            </a:lvl4pPr>
            <a:lvl5pPr marL="729000" indent="-81000">
              <a:spcBef>
                <a:spcPts val="0"/>
              </a:spcBef>
              <a:spcAft>
                <a:spcPts val="600"/>
              </a:spcAft>
              <a:buClr>
                <a:schemeClr val="accent2">
                  <a:lumMod val="60000"/>
                  <a:lumOff val="40000"/>
                </a:schemeClr>
              </a:buClr>
              <a:defRPr sz="14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Tree>
    <p:extLst>
      <p:ext uri="{BB962C8B-B14F-4D97-AF65-F5344CB8AC3E}">
        <p14:creationId xmlns:p14="http://schemas.microsoft.com/office/powerpoint/2010/main" val="835949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ja-JP" altLang="en-US" dirty="0"/>
              <a:t>タイトルを入力</a:t>
            </a:r>
            <a:endParaRPr lang="en-US" dirty="0"/>
          </a:p>
        </p:txBody>
      </p:sp>
      <p:sp>
        <p:nvSpPr>
          <p:cNvPr id="5" name="テキスト プレースホルダー 3">
            <a:extLst>
              <a:ext uri="{FF2B5EF4-FFF2-40B4-BE49-F238E27FC236}">
                <a16:creationId xmlns:a16="http://schemas.microsoft.com/office/drawing/2014/main" id="{7DF96DDB-541C-46A6-903F-AE28AE586BDC}"/>
              </a:ext>
            </a:extLst>
          </p:cNvPr>
          <p:cNvSpPr>
            <a:spLocks noGrp="1"/>
          </p:cNvSpPr>
          <p:nvPr>
            <p:ph type="body" sz="quarter" idx="11" hasCustomPrompt="1"/>
          </p:nvPr>
        </p:nvSpPr>
        <p:spPr>
          <a:xfrm>
            <a:off x="251999" y="36000"/>
            <a:ext cx="5832000" cy="252000"/>
          </a:xfrm>
          <a:prstGeom prst="rect">
            <a:avLst/>
          </a:prstGeom>
        </p:spPr>
        <p:txBody>
          <a:bodyPr lIns="0" rIns="0" anchor="ctr"/>
          <a:lstStyle>
            <a:lvl1pPr marL="0" indent="0">
              <a:spcBef>
                <a:spcPts val="0"/>
              </a:spcBef>
              <a:buFontTx/>
              <a:buNone/>
              <a:defRPr sz="1200"/>
            </a:lvl1pPr>
            <a:lvl2pPr marL="457124" indent="0">
              <a:spcBef>
                <a:spcPts val="0"/>
              </a:spcBef>
              <a:buFontTx/>
              <a:buNone/>
              <a:defRPr sz="1200"/>
            </a:lvl2pPr>
            <a:lvl3pPr marL="914240" indent="0">
              <a:spcBef>
                <a:spcPts val="0"/>
              </a:spcBef>
              <a:buFontTx/>
              <a:buNone/>
              <a:defRPr sz="1200"/>
            </a:lvl3pPr>
            <a:lvl4pPr marL="1371358" indent="0">
              <a:spcBef>
                <a:spcPts val="0"/>
              </a:spcBef>
              <a:buFontTx/>
              <a:buNone/>
              <a:defRPr sz="1200"/>
            </a:lvl4pPr>
            <a:lvl5pPr marL="1828477" indent="0">
              <a:spcBef>
                <a:spcPts val="0"/>
              </a:spcBef>
              <a:buFontTx/>
              <a:buNone/>
              <a:defRPr sz="1200"/>
            </a:lvl5pPr>
          </a:lstStyle>
          <a:p>
            <a:pPr lvl="0"/>
            <a:r>
              <a:rPr kumimoji="1" lang="ja-JP" altLang="en-US" dirty="0"/>
              <a:t>章タイトル</a:t>
            </a:r>
          </a:p>
        </p:txBody>
      </p:sp>
    </p:spTree>
    <p:extLst>
      <p:ext uri="{BB962C8B-B14F-4D97-AF65-F5344CB8AC3E}">
        <p14:creationId xmlns:p14="http://schemas.microsoft.com/office/powerpoint/2010/main" val="2824476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背景あり">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4935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白紙 背景なし">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5144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2000" y="324000"/>
            <a:ext cx="11592000" cy="540000"/>
          </a:xfrm>
          <a:prstGeom prst="rect">
            <a:avLst/>
          </a:prstGeom>
        </p:spPr>
        <p:txBody>
          <a:bodyPr vert="horz" lIns="0" tIns="45720" rIns="0" bIns="45720" rtlCol="0" anchor="ctr">
            <a:noAutofit/>
          </a:bodyPr>
          <a:lstStyle/>
          <a:p>
            <a:r>
              <a:rPr lang="ja-JP" altLang="en-US" dirty="0"/>
              <a:t>タイトルを入力</a:t>
            </a:r>
            <a:endParaRPr lang="en-US" dirty="0"/>
          </a:p>
        </p:txBody>
      </p:sp>
      <p:sp>
        <p:nvSpPr>
          <p:cNvPr id="9" name="テキスト ボックス 8">
            <a:extLst>
              <a:ext uri="{FF2B5EF4-FFF2-40B4-BE49-F238E27FC236}">
                <a16:creationId xmlns:a16="http://schemas.microsoft.com/office/drawing/2014/main" id="{029F5F44-EEE7-49BB-95D0-C5C803C79861}"/>
              </a:ext>
            </a:extLst>
          </p:cNvPr>
          <p:cNvSpPr txBox="1"/>
          <p:nvPr/>
        </p:nvSpPr>
        <p:spPr>
          <a:xfrm>
            <a:off x="10704000" y="36017"/>
            <a:ext cx="852798" cy="123111"/>
          </a:xfrm>
          <a:prstGeom prst="rect">
            <a:avLst/>
          </a:prstGeom>
          <a:noFill/>
        </p:spPr>
        <p:txBody>
          <a:bodyPr wrap="none" lIns="0" tIns="0" rIns="0" bIns="0" rtlCol="0" anchor="ctr">
            <a:spAutoFit/>
          </a:bodyPr>
          <a:lstStyle/>
          <a:p>
            <a:r>
              <a:rPr kumimoji="1" lang="en-US" altLang="ja-JP" sz="800" dirty="0" err="1">
                <a:solidFill>
                  <a:schemeClr val="tx1">
                    <a:lumMod val="50000"/>
                    <a:lumOff val="50000"/>
                  </a:schemeClr>
                </a:solidFill>
              </a:rPr>
              <a:t>Toyonoda</a:t>
            </a:r>
            <a:r>
              <a:rPr kumimoji="1" lang="en-US" altLang="ja-JP" sz="800" dirty="0">
                <a:solidFill>
                  <a:schemeClr val="tx1">
                    <a:lumMod val="50000"/>
                    <a:lumOff val="50000"/>
                  </a:schemeClr>
                </a:solidFill>
              </a:rPr>
              <a:t> </a:t>
            </a:r>
            <a:r>
              <a:rPr lang="en-US" altLang="ja-JP" sz="800" dirty="0">
                <a:solidFill>
                  <a:schemeClr val="tx1">
                    <a:lumMod val="50000"/>
                    <a:lumOff val="50000"/>
                  </a:schemeClr>
                </a:solidFill>
                <a:effectLst/>
              </a:rPr>
              <a:t>Co., Ltd.</a:t>
            </a:r>
            <a:endParaRPr kumimoji="1" lang="ja-JP" altLang="en-US" sz="800" dirty="0">
              <a:solidFill>
                <a:schemeClr val="tx1">
                  <a:lumMod val="50000"/>
                  <a:lumOff val="50000"/>
                </a:schemeClr>
              </a:solidFill>
            </a:endParaRPr>
          </a:p>
        </p:txBody>
      </p:sp>
      <p:sp>
        <p:nvSpPr>
          <p:cNvPr id="10" name="テキスト ボックス 9">
            <a:extLst>
              <a:ext uri="{FF2B5EF4-FFF2-40B4-BE49-F238E27FC236}">
                <a16:creationId xmlns:a16="http://schemas.microsoft.com/office/drawing/2014/main" id="{C186D1C4-97E0-4EBA-9749-EC4F117370EA}"/>
              </a:ext>
            </a:extLst>
          </p:cNvPr>
          <p:cNvSpPr txBox="1"/>
          <p:nvPr/>
        </p:nvSpPr>
        <p:spPr>
          <a:xfrm>
            <a:off x="11457189" y="6669105"/>
            <a:ext cx="398273" cy="123111"/>
          </a:xfrm>
          <a:prstGeom prst="rect">
            <a:avLst/>
          </a:prstGeom>
          <a:noFill/>
        </p:spPr>
        <p:txBody>
          <a:bodyPr wrap="square" lIns="0" tIns="0" rIns="0" bIns="0" rtlCol="0">
            <a:spAutoFit/>
          </a:bodyPr>
          <a:lstStyle/>
          <a:p>
            <a:pPr algn="ctr"/>
            <a:fld id="{39DE72E0-F19F-4FA6-9F01-E2C0C1D2C25A}" type="slidenum">
              <a:rPr kumimoji="1" lang="ja-JP" altLang="en-US" sz="800" b="0" baseline="0" smtClean="0">
                <a:solidFill>
                  <a:schemeClr val="tx1">
                    <a:lumMod val="50000"/>
                    <a:lumOff val="50000"/>
                  </a:schemeClr>
                </a:solidFill>
                <a:latin typeface="+mn-lt"/>
              </a:rPr>
              <a:pPr algn="ctr"/>
              <a:t>‹#›</a:t>
            </a:fld>
            <a:endParaRPr kumimoji="1" lang="ja-JP" altLang="en-US" sz="800" b="0" baseline="0" dirty="0">
              <a:solidFill>
                <a:schemeClr val="tx1">
                  <a:lumMod val="50000"/>
                  <a:lumOff val="50000"/>
                </a:schemeClr>
              </a:solidFill>
              <a:latin typeface="+mn-lt"/>
            </a:endParaRPr>
          </a:p>
        </p:txBody>
      </p:sp>
      <p:pic>
        <p:nvPicPr>
          <p:cNvPr id="13" name="図 12">
            <a:extLst>
              <a:ext uri="{FF2B5EF4-FFF2-40B4-BE49-F238E27FC236}">
                <a16:creationId xmlns:a16="http://schemas.microsoft.com/office/drawing/2014/main" id="{207E0A03-30FD-491A-B1BD-761234761A06}"/>
              </a:ext>
            </a:extLst>
          </p:cNvPr>
          <p:cNvPicPr>
            <a:picLocks/>
          </p:cNvPicPr>
          <p:nvPr userDrawn="1"/>
        </p:nvPicPr>
        <p:blipFill>
          <a:blip r:embed="rId12">
            <a:extLst>
              <a:ext uri="{28A0092B-C50C-407E-A947-70E740481C1C}">
                <a14:useLocalDpi xmlns:a14="http://schemas.microsoft.com/office/drawing/2010/main" val="0"/>
              </a:ext>
            </a:extLst>
          </a:blip>
          <a:stretch>
            <a:fillRect/>
          </a:stretch>
        </p:blipFill>
        <p:spPr>
          <a:xfrm>
            <a:off x="11940000" y="0"/>
            <a:ext cx="252000" cy="720000"/>
          </a:xfrm>
          <a:prstGeom prst="rect">
            <a:avLst/>
          </a:prstGeom>
        </p:spPr>
      </p:pic>
      <p:sp>
        <p:nvSpPr>
          <p:cNvPr id="6" name="テキスト ボックス 5">
            <a:extLst>
              <a:ext uri="{FF2B5EF4-FFF2-40B4-BE49-F238E27FC236}">
                <a16:creationId xmlns:a16="http://schemas.microsoft.com/office/drawing/2014/main" id="{CC793FF2-65FF-4BF8-AB76-24E764F49E98}"/>
              </a:ext>
            </a:extLst>
          </p:cNvPr>
          <p:cNvSpPr txBox="1"/>
          <p:nvPr userDrawn="1"/>
        </p:nvSpPr>
        <p:spPr>
          <a:xfrm>
            <a:off x="10704000" y="36029"/>
            <a:ext cx="852798" cy="123111"/>
          </a:xfrm>
          <a:prstGeom prst="rect">
            <a:avLst/>
          </a:prstGeom>
          <a:noFill/>
        </p:spPr>
        <p:txBody>
          <a:bodyPr wrap="none" lIns="0" tIns="0" rIns="0" bIns="0" rtlCol="0" anchor="ctr">
            <a:spAutoFit/>
          </a:bodyPr>
          <a:lstStyle/>
          <a:p>
            <a:r>
              <a:rPr kumimoji="1" lang="en-US" altLang="ja-JP" sz="800" dirty="0" err="1">
                <a:solidFill>
                  <a:schemeClr val="tx1">
                    <a:lumMod val="50000"/>
                    <a:lumOff val="50000"/>
                  </a:schemeClr>
                </a:solidFill>
              </a:rPr>
              <a:t>Toyonoda</a:t>
            </a:r>
            <a:r>
              <a:rPr kumimoji="1" lang="en-US" altLang="ja-JP" sz="800" dirty="0">
                <a:solidFill>
                  <a:schemeClr val="tx1">
                    <a:lumMod val="50000"/>
                    <a:lumOff val="50000"/>
                  </a:schemeClr>
                </a:solidFill>
              </a:rPr>
              <a:t> </a:t>
            </a:r>
            <a:r>
              <a:rPr lang="en-US" altLang="ja-JP" sz="800" dirty="0">
                <a:solidFill>
                  <a:schemeClr val="tx1">
                    <a:lumMod val="50000"/>
                    <a:lumOff val="50000"/>
                  </a:schemeClr>
                </a:solidFill>
                <a:effectLst/>
              </a:rPr>
              <a:t>Co., Ltd.</a:t>
            </a:r>
            <a:endParaRPr kumimoji="1" lang="ja-JP" altLang="en-US" sz="800" dirty="0">
              <a:solidFill>
                <a:schemeClr val="tx1">
                  <a:lumMod val="50000"/>
                  <a:lumOff val="50000"/>
                </a:schemeClr>
              </a:solidFill>
            </a:endParaRPr>
          </a:p>
        </p:txBody>
      </p:sp>
      <p:sp>
        <p:nvSpPr>
          <p:cNvPr id="7" name="テキスト ボックス 6">
            <a:extLst>
              <a:ext uri="{FF2B5EF4-FFF2-40B4-BE49-F238E27FC236}">
                <a16:creationId xmlns:a16="http://schemas.microsoft.com/office/drawing/2014/main" id="{3F8690E0-1A14-4A8E-935B-D1A9123AFEEF}"/>
              </a:ext>
            </a:extLst>
          </p:cNvPr>
          <p:cNvSpPr txBox="1"/>
          <p:nvPr userDrawn="1"/>
        </p:nvSpPr>
        <p:spPr>
          <a:xfrm>
            <a:off x="11457197" y="6669117"/>
            <a:ext cx="398273" cy="123111"/>
          </a:xfrm>
          <a:prstGeom prst="rect">
            <a:avLst/>
          </a:prstGeom>
          <a:noFill/>
        </p:spPr>
        <p:txBody>
          <a:bodyPr wrap="square" lIns="0" tIns="0" rIns="0" bIns="0" rtlCol="0">
            <a:spAutoFit/>
          </a:bodyPr>
          <a:lstStyle/>
          <a:p>
            <a:pPr algn="ctr"/>
            <a:fld id="{39DE72E0-F19F-4FA6-9F01-E2C0C1D2C25A}" type="slidenum">
              <a:rPr kumimoji="1" lang="ja-JP" altLang="en-US" sz="800" b="0" baseline="0" smtClean="0">
                <a:solidFill>
                  <a:schemeClr val="tx1">
                    <a:lumMod val="50000"/>
                    <a:lumOff val="50000"/>
                  </a:schemeClr>
                </a:solidFill>
                <a:latin typeface="+mn-lt"/>
              </a:rPr>
              <a:pPr algn="ctr"/>
              <a:t>‹#›</a:t>
            </a:fld>
            <a:endParaRPr kumimoji="1" lang="ja-JP" altLang="en-US" sz="800" b="0" baseline="0" dirty="0">
              <a:solidFill>
                <a:schemeClr val="tx1">
                  <a:lumMod val="50000"/>
                  <a:lumOff val="50000"/>
                </a:schemeClr>
              </a:solidFill>
              <a:latin typeface="+mn-lt"/>
            </a:endParaRPr>
          </a:p>
        </p:txBody>
      </p:sp>
    </p:spTree>
    <p:extLst>
      <p:ext uri="{BB962C8B-B14F-4D97-AF65-F5344CB8AC3E}">
        <p14:creationId xmlns:p14="http://schemas.microsoft.com/office/powerpoint/2010/main" val="107637789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8" r:id="rId6"/>
    <p:sldLayoutId id="2147483695" r:id="rId7"/>
    <p:sldLayoutId id="2147483696" r:id="rId8"/>
    <p:sldLayoutId id="2147483697" r:id="rId9"/>
    <p:sldLayoutId id="2147483688" r:id="rId10"/>
  </p:sldLayoutIdLst>
  <p:txStyles>
    <p:titleStyle>
      <a:lvl1pPr algn="l" defTabSz="914241" rtl="0" eaLnBrk="1" latinLnBrk="0" hangingPunct="1">
        <a:lnSpc>
          <a:spcPct val="90000"/>
        </a:lnSpc>
        <a:spcBef>
          <a:spcPct val="0"/>
        </a:spcBef>
        <a:buNone/>
        <a:defRPr kumimoji="1" sz="2400" b="1" kern="1200" baseline="0">
          <a:solidFill>
            <a:schemeClr val="bg2">
              <a:lumMod val="50000"/>
            </a:schemeClr>
          </a:solidFill>
          <a:latin typeface="+mj-lt"/>
          <a:ea typeface="+mj-ea"/>
          <a:cs typeface="+mj-cs"/>
        </a:defRPr>
      </a:lvl1pPr>
    </p:titleStyle>
    <p:bodyStyle>
      <a:lvl1pPr marL="228562" indent="-228562" algn="l" defTabSz="914241"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686" indent="-228562" algn="l" defTabSz="914241"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2802" indent="-228562" algn="l" defTabSz="914241"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599920" indent="-228562" algn="l" defTabSz="914241"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039" indent="-228562" algn="l" defTabSz="914241"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161" indent="-228562" algn="l" defTabSz="914241"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282" indent="-228562" algn="l" defTabSz="914241"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402" indent="-228562" algn="l" defTabSz="914241"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526" indent="-228562" algn="l" defTabSz="914241"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241" rtl="0" eaLnBrk="1" latinLnBrk="0" hangingPunct="1">
        <a:defRPr kumimoji="1" sz="1800" kern="1200">
          <a:solidFill>
            <a:schemeClr val="tx1"/>
          </a:solidFill>
          <a:latin typeface="+mn-lt"/>
          <a:ea typeface="+mn-ea"/>
          <a:cs typeface="+mn-cs"/>
        </a:defRPr>
      </a:lvl1pPr>
      <a:lvl2pPr marL="457119" algn="l" defTabSz="914241" rtl="0" eaLnBrk="1" latinLnBrk="0" hangingPunct="1">
        <a:defRPr kumimoji="1" sz="1800" kern="1200">
          <a:solidFill>
            <a:schemeClr val="tx1"/>
          </a:solidFill>
          <a:latin typeface="+mn-lt"/>
          <a:ea typeface="+mn-ea"/>
          <a:cs typeface="+mn-cs"/>
        </a:defRPr>
      </a:lvl2pPr>
      <a:lvl3pPr marL="914241" algn="l" defTabSz="914241" rtl="0" eaLnBrk="1" latinLnBrk="0" hangingPunct="1">
        <a:defRPr kumimoji="1" sz="1800" kern="1200">
          <a:solidFill>
            <a:schemeClr val="tx1"/>
          </a:solidFill>
          <a:latin typeface="+mn-lt"/>
          <a:ea typeface="+mn-ea"/>
          <a:cs typeface="+mn-cs"/>
        </a:defRPr>
      </a:lvl3pPr>
      <a:lvl4pPr marL="1371362" algn="l" defTabSz="914241" rtl="0" eaLnBrk="1" latinLnBrk="0" hangingPunct="1">
        <a:defRPr kumimoji="1" sz="1800" kern="1200">
          <a:solidFill>
            <a:schemeClr val="tx1"/>
          </a:solidFill>
          <a:latin typeface="+mn-lt"/>
          <a:ea typeface="+mn-ea"/>
          <a:cs typeface="+mn-cs"/>
        </a:defRPr>
      </a:lvl4pPr>
      <a:lvl5pPr marL="1828482" algn="l" defTabSz="914241" rtl="0" eaLnBrk="1" latinLnBrk="0" hangingPunct="1">
        <a:defRPr kumimoji="1" sz="1800" kern="1200">
          <a:solidFill>
            <a:schemeClr val="tx1"/>
          </a:solidFill>
          <a:latin typeface="+mn-lt"/>
          <a:ea typeface="+mn-ea"/>
          <a:cs typeface="+mn-cs"/>
        </a:defRPr>
      </a:lvl5pPr>
      <a:lvl6pPr marL="2285606" algn="l" defTabSz="914241" rtl="0" eaLnBrk="1" latinLnBrk="0" hangingPunct="1">
        <a:defRPr kumimoji="1" sz="1800" kern="1200">
          <a:solidFill>
            <a:schemeClr val="tx1"/>
          </a:solidFill>
          <a:latin typeface="+mn-lt"/>
          <a:ea typeface="+mn-ea"/>
          <a:cs typeface="+mn-cs"/>
        </a:defRPr>
      </a:lvl6pPr>
      <a:lvl7pPr marL="2742722" algn="l" defTabSz="914241" rtl="0" eaLnBrk="1" latinLnBrk="0" hangingPunct="1">
        <a:defRPr kumimoji="1" sz="1800" kern="1200">
          <a:solidFill>
            <a:schemeClr val="tx1"/>
          </a:solidFill>
          <a:latin typeface="+mn-lt"/>
          <a:ea typeface="+mn-ea"/>
          <a:cs typeface="+mn-cs"/>
        </a:defRPr>
      </a:lvl7pPr>
      <a:lvl8pPr marL="3199840" algn="l" defTabSz="914241" rtl="0" eaLnBrk="1" latinLnBrk="0" hangingPunct="1">
        <a:defRPr kumimoji="1" sz="1800" kern="1200">
          <a:solidFill>
            <a:schemeClr val="tx1"/>
          </a:solidFill>
          <a:latin typeface="+mn-lt"/>
          <a:ea typeface="+mn-ea"/>
          <a:cs typeface="+mn-cs"/>
        </a:defRPr>
      </a:lvl8pPr>
      <a:lvl9pPr marL="3656959" algn="l" defTabSz="914241"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159" userDrawn="1">
          <p15:clr>
            <a:srgbClr val="F26B43"/>
          </p15:clr>
        </p15:guide>
        <p15:guide id="5" orient="horz" pos="4201" userDrawn="1">
          <p15:clr>
            <a:srgbClr val="F26B43"/>
          </p15:clr>
        </p15:guide>
        <p15:guide id="7" pos="7468" userDrawn="1">
          <p15:clr>
            <a:srgbClr val="F26B43"/>
          </p15:clr>
        </p15:guide>
        <p15:guide id="8" orient="horz" pos="18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chart" Target="../charts/chart8.xml"/><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chart" Target="../charts/chart9.xml"/><Relationship Id="rId9"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5" Type="http://schemas.openxmlformats.org/officeDocument/2006/relationships/chart" Target="../charts/char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1DA92E-B1F4-4791-B69E-C14B7A3F48B0}"/>
              </a:ext>
            </a:extLst>
          </p:cNvPr>
          <p:cNvSpPr>
            <a:spLocks noGrp="1"/>
          </p:cNvSpPr>
          <p:nvPr>
            <p:ph type="ctrTitle"/>
          </p:nvPr>
        </p:nvSpPr>
        <p:spPr/>
        <p:txBody>
          <a:bodyPr/>
          <a:lstStyle/>
          <a:p>
            <a:r>
              <a:rPr lang="ja-JP" altLang="en-US" dirty="0"/>
              <a:t>ダウンロード特典</a:t>
            </a:r>
            <a:endParaRPr kumimoji="1" lang="ja-JP" altLang="en-US" dirty="0"/>
          </a:p>
        </p:txBody>
      </p:sp>
      <p:sp>
        <p:nvSpPr>
          <p:cNvPr id="3" name="字幕 2">
            <a:extLst>
              <a:ext uri="{FF2B5EF4-FFF2-40B4-BE49-F238E27FC236}">
                <a16:creationId xmlns:a16="http://schemas.microsoft.com/office/drawing/2014/main" id="{2A721C3B-20A9-4E17-8DDB-877AFC7EBFFF}"/>
              </a:ext>
            </a:extLst>
          </p:cNvPr>
          <p:cNvSpPr>
            <a:spLocks noGrp="1"/>
          </p:cNvSpPr>
          <p:nvPr>
            <p:ph type="subTitle" idx="1"/>
          </p:nvPr>
        </p:nvSpPr>
        <p:spPr/>
        <p:txBody>
          <a:bodyPr/>
          <a:lstStyle/>
          <a:p>
            <a:r>
              <a:rPr kumimoji="1" lang="ja-JP" altLang="en-US" dirty="0"/>
              <a:t>技術評論社</a:t>
            </a:r>
          </a:p>
        </p:txBody>
      </p:sp>
    </p:spTree>
    <p:extLst>
      <p:ext uri="{BB962C8B-B14F-4D97-AF65-F5344CB8AC3E}">
        <p14:creationId xmlns:p14="http://schemas.microsoft.com/office/powerpoint/2010/main" val="199726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0D4359-364B-4F54-BE8F-EBB61D6F9CF4}"/>
              </a:ext>
            </a:extLst>
          </p:cNvPr>
          <p:cNvSpPr>
            <a:spLocks noGrp="1"/>
          </p:cNvSpPr>
          <p:nvPr>
            <p:ph type="title"/>
          </p:nvPr>
        </p:nvSpPr>
        <p:spPr/>
        <p:txBody>
          <a:bodyPr>
            <a:normAutofit/>
          </a:bodyPr>
          <a:lstStyle/>
          <a:p>
            <a:r>
              <a:rPr lang="ja-JP" altLang="en-US" dirty="0"/>
              <a:t>中長期経営ビジョンのフレームワーク</a:t>
            </a:r>
          </a:p>
        </p:txBody>
      </p:sp>
      <p:sp>
        <p:nvSpPr>
          <p:cNvPr id="12" name="テキスト プレースホルダー 11">
            <a:extLst>
              <a:ext uri="{FF2B5EF4-FFF2-40B4-BE49-F238E27FC236}">
                <a16:creationId xmlns:a16="http://schemas.microsoft.com/office/drawing/2014/main" id="{26B196D8-94AB-461B-B6CD-9EA5F6EC9955}"/>
              </a:ext>
            </a:extLst>
          </p:cNvPr>
          <p:cNvSpPr>
            <a:spLocks noGrp="1"/>
          </p:cNvSpPr>
          <p:nvPr>
            <p:ph type="body" sz="quarter" idx="11"/>
          </p:nvPr>
        </p:nvSpPr>
        <p:spPr/>
        <p:txBody>
          <a:bodyPr/>
          <a:lstStyle/>
          <a:p>
            <a:r>
              <a:rPr lang="en-US" altLang="ja-JP" dirty="0"/>
              <a:t>1. </a:t>
            </a:r>
            <a:r>
              <a:rPr lang="ja-JP" altLang="en-US" dirty="0"/>
              <a:t>成長戦略プロジェクト発足の経緯</a:t>
            </a:r>
          </a:p>
        </p:txBody>
      </p:sp>
      <p:sp>
        <p:nvSpPr>
          <p:cNvPr id="56" name="TextBox 27">
            <a:extLst>
              <a:ext uri="{FF2B5EF4-FFF2-40B4-BE49-F238E27FC236}">
                <a16:creationId xmlns:a16="http://schemas.microsoft.com/office/drawing/2014/main" id="{9332E6E3-83AA-45B6-8A5A-A0D80812CF5D}"/>
              </a:ext>
            </a:extLst>
          </p:cNvPr>
          <p:cNvSpPr txBox="1"/>
          <p:nvPr/>
        </p:nvSpPr>
        <p:spPr>
          <a:xfrm>
            <a:off x="3492000" y="6300000"/>
            <a:ext cx="8352000" cy="396000"/>
          </a:xfrm>
          <a:prstGeom prst="rect">
            <a:avLst/>
          </a:prstGeom>
          <a:noFill/>
        </p:spPr>
        <p:txBody>
          <a:bodyPr wrap="square" lIns="36000" tIns="0" rIns="36000" bIns="0" rtlCol="0" anchor="ctr">
            <a:noAutofit/>
          </a:bodyPr>
          <a:lstStyle/>
          <a:p>
            <a:pPr>
              <a:lnSpc>
                <a:spcPct val="90000"/>
              </a:lnSpc>
            </a:pPr>
            <a:r>
              <a:rPr lang="ja-JP" altLang="en-US" sz="2800" b="1"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最新技術のタイムリーな適用による改革効果の早期享受</a:t>
            </a:r>
            <a:endParaRPr lang="en-US" altLang="ja-JP" sz="2800" b="1"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24" name="表 23">
            <a:extLst>
              <a:ext uri="{FF2B5EF4-FFF2-40B4-BE49-F238E27FC236}">
                <a16:creationId xmlns:a16="http://schemas.microsoft.com/office/drawing/2014/main" id="{45E11471-435B-465A-ACD4-37541E0830CB}"/>
              </a:ext>
            </a:extLst>
          </p:cNvPr>
          <p:cNvGraphicFramePr>
            <a:graphicFrameLocks noGrp="1"/>
          </p:cNvGraphicFramePr>
          <p:nvPr>
            <p:extLst>
              <p:ext uri="{D42A27DB-BD31-4B8C-83A1-F6EECF244321}">
                <p14:modId xmlns:p14="http://schemas.microsoft.com/office/powerpoint/2010/main" val="2945031181"/>
              </p:ext>
            </p:extLst>
          </p:nvPr>
        </p:nvGraphicFramePr>
        <p:xfrm>
          <a:off x="252000" y="2857606"/>
          <a:ext cx="3337400" cy="2505600"/>
        </p:xfrm>
        <a:graphic>
          <a:graphicData uri="http://schemas.openxmlformats.org/drawingml/2006/table">
            <a:tbl>
              <a:tblPr firstRow="1" bandRow="1"/>
              <a:tblGrid>
                <a:gridCol w="277400">
                  <a:extLst>
                    <a:ext uri="{9D8B030D-6E8A-4147-A177-3AD203B41FA5}">
                      <a16:colId xmlns:a16="http://schemas.microsoft.com/office/drawing/2014/main" val="20000"/>
                    </a:ext>
                  </a:extLst>
                </a:gridCol>
                <a:gridCol w="3060000">
                  <a:extLst>
                    <a:ext uri="{9D8B030D-6E8A-4147-A177-3AD203B41FA5}">
                      <a16:colId xmlns:a16="http://schemas.microsoft.com/office/drawing/2014/main" val="20001"/>
                    </a:ext>
                  </a:extLst>
                </a:gridCol>
              </a:tblGrid>
              <a:tr h="432000">
                <a:tc gridSpan="2">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ja-JP" altLang="en-US" sz="1800" b="1" dirty="0">
                          <a:solidFill>
                            <a:schemeClr val="tx1">
                              <a:lumMod val="50000"/>
                              <a:lumOff val="50000"/>
                            </a:schemeClr>
                          </a:solidFill>
                          <a:latin typeface="+mn-lt"/>
                          <a:ea typeface="+mn-ea"/>
                        </a:rPr>
                        <a:t>経営方針</a:t>
                      </a:r>
                      <a:endParaRPr kumimoji="1" lang="ja-JP" altLang="en-US" sz="1800" b="1" dirty="0">
                        <a:solidFill>
                          <a:srgbClr val="002060"/>
                        </a:solidFill>
                      </a:endParaRPr>
                    </a:p>
                  </a:txBody>
                  <a:tcPr marL="252000" marR="0" marT="36000" marB="7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14400" rtl="0" eaLnBrk="1" fontAlgn="auto" latinLnBrk="0" hangingPunct="1">
                        <a:lnSpc>
                          <a:spcPct val="90000"/>
                        </a:lnSpc>
                        <a:spcBef>
                          <a:spcPts val="0"/>
                        </a:spcBef>
                        <a:spcAft>
                          <a:spcPts val="300"/>
                        </a:spcAft>
                        <a:buClrTx/>
                        <a:buSzTx/>
                        <a:buFontTx/>
                        <a:buNone/>
                        <a:tabLst/>
                        <a:defRPr/>
                      </a:pPr>
                      <a:endParaRPr lang="ja-JP" altLang="en-US" sz="1800" b="1" dirty="0">
                        <a:solidFill>
                          <a:schemeClr val="tx1">
                            <a:lumMod val="50000"/>
                            <a:lumOff val="50000"/>
                          </a:schemeClr>
                        </a:solidFill>
                        <a:latin typeface="+mn-lt"/>
                        <a:ea typeface="+mn-ea"/>
                      </a:endParaRPr>
                    </a:p>
                  </a:txBody>
                  <a:tcPr marL="36000" marR="0" anchor="ctr">
                    <a:lnL w="12700" cap="flat" cmpd="sng" algn="ctr">
                      <a:solidFill>
                        <a:sysClr val="window" lastClr="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5200699"/>
                  </a:ext>
                </a:extLst>
              </a:tr>
              <a:tr h="619200">
                <a:tc>
                  <a:txBody>
                    <a:bodyPr/>
                    <a:lstStyle>
                      <a:lvl1pPr marL="0" algn="l" defTabSz="685800" rtl="0" eaLnBrk="1" latinLnBrk="0" hangingPunct="1">
                        <a:defRPr kumimoji="1" sz="1350" b="1" kern="1200">
                          <a:solidFill>
                            <a:schemeClr val="lt1"/>
                          </a:solidFill>
                          <a:latin typeface="Meiryo UI"/>
                          <a:ea typeface="Meiryo UI"/>
                          <a:cs typeface="Meiryo UI"/>
                        </a:defRPr>
                      </a:lvl1pPr>
                      <a:lvl2pPr marL="342900" algn="l" defTabSz="685800" rtl="0" eaLnBrk="1" latinLnBrk="0" hangingPunct="1">
                        <a:defRPr kumimoji="1" sz="1350" b="1" kern="1200">
                          <a:solidFill>
                            <a:schemeClr val="lt1"/>
                          </a:solidFill>
                          <a:latin typeface="Meiryo UI"/>
                          <a:ea typeface="Meiryo UI"/>
                          <a:cs typeface="Meiryo UI"/>
                        </a:defRPr>
                      </a:lvl2pPr>
                      <a:lvl3pPr marL="685800" algn="l" defTabSz="685800" rtl="0" eaLnBrk="1" latinLnBrk="0" hangingPunct="1">
                        <a:defRPr kumimoji="1" sz="1350" b="1" kern="1200">
                          <a:solidFill>
                            <a:schemeClr val="lt1"/>
                          </a:solidFill>
                          <a:latin typeface="Meiryo UI"/>
                          <a:ea typeface="Meiryo UI"/>
                          <a:cs typeface="Meiryo UI"/>
                        </a:defRPr>
                      </a:lvl3pPr>
                      <a:lvl4pPr marL="1028700" algn="l" defTabSz="685800" rtl="0" eaLnBrk="1" latinLnBrk="0" hangingPunct="1">
                        <a:defRPr kumimoji="1" sz="1350" b="1" kern="1200">
                          <a:solidFill>
                            <a:schemeClr val="lt1"/>
                          </a:solidFill>
                          <a:latin typeface="Meiryo UI"/>
                          <a:ea typeface="Meiryo UI"/>
                          <a:cs typeface="Meiryo UI"/>
                        </a:defRPr>
                      </a:lvl4pPr>
                      <a:lvl5pPr marL="1371600" algn="l" defTabSz="685800" rtl="0" eaLnBrk="1" latinLnBrk="0" hangingPunct="1">
                        <a:defRPr kumimoji="1" sz="1350" b="1" kern="1200">
                          <a:solidFill>
                            <a:schemeClr val="lt1"/>
                          </a:solidFill>
                          <a:latin typeface="Meiryo UI"/>
                          <a:ea typeface="Meiryo UI"/>
                          <a:cs typeface="Meiryo UI"/>
                        </a:defRPr>
                      </a:lvl5pPr>
                      <a:lvl6pPr marL="1714500" algn="l" defTabSz="685800" rtl="0" eaLnBrk="1" latinLnBrk="0" hangingPunct="1">
                        <a:defRPr kumimoji="1" sz="1350" b="1" kern="1200">
                          <a:solidFill>
                            <a:schemeClr val="lt1"/>
                          </a:solidFill>
                          <a:latin typeface="Meiryo UI"/>
                          <a:ea typeface="Meiryo UI"/>
                          <a:cs typeface="Meiryo UI"/>
                        </a:defRPr>
                      </a:lvl6pPr>
                      <a:lvl7pPr marL="2057400" algn="l" defTabSz="685800" rtl="0" eaLnBrk="1" latinLnBrk="0" hangingPunct="1">
                        <a:defRPr kumimoji="1" sz="1350" b="1" kern="1200">
                          <a:solidFill>
                            <a:schemeClr val="lt1"/>
                          </a:solidFill>
                          <a:latin typeface="Meiryo UI"/>
                          <a:ea typeface="Meiryo UI"/>
                          <a:cs typeface="Meiryo UI"/>
                        </a:defRPr>
                      </a:lvl7pPr>
                      <a:lvl8pPr marL="2400300" algn="l" defTabSz="685800" rtl="0" eaLnBrk="1" latinLnBrk="0" hangingPunct="1">
                        <a:defRPr kumimoji="1" sz="1350" b="1" kern="1200">
                          <a:solidFill>
                            <a:schemeClr val="lt1"/>
                          </a:solidFill>
                          <a:latin typeface="Meiryo UI"/>
                          <a:ea typeface="Meiryo UI"/>
                          <a:cs typeface="Meiryo UI"/>
                        </a:defRPr>
                      </a:lvl8pPr>
                      <a:lvl9pPr marL="2743200" algn="l" defTabSz="685800" rtl="0" eaLnBrk="1" latinLnBrk="0" hangingPunct="1">
                        <a:defRPr kumimoji="1" sz="1350" b="1" kern="1200">
                          <a:solidFill>
                            <a:schemeClr val="lt1"/>
                          </a:solidFill>
                          <a:latin typeface="Meiryo UI"/>
                          <a:ea typeface="Meiryo UI"/>
                          <a:cs typeface="Meiryo UI"/>
                        </a:defRPr>
                      </a:lvl9pPr>
                    </a:lstStyle>
                    <a:p>
                      <a:pPr marL="0" marR="0" indent="0" algn="ctr" defTabSz="685800" rtl="0" eaLnBrk="1" fontAlgn="auto" latinLnBrk="0" hangingPunct="1">
                        <a:lnSpc>
                          <a:spcPct val="90000"/>
                        </a:lnSpc>
                        <a:spcBef>
                          <a:spcPts val="0"/>
                        </a:spcBef>
                        <a:spcAft>
                          <a:spcPts val="0"/>
                        </a:spcAft>
                        <a:buClrTx/>
                        <a:buSzTx/>
                        <a:buFontTx/>
                        <a:buNone/>
                        <a:tabLst/>
                        <a:defRPr/>
                      </a:pPr>
                      <a:endParaRPr lang="ja-JP" altLang="en-US" sz="100" b="0" kern="0" baseline="0" dirty="0">
                        <a:solidFill>
                          <a:schemeClr val="bg1"/>
                        </a:solidFill>
                        <a:latin typeface="+mn-lt"/>
                        <a:ea typeface="+mn-ea"/>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lvl1pPr marL="0" algn="l" defTabSz="685800" rtl="0" eaLnBrk="1" latinLnBrk="0" hangingPunct="1">
                        <a:defRPr kumimoji="1" sz="1350" b="1" kern="1200">
                          <a:solidFill>
                            <a:schemeClr val="lt1"/>
                          </a:solidFill>
                          <a:latin typeface="Meiryo UI"/>
                          <a:ea typeface="Meiryo UI"/>
                          <a:cs typeface="Meiryo UI"/>
                        </a:defRPr>
                      </a:lvl1pPr>
                      <a:lvl2pPr marL="342900" algn="l" defTabSz="685800" rtl="0" eaLnBrk="1" latinLnBrk="0" hangingPunct="1">
                        <a:defRPr kumimoji="1" sz="1350" b="1" kern="1200">
                          <a:solidFill>
                            <a:schemeClr val="lt1"/>
                          </a:solidFill>
                          <a:latin typeface="Meiryo UI"/>
                          <a:ea typeface="Meiryo UI"/>
                          <a:cs typeface="Meiryo UI"/>
                        </a:defRPr>
                      </a:lvl2pPr>
                      <a:lvl3pPr marL="685800" algn="l" defTabSz="685800" rtl="0" eaLnBrk="1" latinLnBrk="0" hangingPunct="1">
                        <a:defRPr kumimoji="1" sz="1350" b="1" kern="1200">
                          <a:solidFill>
                            <a:schemeClr val="lt1"/>
                          </a:solidFill>
                          <a:latin typeface="Meiryo UI"/>
                          <a:ea typeface="Meiryo UI"/>
                          <a:cs typeface="Meiryo UI"/>
                        </a:defRPr>
                      </a:lvl3pPr>
                      <a:lvl4pPr marL="1028700" algn="l" defTabSz="685800" rtl="0" eaLnBrk="1" latinLnBrk="0" hangingPunct="1">
                        <a:defRPr kumimoji="1" sz="1350" b="1" kern="1200">
                          <a:solidFill>
                            <a:schemeClr val="lt1"/>
                          </a:solidFill>
                          <a:latin typeface="Meiryo UI"/>
                          <a:ea typeface="Meiryo UI"/>
                          <a:cs typeface="Meiryo UI"/>
                        </a:defRPr>
                      </a:lvl4pPr>
                      <a:lvl5pPr marL="1371600" algn="l" defTabSz="685800" rtl="0" eaLnBrk="1" latinLnBrk="0" hangingPunct="1">
                        <a:defRPr kumimoji="1" sz="1350" b="1" kern="1200">
                          <a:solidFill>
                            <a:schemeClr val="lt1"/>
                          </a:solidFill>
                          <a:latin typeface="Meiryo UI"/>
                          <a:ea typeface="Meiryo UI"/>
                          <a:cs typeface="Meiryo UI"/>
                        </a:defRPr>
                      </a:lvl5pPr>
                      <a:lvl6pPr marL="1714500" algn="l" defTabSz="685800" rtl="0" eaLnBrk="1" latinLnBrk="0" hangingPunct="1">
                        <a:defRPr kumimoji="1" sz="1350" b="1" kern="1200">
                          <a:solidFill>
                            <a:schemeClr val="lt1"/>
                          </a:solidFill>
                          <a:latin typeface="Meiryo UI"/>
                          <a:ea typeface="Meiryo UI"/>
                          <a:cs typeface="Meiryo UI"/>
                        </a:defRPr>
                      </a:lvl6pPr>
                      <a:lvl7pPr marL="2057400" algn="l" defTabSz="685800" rtl="0" eaLnBrk="1" latinLnBrk="0" hangingPunct="1">
                        <a:defRPr kumimoji="1" sz="1350" b="1" kern="1200">
                          <a:solidFill>
                            <a:schemeClr val="lt1"/>
                          </a:solidFill>
                          <a:latin typeface="Meiryo UI"/>
                          <a:ea typeface="Meiryo UI"/>
                          <a:cs typeface="Meiryo UI"/>
                        </a:defRPr>
                      </a:lvl7pPr>
                      <a:lvl8pPr marL="2400300" algn="l" defTabSz="685800" rtl="0" eaLnBrk="1" latinLnBrk="0" hangingPunct="1">
                        <a:defRPr kumimoji="1" sz="1350" b="1" kern="1200">
                          <a:solidFill>
                            <a:schemeClr val="lt1"/>
                          </a:solidFill>
                          <a:latin typeface="Meiryo UI"/>
                          <a:ea typeface="Meiryo UI"/>
                          <a:cs typeface="Meiryo UI"/>
                        </a:defRPr>
                      </a:lvl8pPr>
                      <a:lvl9pPr marL="2743200" algn="l" defTabSz="685800" rtl="0" eaLnBrk="1" latinLnBrk="0" hangingPunct="1">
                        <a:defRPr kumimoji="1" sz="1350" b="1" kern="1200">
                          <a:solidFill>
                            <a:schemeClr val="lt1"/>
                          </a:solidFill>
                          <a:latin typeface="Meiryo UI"/>
                          <a:ea typeface="Meiryo UI"/>
                          <a:cs typeface="Meiryo UI"/>
                        </a:defRPr>
                      </a:lvl9pPr>
                    </a:lstStyle>
                    <a:p>
                      <a:pPr marL="0" marR="0" indent="0" algn="l" defTabSz="914400" rtl="0" eaLnBrk="1" fontAlgn="auto" latinLnBrk="0" hangingPunct="1">
                        <a:lnSpc>
                          <a:spcPct val="90000"/>
                        </a:lnSpc>
                        <a:spcBef>
                          <a:spcPts val="0"/>
                        </a:spcBef>
                        <a:spcAft>
                          <a:spcPts val="300"/>
                        </a:spcAft>
                        <a:buClrTx/>
                        <a:buSzTx/>
                        <a:buFontTx/>
                        <a:buNone/>
                        <a:tabLst/>
                        <a:defRPr/>
                      </a:pPr>
                      <a:r>
                        <a:rPr kumimoji="1" lang="ja-JP" altLang="en-US" sz="2000" b="0" kern="1200" baseline="0" dirty="0">
                          <a:solidFill>
                            <a:schemeClr val="bg1"/>
                          </a:solidFill>
                          <a:latin typeface="+mn-lt"/>
                          <a:ea typeface="+mn-ea"/>
                          <a:cs typeface="Meiryo UI"/>
                        </a:rPr>
                        <a:t>戦略的事業展開の加速</a:t>
                      </a: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10001"/>
                  </a:ext>
                </a:extLst>
              </a:tr>
              <a:tr h="108000">
                <a:tc>
                  <a:txBody>
                    <a:bodyPr/>
                    <a:lstStyle/>
                    <a:p>
                      <a:pPr marL="0" marR="0" indent="0" algn="ctr" defTabSz="685800" rtl="0" eaLnBrk="1" fontAlgn="auto" latinLnBrk="0" hangingPunct="1">
                        <a:lnSpc>
                          <a:spcPct val="90000"/>
                        </a:lnSpc>
                        <a:spcBef>
                          <a:spcPts val="0"/>
                        </a:spcBef>
                        <a:spcAft>
                          <a:spcPts val="0"/>
                        </a:spcAft>
                        <a:buClrTx/>
                        <a:buSzTx/>
                        <a:buFontTx/>
                        <a:buNone/>
                        <a:tabLst/>
                        <a:defRPr/>
                      </a:pPr>
                      <a:endParaRPr lang="ja-JP" altLang="en-US" sz="100" b="0" kern="0" baseline="0" dirty="0">
                        <a:solidFill>
                          <a:schemeClr val="bg1"/>
                        </a:solidFill>
                        <a:latin typeface="+mn-lt"/>
                        <a:ea typeface="+mn-ea"/>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defRPr/>
                      </a:pPr>
                      <a:endParaRPr lang="ja-JP" altLang="en-US" sz="100" b="0" baseline="0" dirty="0">
                        <a:solidFill>
                          <a:schemeClr val="bg1"/>
                        </a:solidFill>
                        <a:latin typeface="+mn-lt"/>
                        <a:ea typeface="+mn-ea"/>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581580"/>
                  </a:ext>
                </a:extLst>
              </a:tr>
              <a:tr h="619200">
                <a:tc>
                  <a:txBody>
                    <a:bodyPr/>
                    <a:lstStyle>
                      <a:lvl1pPr marL="0" algn="l" defTabSz="685800" rtl="0" eaLnBrk="1" latinLnBrk="0" hangingPunct="1">
                        <a:defRPr kumimoji="1" sz="1350" kern="1200">
                          <a:solidFill>
                            <a:schemeClr val="dk1"/>
                          </a:solidFill>
                          <a:latin typeface="Meiryo UI"/>
                          <a:ea typeface="Meiryo UI"/>
                          <a:cs typeface="Meiryo UI"/>
                        </a:defRPr>
                      </a:lvl1pPr>
                      <a:lvl2pPr marL="342900" algn="l" defTabSz="685800" rtl="0" eaLnBrk="1" latinLnBrk="0" hangingPunct="1">
                        <a:defRPr kumimoji="1" sz="1350" kern="1200">
                          <a:solidFill>
                            <a:schemeClr val="dk1"/>
                          </a:solidFill>
                          <a:latin typeface="Meiryo UI"/>
                          <a:ea typeface="Meiryo UI"/>
                          <a:cs typeface="Meiryo UI"/>
                        </a:defRPr>
                      </a:lvl2pPr>
                      <a:lvl3pPr marL="685800" algn="l" defTabSz="685800" rtl="0" eaLnBrk="1" latinLnBrk="0" hangingPunct="1">
                        <a:defRPr kumimoji="1" sz="1350" kern="1200">
                          <a:solidFill>
                            <a:schemeClr val="dk1"/>
                          </a:solidFill>
                          <a:latin typeface="Meiryo UI"/>
                          <a:ea typeface="Meiryo UI"/>
                          <a:cs typeface="Meiryo UI"/>
                        </a:defRPr>
                      </a:lvl3pPr>
                      <a:lvl4pPr marL="1028700" algn="l" defTabSz="685800" rtl="0" eaLnBrk="1" latinLnBrk="0" hangingPunct="1">
                        <a:defRPr kumimoji="1" sz="1350" kern="1200">
                          <a:solidFill>
                            <a:schemeClr val="dk1"/>
                          </a:solidFill>
                          <a:latin typeface="Meiryo UI"/>
                          <a:ea typeface="Meiryo UI"/>
                          <a:cs typeface="Meiryo UI"/>
                        </a:defRPr>
                      </a:lvl4pPr>
                      <a:lvl5pPr marL="1371600" algn="l" defTabSz="685800" rtl="0" eaLnBrk="1" latinLnBrk="0" hangingPunct="1">
                        <a:defRPr kumimoji="1" sz="1350" kern="1200">
                          <a:solidFill>
                            <a:schemeClr val="dk1"/>
                          </a:solidFill>
                          <a:latin typeface="Meiryo UI"/>
                          <a:ea typeface="Meiryo UI"/>
                          <a:cs typeface="Meiryo UI"/>
                        </a:defRPr>
                      </a:lvl5pPr>
                      <a:lvl6pPr marL="1714500" algn="l" defTabSz="685800" rtl="0" eaLnBrk="1" latinLnBrk="0" hangingPunct="1">
                        <a:defRPr kumimoji="1" sz="1350" kern="1200">
                          <a:solidFill>
                            <a:schemeClr val="dk1"/>
                          </a:solidFill>
                          <a:latin typeface="Meiryo UI"/>
                          <a:ea typeface="Meiryo UI"/>
                          <a:cs typeface="Meiryo UI"/>
                        </a:defRPr>
                      </a:lvl6pPr>
                      <a:lvl7pPr marL="2057400" algn="l" defTabSz="685800" rtl="0" eaLnBrk="1" latinLnBrk="0" hangingPunct="1">
                        <a:defRPr kumimoji="1" sz="1350" kern="1200">
                          <a:solidFill>
                            <a:schemeClr val="dk1"/>
                          </a:solidFill>
                          <a:latin typeface="Meiryo UI"/>
                          <a:ea typeface="Meiryo UI"/>
                          <a:cs typeface="Meiryo UI"/>
                        </a:defRPr>
                      </a:lvl7pPr>
                      <a:lvl8pPr marL="2400300" algn="l" defTabSz="685800" rtl="0" eaLnBrk="1" latinLnBrk="0" hangingPunct="1">
                        <a:defRPr kumimoji="1" sz="1350" kern="1200">
                          <a:solidFill>
                            <a:schemeClr val="dk1"/>
                          </a:solidFill>
                          <a:latin typeface="Meiryo UI"/>
                          <a:ea typeface="Meiryo UI"/>
                          <a:cs typeface="Meiryo UI"/>
                        </a:defRPr>
                      </a:lvl8pPr>
                      <a:lvl9pPr marL="2743200" algn="l" defTabSz="685800" rtl="0" eaLnBrk="1" latinLnBrk="0" hangingPunct="1">
                        <a:defRPr kumimoji="1" sz="1350" kern="1200">
                          <a:solidFill>
                            <a:schemeClr val="dk1"/>
                          </a:solidFill>
                          <a:latin typeface="Meiryo UI"/>
                          <a:ea typeface="Meiryo UI"/>
                          <a:cs typeface="Meiryo UI"/>
                        </a:defRPr>
                      </a:lvl9pPr>
                    </a:lstStyle>
                    <a:p>
                      <a:pPr marL="0" marR="0" indent="0" algn="ctr" defTabSz="685800" rtl="0" eaLnBrk="1" fontAlgn="auto" latinLnBrk="0" hangingPunct="1">
                        <a:lnSpc>
                          <a:spcPct val="90000"/>
                        </a:lnSpc>
                        <a:spcBef>
                          <a:spcPts val="0"/>
                        </a:spcBef>
                        <a:spcAft>
                          <a:spcPts val="0"/>
                        </a:spcAft>
                        <a:buClrTx/>
                        <a:buSzTx/>
                        <a:buFontTx/>
                        <a:buNone/>
                        <a:tabLst/>
                        <a:defRPr/>
                      </a:pPr>
                      <a:endParaRPr lang="ja-JP" altLang="en-US" sz="100" b="0" kern="0" baseline="0" dirty="0">
                        <a:solidFill>
                          <a:schemeClr val="bg1"/>
                        </a:solidFill>
                        <a:latin typeface="+mn-lt"/>
                        <a:ea typeface="+mn-ea"/>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lvl1pPr marL="0" algn="l" defTabSz="685800" rtl="0" eaLnBrk="1" latinLnBrk="0" hangingPunct="1">
                        <a:defRPr kumimoji="1" sz="1350" kern="1200">
                          <a:solidFill>
                            <a:schemeClr val="dk1"/>
                          </a:solidFill>
                          <a:latin typeface="Meiryo UI"/>
                          <a:ea typeface="Meiryo UI"/>
                          <a:cs typeface="Meiryo UI"/>
                        </a:defRPr>
                      </a:lvl1pPr>
                      <a:lvl2pPr marL="342900" algn="l" defTabSz="685800" rtl="0" eaLnBrk="1" latinLnBrk="0" hangingPunct="1">
                        <a:defRPr kumimoji="1" sz="1350" kern="1200">
                          <a:solidFill>
                            <a:schemeClr val="dk1"/>
                          </a:solidFill>
                          <a:latin typeface="Meiryo UI"/>
                          <a:ea typeface="Meiryo UI"/>
                          <a:cs typeface="Meiryo UI"/>
                        </a:defRPr>
                      </a:lvl2pPr>
                      <a:lvl3pPr marL="685800" algn="l" defTabSz="685800" rtl="0" eaLnBrk="1" latinLnBrk="0" hangingPunct="1">
                        <a:defRPr kumimoji="1" sz="1350" kern="1200">
                          <a:solidFill>
                            <a:schemeClr val="dk1"/>
                          </a:solidFill>
                          <a:latin typeface="Meiryo UI"/>
                          <a:ea typeface="Meiryo UI"/>
                          <a:cs typeface="Meiryo UI"/>
                        </a:defRPr>
                      </a:lvl3pPr>
                      <a:lvl4pPr marL="1028700" algn="l" defTabSz="685800" rtl="0" eaLnBrk="1" latinLnBrk="0" hangingPunct="1">
                        <a:defRPr kumimoji="1" sz="1350" kern="1200">
                          <a:solidFill>
                            <a:schemeClr val="dk1"/>
                          </a:solidFill>
                          <a:latin typeface="Meiryo UI"/>
                          <a:ea typeface="Meiryo UI"/>
                          <a:cs typeface="Meiryo UI"/>
                        </a:defRPr>
                      </a:lvl4pPr>
                      <a:lvl5pPr marL="1371600" algn="l" defTabSz="685800" rtl="0" eaLnBrk="1" latinLnBrk="0" hangingPunct="1">
                        <a:defRPr kumimoji="1" sz="1350" kern="1200">
                          <a:solidFill>
                            <a:schemeClr val="dk1"/>
                          </a:solidFill>
                          <a:latin typeface="Meiryo UI"/>
                          <a:ea typeface="Meiryo UI"/>
                          <a:cs typeface="Meiryo UI"/>
                        </a:defRPr>
                      </a:lvl5pPr>
                      <a:lvl6pPr marL="1714500" algn="l" defTabSz="685800" rtl="0" eaLnBrk="1" latinLnBrk="0" hangingPunct="1">
                        <a:defRPr kumimoji="1" sz="1350" kern="1200">
                          <a:solidFill>
                            <a:schemeClr val="dk1"/>
                          </a:solidFill>
                          <a:latin typeface="Meiryo UI"/>
                          <a:ea typeface="Meiryo UI"/>
                          <a:cs typeface="Meiryo UI"/>
                        </a:defRPr>
                      </a:lvl6pPr>
                      <a:lvl7pPr marL="2057400" algn="l" defTabSz="685800" rtl="0" eaLnBrk="1" latinLnBrk="0" hangingPunct="1">
                        <a:defRPr kumimoji="1" sz="1350" kern="1200">
                          <a:solidFill>
                            <a:schemeClr val="dk1"/>
                          </a:solidFill>
                          <a:latin typeface="Meiryo UI"/>
                          <a:ea typeface="Meiryo UI"/>
                          <a:cs typeface="Meiryo UI"/>
                        </a:defRPr>
                      </a:lvl7pPr>
                      <a:lvl8pPr marL="2400300" algn="l" defTabSz="685800" rtl="0" eaLnBrk="1" latinLnBrk="0" hangingPunct="1">
                        <a:defRPr kumimoji="1" sz="1350" kern="1200">
                          <a:solidFill>
                            <a:schemeClr val="dk1"/>
                          </a:solidFill>
                          <a:latin typeface="Meiryo UI"/>
                          <a:ea typeface="Meiryo UI"/>
                          <a:cs typeface="Meiryo UI"/>
                        </a:defRPr>
                      </a:lvl8pPr>
                      <a:lvl9pPr marL="2743200" algn="l" defTabSz="685800" rtl="0" eaLnBrk="1" latinLnBrk="0" hangingPunct="1">
                        <a:defRPr kumimoji="1" sz="1350" kern="1200">
                          <a:solidFill>
                            <a:schemeClr val="dk1"/>
                          </a:solidFill>
                          <a:latin typeface="Meiryo UI"/>
                          <a:ea typeface="Meiryo UI"/>
                          <a:cs typeface="Meiryo UI"/>
                        </a:defRPr>
                      </a:lvl9pPr>
                    </a:lstStyle>
                    <a:p>
                      <a:pPr marL="0" marR="0" indent="0" algn="l" defTabSz="914400" rtl="0" eaLnBrk="1" fontAlgn="auto" latinLnBrk="0" hangingPunct="1">
                        <a:lnSpc>
                          <a:spcPct val="90000"/>
                        </a:lnSpc>
                        <a:spcBef>
                          <a:spcPts val="0"/>
                        </a:spcBef>
                        <a:spcAft>
                          <a:spcPts val="0"/>
                        </a:spcAft>
                        <a:buClrTx/>
                        <a:buSzTx/>
                        <a:buFontTx/>
                        <a:buNone/>
                        <a:tabLst/>
                        <a:defRPr/>
                      </a:pPr>
                      <a:r>
                        <a:rPr lang="ja-JP" altLang="en-US" sz="2000" b="0" baseline="0" dirty="0">
                          <a:solidFill>
                            <a:schemeClr val="bg1"/>
                          </a:solidFill>
                          <a:latin typeface="+mn-lt"/>
                          <a:ea typeface="+mn-ea"/>
                        </a:rPr>
                        <a:t>イノベーションのさらなる進化</a:t>
                      </a: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10003"/>
                  </a:ext>
                </a:extLst>
              </a:tr>
              <a:tr h="108000">
                <a:tc>
                  <a:txBody>
                    <a:bodyPr/>
                    <a:lstStyle/>
                    <a:p>
                      <a:pPr marL="0" marR="0" indent="0" algn="ctr" defTabSz="685800" rtl="0" eaLnBrk="1" fontAlgn="auto" latinLnBrk="0" hangingPunct="1">
                        <a:lnSpc>
                          <a:spcPct val="90000"/>
                        </a:lnSpc>
                        <a:spcBef>
                          <a:spcPts val="0"/>
                        </a:spcBef>
                        <a:spcAft>
                          <a:spcPts val="0"/>
                        </a:spcAft>
                        <a:buClrTx/>
                        <a:buSzTx/>
                        <a:buFontTx/>
                        <a:buNone/>
                        <a:tabLst/>
                        <a:defRPr/>
                      </a:pPr>
                      <a:endParaRPr lang="ja-JP" altLang="en-US" sz="100" b="0" kern="0" baseline="0" dirty="0">
                        <a:solidFill>
                          <a:schemeClr val="bg1"/>
                        </a:solidFill>
                        <a:latin typeface="+mn-lt"/>
                        <a:ea typeface="+mn-ea"/>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defRPr/>
                      </a:pPr>
                      <a:endParaRPr lang="ja-JP" altLang="en-US" sz="100" b="0" baseline="0" dirty="0">
                        <a:solidFill>
                          <a:schemeClr val="bg1"/>
                        </a:solidFill>
                        <a:latin typeface="+mn-lt"/>
                        <a:ea typeface="+mn-ea"/>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4167327"/>
                  </a:ext>
                </a:extLst>
              </a:tr>
              <a:tr h="619200">
                <a:tc>
                  <a:txBody>
                    <a:bodyPr/>
                    <a:lstStyle>
                      <a:lvl1pPr marL="0" algn="l" defTabSz="685800" rtl="0" eaLnBrk="1" latinLnBrk="0" hangingPunct="1">
                        <a:defRPr kumimoji="1" sz="1350" kern="1200">
                          <a:solidFill>
                            <a:schemeClr val="dk1"/>
                          </a:solidFill>
                          <a:latin typeface="Meiryo UI"/>
                          <a:ea typeface="Meiryo UI"/>
                          <a:cs typeface="Meiryo UI"/>
                        </a:defRPr>
                      </a:lvl1pPr>
                      <a:lvl2pPr marL="342900" algn="l" defTabSz="685800" rtl="0" eaLnBrk="1" latinLnBrk="0" hangingPunct="1">
                        <a:defRPr kumimoji="1" sz="1350" kern="1200">
                          <a:solidFill>
                            <a:schemeClr val="dk1"/>
                          </a:solidFill>
                          <a:latin typeface="Meiryo UI"/>
                          <a:ea typeface="Meiryo UI"/>
                          <a:cs typeface="Meiryo UI"/>
                        </a:defRPr>
                      </a:lvl2pPr>
                      <a:lvl3pPr marL="685800" algn="l" defTabSz="685800" rtl="0" eaLnBrk="1" latinLnBrk="0" hangingPunct="1">
                        <a:defRPr kumimoji="1" sz="1350" kern="1200">
                          <a:solidFill>
                            <a:schemeClr val="dk1"/>
                          </a:solidFill>
                          <a:latin typeface="Meiryo UI"/>
                          <a:ea typeface="Meiryo UI"/>
                          <a:cs typeface="Meiryo UI"/>
                        </a:defRPr>
                      </a:lvl3pPr>
                      <a:lvl4pPr marL="1028700" algn="l" defTabSz="685800" rtl="0" eaLnBrk="1" latinLnBrk="0" hangingPunct="1">
                        <a:defRPr kumimoji="1" sz="1350" kern="1200">
                          <a:solidFill>
                            <a:schemeClr val="dk1"/>
                          </a:solidFill>
                          <a:latin typeface="Meiryo UI"/>
                          <a:ea typeface="Meiryo UI"/>
                          <a:cs typeface="Meiryo UI"/>
                        </a:defRPr>
                      </a:lvl4pPr>
                      <a:lvl5pPr marL="1371600" algn="l" defTabSz="685800" rtl="0" eaLnBrk="1" latinLnBrk="0" hangingPunct="1">
                        <a:defRPr kumimoji="1" sz="1350" kern="1200">
                          <a:solidFill>
                            <a:schemeClr val="dk1"/>
                          </a:solidFill>
                          <a:latin typeface="Meiryo UI"/>
                          <a:ea typeface="Meiryo UI"/>
                          <a:cs typeface="Meiryo UI"/>
                        </a:defRPr>
                      </a:lvl5pPr>
                      <a:lvl6pPr marL="1714500" algn="l" defTabSz="685800" rtl="0" eaLnBrk="1" latinLnBrk="0" hangingPunct="1">
                        <a:defRPr kumimoji="1" sz="1350" kern="1200">
                          <a:solidFill>
                            <a:schemeClr val="dk1"/>
                          </a:solidFill>
                          <a:latin typeface="Meiryo UI"/>
                          <a:ea typeface="Meiryo UI"/>
                          <a:cs typeface="Meiryo UI"/>
                        </a:defRPr>
                      </a:lvl6pPr>
                      <a:lvl7pPr marL="2057400" algn="l" defTabSz="685800" rtl="0" eaLnBrk="1" latinLnBrk="0" hangingPunct="1">
                        <a:defRPr kumimoji="1" sz="1350" kern="1200">
                          <a:solidFill>
                            <a:schemeClr val="dk1"/>
                          </a:solidFill>
                          <a:latin typeface="Meiryo UI"/>
                          <a:ea typeface="Meiryo UI"/>
                          <a:cs typeface="Meiryo UI"/>
                        </a:defRPr>
                      </a:lvl7pPr>
                      <a:lvl8pPr marL="2400300" algn="l" defTabSz="685800" rtl="0" eaLnBrk="1" latinLnBrk="0" hangingPunct="1">
                        <a:defRPr kumimoji="1" sz="1350" kern="1200">
                          <a:solidFill>
                            <a:schemeClr val="dk1"/>
                          </a:solidFill>
                          <a:latin typeface="Meiryo UI"/>
                          <a:ea typeface="Meiryo UI"/>
                          <a:cs typeface="Meiryo UI"/>
                        </a:defRPr>
                      </a:lvl8pPr>
                      <a:lvl9pPr marL="2743200" algn="l" defTabSz="685800" rtl="0" eaLnBrk="1" latinLnBrk="0" hangingPunct="1">
                        <a:defRPr kumimoji="1" sz="1350" kern="1200">
                          <a:solidFill>
                            <a:schemeClr val="dk1"/>
                          </a:solidFill>
                          <a:latin typeface="Meiryo UI"/>
                          <a:ea typeface="Meiryo UI"/>
                          <a:cs typeface="Meiryo UI"/>
                        </a:defRPr>
                      </a:lvl9pPr>
                    </a:lstStyle>
                    <a:p>
                      <a:pPr marL="0" marR="0" indent="0" algn="ctr" defTabSz="685800" rtl="0" eaLnBrk="1" fontAlgn="auto" latinLnBrk="0" hangingPunct="1">
                        <a:lnSpc>
                          <a:spcPct val="90000"/>
                        </a:lnSpc>
                        <a:spcBef>
                          <a:spcPts val="0"/>
                        </a:spcBef>
                        <a:spcAft>
                          <a:spcPts val="0"/>
                        </a:spcAft>
                        <a:buClrTx/>
                        <a:buSzTx/>
                        <a:buFontTx/>
                        <a:buNone/>
                        <a:tabLst/>
                        <a:defRPr/>
                      </a:pPr>
                      <a:endParaRPr lang="ja-JP" altLang="en-US" sz="100" b="0" kern="0" baseline="0" dirty="0">
                        <a:solidFill>
                          <a:schemeClr val="bg1"/>
                        </a:solidFill>
                        <a:latin typeface="+mn-lt"/>
                        <a:ea typeface="+mn-ea"/>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lvl1pPr marL="0" algn="l" defTabSz="685800" rtl="0" eaLnBrk="1" latinLnBrk="0" hangingPunct="1">
                        <a:defRPr kumimoji="1" sz="1350" kern="1200">
                          <a:solidFill>
                            <a:schemeClr val="dk1"/>
                          </a:solidFill>
                          <a:latin typeface="Meiryo UI"/>
                          <a:ea typeface="Meiryo UI"/>
                          <a:cs typeface="Meiryo UI"/>
                        </a:defRPr>
                      </a:lvl1pPr>
                      <a:lvl2pPr marL="342900" algn="l" defTabSz="685800" rtl="0" eaLnBrk="1" latinLnBrk="0" hangingPunct="1">
                        <a:defRPr kumimoji="1" sz="1350" kern="1200">
                          <a:solidFill>
                            <a:schemeClr val="dk1"/>
                          </a:solidFill>
                          <a:latin typeface="Meiryo UI"/>
                          <a:ea typeface="Meiryo UI"/>
                          <a:cs typeface="Meiryo UI"/>
                        </a:defRPr>
                      </a:lvl2pPr>
                      <a:lvl3pPr marL="685800" algn="l" defTabSz="685800" rtl="0" eaLnBrk="1" latinLnBrk="0" hangingPunct="1">
                        <a:defRPr kumimoji="1" sz="1350" kern="1200">
                          <a:solidFill>
                            <a:schemeClr val="dk1"/>
                          </a:solidFill>
                          <a:latin typeface="Meiryo UI"/>
                          <a:ea typeface="Meiryo UI"/>
                          <a:cs typeface="Meiryo UI"/>
                        </a:defRPr>
                      </a:lvl3pPr>
                      <a:lvl4pPr marL="1028700" algn="l" defTabSz="685800" rtl="0" eaLnBrk="1" latinLnBrk="0" hangingPunct="1">
                        <a:defRPr kumimoji="1" sz="1350" kern="1200">
                          <a:solidFill>
                            <a:schemeClr val="dk1"/>
                          </a:solidFill>
                          <a:latin typeface="Meiryo UI"/>
                          <a:ea typeface="Meiryo UI"/>
                          <a:cs typeface="Meiryo UI"/>
                        </a:defRPr>
                      </a:lvl4pPr>
                      <a:lvl5pPr marL="1371600" algn="l" defTabSz="685800" rtl="0" eaLnBrk="1" latinLnBrk="0" hangingPunct="1">
                        <a:defRPr kumimoji="1" sz="1350" kern="1200">
                          <a:solidFill>
                            <a:schemeClr val="dk1"/>
                          </a:solidFill>
                          <a:latin typeface="Meiryo UI"/>
                          <a:ea typeface="Meiryo UI"/>
                          <a:cs typeface="Meiryo UI"/>
                        </a:defRPr>
                      </a:lvl5pPr>
                      <a:lvl6pPr marL="1714500" algn="l" defTabSz="685800" rtl="0" eaLnBrk="1" latinLnBrk="0" hangingPunct="1">
                        <a:defRPr kumimoji="1" sz="1350" kern="1200">
                          <a:solidFill>
                            <a:schemeClr val="dk1"/>
                          </a:solidFill>
                          <a:latin typeface="Meiryo UI"/>
                          <a:ea typeface="Meiryo UI"/>
                          <a:cs typeface="Meiryo UI"/>
                        </a:defRPr>
                      </a:lvl6pPr>
                      <a:lvl7pPr marL="2057400" algn="l" defTabSz="685800" rtl="0" eaLnBrk="1" latinLnBrk="0" hangingPunct="1">
                        <a:defRPr kumimoji="1" sz="1350" kern="1200">
                          <a:solidFill>
                            <a:schemeClr val="dk1"/>
                          </a:solidFill>
                          <a:latin typeface="Meiryo UI"/>
                          <a:ea typeface="Meiryo UI"/>
                          <a:cs typeface="Meiryo UI"/>
                        </a:defRPr>
                      </a:lvl7pPr>
                      <a:lvl8pPr marL="2400300" algn="l" defTabSz="685800" rtl="0" eaLnBrk="1" latinLnBrk="0" hangingPunct="1">
                        <a:defRPr kumimoji="1" sz="1350" kern="1200">
                          <a:solidFill>
                            <a:schemeClr val="dk1"/>
                          </a:solidFill>
                          <a:latin typeface="Meiryo UI"/>
                          <a:ea typeface="Meiryo UI"/>
                          <a:cs typeface="Meiryo UI"/>
                        </a:defRPr>
                      </a:lvl8pPr>
                      <a:lvl9pPr marL="2743200" algn="l" defTabSz="685800" rtl="0" eaLnBrk="1" latinLnBrk="0" hangingPunct="1">
                        <a:defRPr kumimoji="1" sz="1350" kern="1200">
                          <a:solidFill>
                            <a:schemeClr val="dk1"/>
                          </a:solidFill>
                          <a:latin typeface="Meiryo UI"/>
                          <a:ea typeface="Meiryo UI"/>
                          <a:cs typeface="Meiryo UI"/>
                        </a:defRPr>
                      </a:lvl9pPr>
                    </a:lstStyle>
                    <a:p>
                      <a:pPr marL="0" marR="0" indent="0" algn="l" defTabSz="914400" rtl="0" eaLnBrk="1" fontAlgn="auto" latinLnBrk="0" hangingPunct="1">
                        <a:lnSpc>
                          <a:spcPct val="90000"/>
                        </a:lnSpc>
                        <a:spcBef>
                          <a:spcPts val="0"/>
                        </a:spcBef>
                        <a:spcAft>
                          <a:spcPts val="0"/>
                        </a:spcAft>
                        <a:buClrTx/>
                        <a:buSzTx/>
                        <a:buFontTx/>
                        <a:buNone/>
                        <a:tabLst/>
                        <a:defRPr/>
                      </a:pPr>
                      <a:r>
                        <a:rPr lang="ja-JP" altLang="en-US" sz="2000" b="0" baseline="0" dirty="0">
                          <a:solidFill>
                            <a:schemeClr val="bg1"/>
                          </a:solidFill>
                          <a:latin typeface="+mn-lt"/>
                          <a:ea typeface="+mn-ea"/>
                        </a:rPr>
                        <a:t>環境配慮経営の推進</a:t>
                      </a: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10005"/>
                  </a:ext>
                </a:extLst>
              </a:tr>
            </a:tbl>
          </a:graphicData>
        </a:graphic>
      </p:graphicFrame>
      <p:grpSp>
        <p:nvGrpSpPr>
          <p:cNvPr id="4" name="グループ化 3">
            <a:extLst>
              <a:ext uri="{FF2B5EF4-FFF2-40B4-BE49-F238E27FC236}">
                <a16:creationId xmlns:a16="http://schemas.microsoft.com/office/drawing/2014/main" id="{23EC1690-0F91-429E-BD27-649288191C46}"/>
              </a:ext>
            </a:extLst>
          </p:cNvPr>
          <p:cNvGrpSpPr/>
          <p:nvPr/>
        </p:nvGrpSpPr>
        <p:grpSpPr>
          <a:xfrm>
            <a:off x="3744000" y="1008000"/>
            <a:ext cx="3281505" cy="1358022"/>
            <a:chOff x="1906775" y="1313056"/>
            <a:chExt cx="3961225" cy="1639318"/>
          </a:xfrm>
        </p:grpSpPr>
        <p:sp>
          <p:nvSpPr>
            <p:cNvPr id="9" name="Freeform 191">
              <a:extLst>
                <a:ext uri="{FF2B5EF4-FFF2-40B4-BE49-F238E27FC236}">
                  <a16:creationId xmlns:a16="http://schemas.microsoft.com/office/drawing/2014/main" id="{0A4D70D4-BAA7-4F52-9D51-F6006A141950}"/>
                </a:ext>
              </a:extLst>
            </p:cNvPr>
            <p:cNvSpPr>
              <a:spLocks/>
            </p:cNvSpPr>
            <p:nvPr/>
          </p:nvSpPr>
          <p:spPr bwMode="auto">
            <a:xfrm>
              <a:off x="1906775" y="1313056"/>
              <a:ext cx="3961225" cy="1639318"/>
            </a:xfrm>
            <a:custGeom>
              <a:avLst/>
              <a:gdLst>
                <a:gd name="T0" fmla="*/ 456 w 2320"/>
                <a:gd name="T1" fmla="*/ 960 h 960"/>
                <a:gd name="T2" fmla="*/ 386 w 2320"/>
                <a:gd name="T3" fmla="*/ 950 h 960"/>
                <a:gd name="T4" fmla="*/ 254 w 2320"/>
                <a:gd name="T5" fmla="*/ 902 h 960"/>
                <a:gd name="T6" fmla="*/ 144 w 2320"/>
                <a:gd name="T7" fmla="*/ 820 h 960"/>
                <a:gd name="T8" fmla="*/ 60 w 2320"/>
                <a:gd name="T9" fmla="*/ 710 h 960"/>
                <a:gd name="T10" fmla="*/ 16 w 2320"/>
                <a:gd name="T11" fmla="*/ 600 h 960"/>
                <a:gd name="T12" fmla="*/ 2 w 2320"/>
                <a:gd name="T13" fmla="*/ 530 h 960"/>
                <a:gd name="T14" fmla="*/ 0 w 2320"/>
                <a:gd name="T15" fmla="*/ 480 h 960"/>
                <a:gd name="T16" fmla="*/ 6 w 2320"/>
                <a:gd name="T17" fmla="*/ 408 h 960"/>
                <a:gd name="T18" fmla="*/ 38 w 2320"/>
                <a:gd name="T19" fmla="*/ 294 h 960"/>
                <a:gd name="T20" fmla="*/ 110 w 2320"/>
                <a:gd name="T21" fmla="*/ 176 h 960"/>
                <a:gd name="T22" fmla="*/ 212 w 2320"/>
                <a:gd name="T23" fmla="*/ 82 h 960"/>
                <a:gd name="T24" fmla="*/ 338 w 2320"/>
                <a:gd name="T25" fmla="*/ 22 h 960"/>
                <a:gd name="T26" fmla="*/ 430 w 2320"/>
                <a:gd name="T27" fmla="*/ 4 h 960"/>
                <a:gd name="T28" fmla="*/ 480 w 2320"/>
                <a:gd name="T29" fmla="*/ 0 h 960"/>
                <a:gd name="T30" fmla="*/ 554 w 2320"/>
                <a:gd name="T31" fmla="*/ 6 h 960"/>
                <a:gd name="T32" fmla="*/ 622 w 2320"/>
                <a:gd name="T33" fmla="*/ 22 h 960"/>
                <a:gd name="T34" fmla="*/ 748 w 2320"/>
                <a:gd name="T35" fmla="*/ 84 h 960"/>
                <a:gd name="T36" fmla="*/ 868 w 2320"/>
                <a:gd name="T37" fmla="*/ 176 h 960"/>
                <a:gd name="T38" fmla="*/ 988 w 2320"/>
                <a:gd name="T39" fmla="*/ 292 h 960"/>
                <a:gd name="T40" fmla="*/ 1160 w 2320"/>
                <a:gd name="T41" fmla="*/ 472 h 960"/>
                <a:gd name="T42" fmla="*/ 1316 w 2320"/>
                <a:gd name="T43" fmla="*/ 640 h 960"/>
                <a:gd name="T44" fmla="*/ 1472 w 2320"/>
                <a:gd name="T45" fmla="*/ 798 h 960"/>
                <a:gd name="T46" fmla="*/ 1596 w 2320"/>
                <a:gd name="T47" fmla="*/ 892 h 960"/>
                <a:gd name="T48" fmla="*/ 1688 w 2320"/>
                <a:gd name="T49" fmla="*/ 934 h 960"/>
                <a:gd name="T50" fmla="*/ 1762 w 2320"/>
                <a:gd name="T51" fmla="*/ 954 h 960"/>
                <a:gd name="T52" fmla="*/ 1840 w 2320"/>
                <a:gd name="T53" fmla="*/ 960 h 960"/>
                <a:gd name="T54" fmla="*/ 1890 w 2320"/>
                <a:gd name="T55" fmla="*/ 958 h 960"/>
                <a:gd name="T56" fmla="*/ 1964 w 2320"/>
                <a:gd name="T57" fmla="*/ 946 h 960"/>
                <a:gd name="T58" fmla="*/ 2074 w 2320"/>
                <a:gd name="T59" fmla="*/ 902 h 960"/>
                <a:gd name="T60" fmla="*/ 2184 w 2320"/>
                <a:gd name="T61" fmla="*/ 820 h 960"/>
                <a:gd name="T62" fmla="*/ 2264 w 2320"/>
                <a:gd name="T63" fmla="*/ 710 h 960"/>
                <a:gd name="T64" fmla="*/ 2310 w 2320"/>
                <a:gd name="T65" fmla="*/ 578 h 960"/>
                <a:gd name="T66" fmla="*/ 2320 w 2320"/>
                <a:gd name="T67" fmla="*/ 480 h 960"/>
                <a:gd name="T68" fmla="*/ 2318 w 2320"/>
                <a:gd name="T69" fmla="*/ 432 h 960"/>
                <a:gd name="T70" fmla="*/ 2298 w 2320"/>
                <a:gd name="T71" fmla="*/ 338 h 960"/>
                <a:gd name="T72" fmla="*/ 2238 w 2320"/>
                <a:gd name="T73" fmla="*/ 212 h 960"/>
                <a:gd name="T74" fmla="*/ 2146 w 2320"/>
                <a:gd name="T75" fmla="*/ 110 h 960"/>
                <a:gd name="T76" fmla="*/ 2026 w 2320"/>
                <a:gd name="T77" fmla="*/ 38 h 960"/>
                <a:gd name="T78" fmla="*/ 1914 w 2320"/>
                <a:gd name="T79" fmla="*/ 6 h 960"/>
                <a:gd name="T80" fmla="*/ 1840 w 2320"/>
                <a:gd name="T81" fmla="*/ 0 h 960"/>
                <a:gd name="T82" fmla="*/ 1746 w 2320"/>
                <a:gd name="T83" fmla="*/ 10 h 960"/>
                <a:gd name="T84" fmla="*/ 1620 w 2320"/>
                <a:gd name="T85" fmla="*/ 56 h 960"/>
                <a:gd name="T86" fmla="*/ 1504 w 2320"/>
                <a:gd name="T87" fmla="*/ 134 h 960"/>
                <a:gd name="T88" fmla="*/ 1346 w 2320"/>
                <a:gd name="T89" fmla="*/ 286 h 960"/>
                <a:gd name="T90" fmla="*/ 1162 w 2320"/>
                <a:gd name="T91" fmla="*/ 476 h 960"/>
                <a:gd name="T92" fmla="*/ 910 w 2320"/>
                <a:gd name="T93" fmla="*/ 742 h 960"/>
                <a:gd name="T94" fmla="*/ 794 w 2320"/>
                <a:gd name="T95" fmla="*/ 846 h 960"/>
                <a:gd name="T96" fmla="*/ 670 w 2320"/>
                <a:gd name="T97" fmla="*/ 920 h 960"/>
                <a:gd name="T98" fmla="*/ 580 w 2320"/>
                <a:gd name="T99" fmla="*/ 950 h 960"/>
                <a:gd name="T100" fmla="*/ 506 w 2320"/>
                <a:gd name="T101" fmla="*/ 96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20" h="960">
                  <a:moveTo>
                    <a:pt x="480" y="960"/>
                  </a:moveTo>
                  <a:lnTo>
                    <a:pt x="480" y="960"/>
                  </a:lnTo>
                  <a:lnTo>
                    <a:pt x="456" y="960"/>
                  </a:lnTo>
                  <a:lnTo>
                    <a:pt x="432" y="958"/>
                  </a:lnTo>
                  <a:lnTo>
                    <a:pt x="408" y="954"/>
                  </a:lnTo>
                  <a:lnTo>
                    <a:pt x="386" y="950"/>
                  </a:lnTo>
                  <a:lnTo>
                    <a:pt x="340" y="938"/>
                  </a:lnTo>
                  <a:lnTo>
                    <a:pt x="296" y="922"/>
                  </a:lnTo>
                  <a:lnTo>
                    <a:pt x="254" y="902"/>
                  </a:lnTo>
                  <a:lnTo>
                    <a:pt x="214" y="878"/>
                  </a:lnTo>
                  <a:lnTo>
                    <a:pt x="178" y="850"/>
                  </a:lnTo>
                  <a:lnTo>
                    <a:pt x="144" y="820"/>
                  </a:lnTo>
                  <a:lnTo>
                    <a:pt x="112" y="786"/>
                  </a:lnTo>
                  <a:lnTo>
                    <a:pt x="84" y="748"/>
                  </a:lnTo>
                  <a:lnTo>
                    <a:pt x="60" y="710"/>
                  </a:lnTo>
                  <a:lnTo>
                    <a:pt x="38" y="668"/>
                  </a:lnTo>
                  <a:lnTo>
                    <a:pt x="22" y="624"/>
                  </a:lnTo>
                  <a:lnTo>
                    <a:pt x="16" y="600"/>
                  </a:lnTo>
                  <a:lnTo>
                    <a:pt x="10" y="578"/>
                  </a:lnTo>
                  <a:lnTo>
                    <a:pt x="6" y="554"/>
                  </a:lnTo>
                  <a:lnTo>
                    <a:pt x="2" y="530"/>
                  </a:lnTo>
                  <a:lnTo>
                    <a:pt x="0" y="506"/>
                  </a:lnTo>
                  <a:lnTo>
                    <a:pt x="0" y="480"/>
                  </a:lnTo>
                  <a:lnTo>
                    <a:pt x="0" y="480"/>
                  </a:lnTo>
                  <a:lnTo>
                    <a:pt x="0" y="456"/>
                  </a:lnTo>
                  <a:lnTo>
                    <a:pt x="2" y="432"/>
                  </a:lnTo>
                  <a:lnTo>
                    <a:pt x="6" y="408"/>
                  </a:lnTo>
                  <a:lnTo>
                    <a:pt x="10" y="384"/>
                  </a:lnTo>
                  <a:lnTo>
                    <a:pt x="22" y="338"/>
                  </a:lnTo>
                  <a:lnTo>
                    <a:pt x="38" y="294"/>
                  </a:lnTo>
                  <a:lnTo>
                    <a:pt x="58" y="252"/>
                  </a:lnTo>
                  <a:lnTo>
                    <a:pt x="82" y="212"/>
                  </a:lnTo>
                  <a:lnTo>
                    <a:pt x="110" y="176"/>
                  </a:lnTo>
                  <a:lnTo>
                    <a:pt x="140" y="142"/>
                  </a:lnTo>
                  <a:lnTo>
                    <a:pt x="174" y="110"/>
                  </a:lnTo>
                  <a:lnTo>
                    <a:pt x="212" y="82"/>
                  </a:lnTo>
                  <a:lnTo>
                    <a:pt x="252" y="58"/>
                  </a:lnTo>
                  <a:lnTo>
                    <a:pt x="294" y="38"/>
                  </a:lnTo>
                  <a:lnTo>
                    <a:pt x="338" y="22"/>
                  </a:lnTo>
                  <a:lnTo>
                    <a:pt x="384" y="10"/>
                  </a:lnTo>
                  <a:lnTo>
                    <a:pt x="406" y="6"/>
                  </a:lnTo>
                  <a:lnTo>
                    <a:pt x="430" y="4"/>
                  </a:lnTo>
                  <a:lnTo>
                    <a:pt x="456" y="2"/>
                  </a:lnTo>
                  <a:lnTo>
                    <a:pt x="480" y="0"/>
                  </a:lnTo>
                  <a:lnTo>
                    <a:pt x="480" y="0"/>
                  </a:lnTo>
                  <a:lnTo>
                    <a:pt x="504" y="2"/>
                  </a:lnTo>
                  <a:lnTo>
                    <a:pt x="530" y="4"/>
                  </a:lnTo>
                  <a:lnTo>
                    <a:pt x="554" y="6"/>
                  </a:lnTo>
                  <a:lnTo>
                    <a:pt x="576" y="10"/>
                  </a:lnTo>
                  <a:lnTo>
                    <a:pt x="600" y="16"/>
                  </a:lnTo>
                  <a:lnTo>
                    <a:pt x="622" y="22"/>
                  </a:lnTo>
                  <a:lnTo>
                    <a:pt x="666" y="38"/>
                  </a:lnTo>
                  <a:lnTo>
                    <a:pt x="708" y="60"/>
                  </a:lnTo>
                  <a:lnTo>
                    <a:pt x="748" y="84"/>
                  </a:lnTo>
                  <a:lnTo>
                    <a:pt x="788" y="112"/>
                  </a:lnTo>
                  <a:lnTo>
                    <a:pt x="828" y="142"/>
                  </a:lnTo>
                  <a:lnTo>
                    <a:pt x="868" y="176"/>
                  </a:lnTo>
                  <a:lnTo>
                    <a:pt x="908" y="212"/>
                  </a:lnTo>
                  <a:lnTo>
                    <a:pt x="948" y="252"/>
                  </a:lnTo>
                  <a:lnTo>
                    <a:pt x="988" y="292"/>
                  </a:lnTo>
                  <a:lnTo>
                    <a:pt x="1072" y="380"/>
                  </a:lnTo>
                  <a:lnTo>
                    <a:pt x="1160" y="472"/>
                  </a:lnTo>
                  <a:lnTo>
                    <a:pt x="1160" y="472"/>
                  </a:lnTo>
                  <a:lnTo>
                    <a:pt x="1200" y="512"/>
                  </a:lnTo>
                  <a:lnTo>
                    <a:pt x="1240" y="556"/>
                  </a:lnTo>
                  <a:lnTo>
                    <a:pt x="1316" y="640"/>
                  </a:lnTo>
                  <a:lnTo>
                    <a:pt x="1394" y="722"/>
                  </a:lnTo>
                  <a:lnTo>
                    <a:pt x="1432" y="762"/>
                  </a:lnTo>
                  <a:lnTo>
                    <a:pt x="1472" y="798"/>
                  </a:lnTo>
                  <a:lnTo>
                    <a:pt x="1512" y="832"/>
                  </a:lnTo>
                  <a:lnTo>
                    <a:pt x="1554" y="864"/>
                  </a:lnTo>
                  <a:lnTo>
                    <a:pt x="1596" y="892"/>
                  </a:lnTo>
                  <a:lnTo>
                    <a:pt x="1642" y="914"/>
                  </a:lnTo>
                  <a:lnTo>
                    <a:pt x="1664" y="926"/>
                  </a:lnTo>
                  <a:lnTo>
                    <a:pt x="1688" y="934"/>
                  </a:lnTo>
                  <a:lnTo>
                    <a:pt x="1712" y="942"/>
                  </a:lnTo>
                  <a:lnTo>
                    <a:pt x="1736" y="948"/>
                  </a:lnTo>
                  <a:lnTo>
                    <a:pt x="1762" y="954"/>
                  </a:lnTo>
                  <a:lnTo>
                    <a:pt x="1786" y="958"/>
                  </a:lnTo>
                  <a:lnTo>
                    <a:pt x="1814" y="960"/>
                  </a:lnTo>
                  <a:lnTo>
                    <a:pt x="1840" y="960"/>
                  </a:lnTo>
                  <a:lnTo>
                    <a:pt x="1840" y="960"/>
                  </a:lnTo>
                  <a:lnTo>
                    <a:pt x="1866" y="960"/>
                  </a:lnTo>
                  <a:lnTo>
                    <a:pt x="1890" y="958"/>
                  </a:lnTo>
                  <a:lnTo>
                    <a:pt x="1916" y="954"/>
                  </a:lnTo>
                  <a:lnTo>
                    <a:pt x="1940" y="950"/>
                  </a:lnTo>
                  <a:lnTo>
                    <a:pt x="1964" y="946"/>
                  </a:lnTo>
                  <a:lnTo>
                    <a:pt x="1986" y="938"/>
                  </a:lnTo>
                  <a:lnTo>
                    <a:pt x="2030" y="922"/>
                  </a:lnTo>
                  <a:lnTo>
                    <a:pt x="2074" y="902"/>
                  </a:lnTo>
                  <a:lnTo>
                    <a:pt x="2112" y="878"/>
                  </a:lnTo>
                  <a:lnTo>
                    <a:pt x="2150" y="850"/>
                  </a:lnTo>
                  <a:lnTo>
                    <a:pt x="2184" y="820"/>
                  </a:lnTo>
                  <a:lnTo>
                    <a:pt x="2214" y="786"/>
                  </a:lnTo>
                  <a:lnTo>
                    <a:pt x="2240" y="748"/>
                  </a:lnTo>
                  <a:lnTo>
                    <a:pt x="2264" y="710"/>
                  </a:lnTo>
                  <a:lnTo>
                    <a:pt x="2284" y="668"/>
                  </a:lnTo>
                  <a:lnTo>
                    <a:pt x="2300" y="624"/>
                  </a:lnTo>
                  <a:lnTo>
                    <a:pt x="2310" y="578"/>
                  </a:lnTo>
                  <a:lnTo>
                    <a:pt x="2318" y="530"/>
                  </a:lnTo>
                  <a:lnTo>
                    <a:pt x="2320" y="506"/>
                  </a:lnTo>
                  <a:lnTo>
                    <a:pt x="2320" y="480"/>
                  </a:lnTo>
                  <a:lnTo>
                    <a:pt x="2320" y="480"/>
                  </a:lnTo>
                  <a:lnTo>
                    <a:pt x="2320" y="456"/>
                  </a:lnTo>
                  <a:lnTo>
                    <a:pt x="2318" y="432"/>
                  </a:lnTo>
                  <a:lnTo>
                    <a:pt x="2314" y="408"/>
                  </a:lnTo>
                  <a:lnTo>
                    <a:pt x="2310" y="384"/>
                  </a:lnTo>
                  <a:lnTo>
                    <a:pt x="2298" y="338"/>
                  </a:lnTo>
                  <a:lnTo>
                    <a:pt x="2282" y="294"/>
                  </a:lnTo>
                  <a:lnTo>
                    <a:pt x="2262" y="252"/>
                  </a:lnTo>
                  <a:lnTo>
                    <a:pt x="2238" y="212"/>
                  </a:lnTo>
                  <a:lnTo>
                    <a:pt x="2210" y="176"/>
                  </a:lnTo>
                  <a:lnTo>
                    <a:pt x="2180" y="142"/>
                  </a:lnTo>
                  <a:lnTo>
                    <a:pt x="2146" y="110"/>
                  </a:lnTo>
                  <a:lnTo>
                    <a:pt x="2108" y="82"/>
                  </a:lnTo>
                  <a:lnTo>
                    <a:pt x="2068" y="58"/>
                  </a:lnTo>
                  <a:lnTo>
                    <a:pt x="2026" y="38"/>
                  </a:lnTo>
                  <a:lnTo>
                    <a:pt x="1982" y="22"/>
                  </a:lnTo>
                  <a:lnTo>
                    <a:pt x="1936" y="10"/>
                  </a:lnTo>
                  <a:lnTo>
                    <a:pt x="1914" y="6"/>
                  </a:lnTo>
                  <a:lnTo>
                    <a:pt x="1890" y="4"/>
                  </a:lnTo>
                  <a:lnTo>
                    <a:pt x="1864" y="2"/>
                  </a:lnTo>
                  <a:lnTo>
                    <a:pt x="1840" y="0"/>
                  </a:lnTo>
                  <a:lnTo>
                    <a:pt x="1840" y="0"/>
                  </a:lnTo>
                  <a:lnTo>
                    <a:pt x="1792" y="2"/>
                  </a:lnTo>
                  <a:lnTo>
                    <a:pt x="1746" y="10"/>
                  </a:lnTo>
                  <a:lnTo>
                    <a:pt x="1702" y="20"/>
                  </a:lnTo>
                  <a:lnTo>
                    <a:pt x="1662" y="36"/>
                  </a:lnTo>
                  <a:lnTo>
                    <a:pt x="1620" y="56"/>
                  </a:lnTo>
                  <a:lnTo>
                    <a:pt x="1582" y="78"/>
                  </a:lnTo>
                  <a:lnTo>
                    <a:pt x="1542" y="104"/>
                  </a:lnTo>
                  <a:lnTo>
                    <a:pt x="1504" y="134"/>
                  </a:lnTo>
                  <a:lnTo>
                    <a:pt x="1466" y="168"/>
                  </a:lnTo>
                  <a:lnTo>
                    <a:pt x="1426" y="204"/>
                  </a:lnTo>
                  <a:lnTo>
                    <a:pt x="1346" y="286"/>
                  </a:lnTo>
                  <a:lnTo>
                    <a:pt x="1260" y="376"/>
                  </a:lnTo>
                  <a:lnTo>
                    <a:pt x="1162" y="476"/>
                  </a:lnTo>
                  <a:lnTo>
                    <a:pt x="1162" y="476"/>
                  </a:lnTo>
                  <a:lnTo>
                    <a:pt x="1074" y="570"/>
                  </a:lnTo>
                  <a:lnTo>
                    <a:pt x="990" y="660"/>
                  </a:lnTo>
                  <a:lnTo>
                    <a:pt x="910" y="742"/>
                  </a:lnTo>
                  <a:lnTo>
                    <a:pt x="872" y="780"/>
                  </a:lnTo>
                  <a:lnTo>
                    <a:pt x="832" y="814"/>
                  </a:lnTo>
                  <a:lnTo>
                    <a:pt x="794" y="846"/>
                  </a:lnTo>
                  <a:lnTo>
                    <a:pt x="754" y="874"/>
                  </a:lnTo>
                  <a:lnTo>
                    <a:pt x="712" y="900"/>
                  </a:lnTo>
                  <a:lnTo>
                    <a:pt x="670" y="920"/>
                  </a:lnTo>
                  <a:lnTo>
                    <a:pt x="626" y="938"/>
                  </a:lnTo>
                  <a:lnTo>
                    <a:pt x="602" y="944"/>
                  </a:lnTo>
                  <a:lnTo>
                    <a:pt x="580" y="950"/>
                  </a:lnTo>
                  <a:lnTo>
                    <a:pt x="556" y="954"/>
                  </a:lnTo>
                  <a:lnTo>
                    <a:pt x="532" y="958"/>
                  </a:lnTo>
                  <a:lnTo>
                    <a:pt x="506" y="960"/>
                  </a:lnTo>
                  <a:lnTo>
                    <a:pt x="480" y="960"/>
                  </a:lnTo>
                  <a:lnTo>
                    <a:pt x="480" y="960"/>
                  </a:lnTo>
                  <a:close/>
                </a:path>
              </a:pathLst>
            </a:custGeom>
            <a:solidFill>
              <a:sysClr val="window" lastClr="FFFFFF"/>
            </a:solidFill>
            <a:ln w="25400">
              <a:solidFill>
                <a:srgbClr val="B2B2B2"/>
              </a:solidFill>
              <a:prstDash val="solid"/>
              <a:round/>
              <a:headEnd/>
              <a:tailEnd/>
            </a:ln>
            <a:extLst>
              <a:ext uri="{909E8E84-426E-40dd-AFC4-6F175D3DCCD1}"/>
            </a:extLst>
          </p:spPr>
          <p:txBody>
            <a:bodyPr/>
            <a:lstStyle/>
            <a:p>
              <a:pPr eaLnBrk="0" hangingPunct="0">
                <a:defRPr/>
              </a:pPr>
              <a:endParaRPr lang="ja-JP" altLang="en-US" sz="1000" kern="0">
                <a:solidFill>
                  <a:sysClr val="windowText" lastClr="000000"/>
                </a:solidFill>
                <a:ea typeface="Meiryo UI"/>
                <a:cs typeface="Meiryo UI"/>
              </a:endParaRPr>
            </a:p>
          </p:txBody>
        </p:sp>
        <p:sp>
          <p:nvSpPr>
            <p:cNvPr id="11" name="Oval 28">
              <a:extLst>
                <a:ext uri="{FF2B5EF4-FFF2-40B4-BE49-F238E27FC236}">
                  <a16:creationId xmlns:a16="http://schemas.microsoft.com/office/drawing/2014/main" id="{E84AE066-14A8-45B4-A080-524E8E57A9DC}"/>
                </a:ext>
              </a:extLst>
            </p:cNvPr>
            <p:cNvSpPr/>
            <p:nvPr/>
          </p:nvSpPr>
          <p:spPr bwMode="auto">
            <a:xfrm>
              <a:off x="2065901" y="1455666"/>
              <a:ext cx="1354099" cy="1354099"/>
            </a:xfrm>
            <a:prstGeom prst="ellipse">
              <a:avLst/>
            </a:prstGeom>
            <a:gradFill flip="none" rotWithShape="1">
              <a:gsLst>
                <a:gs pos="0">
                  <a:schemeClr val="bg2">
                    <a:lumMod val="75000"/>
                  </a:schemeClr>
                </a:gs>
                <a:gs pos="100000">
                  <a:schemeClr val="bg2">
                    <a:lumMod val="25000"/>
                  </a:schemeClr>
                </a:gs>
              </a:gsLst>
              <a:lin ang="5400000" scaled="1"/>
              <a:tileRect/>
            </a:gradFill>
            <a:ln w="9525" cap="flat" cmpd="sng" algn="ctr">
              <a:noFill/>
              <a:prstDash val="solid"/>
              <a:round/>
              <a:headEnd type="none" w="med" len="med"/>
              <a:tailEnd type="none" w="med" len="med"/>
            </a:ln>
            <a:effectLst/>
          </p:spPr>
          <p:txBody>
            <a:bodyPr wrap="none" lIns="0" tIns="0" rIns="0" bIns="0" anchor="ctr"/>
            <a:lstStyle/>
            <a:p>
              <a:pPr algn="ctr">
                <a:lnSpc>
                  <a:spcPct val="90000"/>
                </a:lnSpc>
                <a:defRPr/>
              </a:pPr>
              <a:r>
                <a:rPr lang="ja-JP" altLang="en-US" sz="1400" dirty="0">
                  <a:solidFill>
                    <a:schemeClr val="bg1"/>
                  </a:solidFill>
                </a:rPr>
                <a:t>業界を取り巻く</a:t>
              </a:r>
              <a:endParaRPr lang="en-US" altLang="ja-JP" sz="1400" dirty="0">
                <a:solidFill>
                  <a:schemeClr val="bg1"/>
                </a:solidFill>
              </a:endParaRPr>
            </a:p>
            <a:p>
              <a:pPr algn="ctr">
                <a:lnSpc>
                  <a:spcPct val="90000"/>
                </a:lnSpc>
                <a:defRPr/>
              </a:pPr>
              <a:r>
                <a:rPr lang="ja-JP" altLang="en-US" sz="1400" dirty="0">
                  <a:solidFill>
                    <a:schemeClr val="bg1"/>
                  </a:solidFill>
                </a:rPr>
                <a:t>環境</a:t>
              </a:r>
            </a:p>
          </p:txBody>
        </p:sp>
        <p:sp>
          <p:nvSpPr>
            <p:cNvPr id="13" name="Oval 46">
              <a:extLst>
                <a:ext uri="{FF2B5EF4-FFF2-40B4-BE49-F238E27FC236}">
                  <a16:creationId xmlns:a16="http://schemas.microsoft.com/office/drawing/2014/main" id="{865EEFA8-E931-4A63-84D0-77413FA73178}"/>
                </a:ext>
              </a:extLst>
            </p:cNvPr>
            <p:cNvSpPr/>
            <p:nvPr/>
          </p:nvSpPr>
          <p:spPr bwMode="auto">
            <a:xfrm>
              <a:off x="4356000" y="1455666"/>
              <a:ext cx="1354099" cy="1354099"/>
            </a:xfrm>
            <a:prstGeom prst="ellipse">
              <a:avLst/>
            </a:prstGeom>
            <a:gradFill flip="none" rotWithShape="1">
              <a:gsLst>
                <a:gs pos="0">
                  <a:schemeClr val="bg2">
                    <a:lumMod val="25000"/>
                  </a:schemeClr>
                </a:gs>
                <a:gs pos="100000">
                  <a:schemeClr val="bg2">
                    <a:lumMod val="75000"/>
                  </a:schemeClr>
                </a:gs>
              </a:gsLst>
              <a:lin ang="5400000" scaled="1"/>
              <a:tileRect/>
            </a:gradFill>
            <a:ln w="9525" cap="flat" cmpd="sng" algn="ctr">
              <a:noFill/>
              <a:prstDash val="solid"/>
              <a:round/>
              <a:headEnd type="none" w="med" len="med"/>
              <a:tailEnd type="none" w="med" len="med"/>
            </a:ln>
            <a:effectLst/>
          </p:spPr>
          <p:txBody>
            <a:bodyPr wrap="none" lIns="0" tIns="0" rIns="0" bIns="0" anchor="ctr"/>
            <a:lstStyle/>
            <a:p>
              <a:pPr algn="ctr">
                <a:lnSpc>
                  <a:spcPct val="90000"/>
                </a:lnSpc>
                <a:defRPr/>
              </a:pPr>
              <a:r>
                <a:rPr lang="ja-JP" altLang="en-US" sz="1400" dirty="0">
                  <a:solidFill>
                    <a:schemeClr val="bg1"/>
                  </a:solidFill>
                </a:rPr>
                <a:t>弊社の状況</a:t>
              </a:r>
            </a:p>
          </p:txBody>
        </p:sp>
      </p:grpSp>
      <p:sp>
        <p:nvSpPr>
          <p:cNvPr id="5" name="正方形/長方形 4">
            <a:extLst>
              <a:ext uri="{FF2B5EF4-FFF2-40B4-BE49-F238E27FC236}">
                <a16:creationId xmlns:a16="http://schemas.microsoft.com/office/drawing/2014/main" id="{43DB8F44-22AF-46B7-9081-1A164CED9132}"/>
              </a:ext>
            </a:extLst>
          </p:cNvPr>
          <p:cNvSpPr/>
          <p:nvPr/>
        </p:nvSpPr>
        <p:spPr>
          <a:xfrm>
            <a:off x="252000" y="1111011"/>
            <a:ext cx="3312000" cy="1152000"/>
          </a:xfrm>
          <a:prstGeom prst="rect">
            <a:avLst/>
          </a:prstGeom>
        </p:spPr>
        <p:txBody>
          <a:bodyPr wrap="square" lIns="0" rIns="0">
            <a:spAutoFit/>
          </a:bodyPr>
          <a:lstStyle/>
          <a:p>
            <a:pPr marL="142875" indent="-142875" defTabSz="914400">
              <a:lnSpc>
                <a:spcPct val="90000"/>
              </a:lnSpc>
              <a:spcAft>
                <a:spcPts val="300"/>
              </a:spcAft>
              <a:buClr>
                <a:srgbClr val="CCECFF"/>
              </a:buClr>
              <a:buFont typeface="Wingdings" charset="2"/>
              <a:buChar char="l"/>
              <a:defRPr/>
            </a:pPr>
            <a:r>
              <a:rPr lang="ja-JP" altLang="en-US" sz="1400" dirty="0"/>
              <a:t>市場変化→中国・インドの高成長継続、</a:t>
            </a:r>
            <a:br>
              <a:rPr lang="en-US" altLang="ja-JP" sz="1400" dirty="0"/>
            </a:br>
            <a:r>
              <a:rPr lang="ja-JP" altLang="en-US" sz="1400" dirty="0"/>
              <a:t>米国の失業率の高まり、欧州の経済停滞</a:t>
            </a:r>
          </a:p>
          <a:p>
            <a:pPr marL="142875" indent="-142875" defTabSz="914400">
              <a:lnSpc>
                <a:spcPct val="90000"/>
              </a:lnSpc>
              <a:spcAft>
                <a:spcPts val="300"/>
              </a:spcAft>
              <a:buClr>
                <a:srgbClr val="CCECFF"/>
              </a:buClr>
              <a:buFont typeface="Wingdings" charset="2"/>
              <a:buChar char="l"/>
              <a:defRPr/>
            </a:pPr>
            <a:r>
              <a:rPr lang="ja-JP" altLang="en-US" sz="1400" dirty="0"/>
              <a:t>お客様の変化→顧客ニーズの細分化</a:t>
            </a:r>
          </a:p>
          <a:p>
            <a:pPr marL="142875" indent="-142875" defTabSz="914400">
              <a:lnSpc>
                <a:spcPct val="90000"/>
              </a:lnSpc>
              <a:spcAft>
                <a:spcPts val="300"/>
              </a:spcAft>
              <a:buClr>
                <a:srgbClr val="CCECFF"/>
              </a:buClr>
              <a:buFont typeface="Wingdings" charset="2"/>
              <a:buChar char="l"/>
              <a:defRPr/>
            </a:pPr>
            <a:r>
              <a:rPr lang="ja-JP" altLang="en-US" sz="1400" dirty="0"/>
              <a:t>経済→低価格競争、先進国から新興国へのマーケットシフト</a:t>
            </a:r>
          </a:p>
        </p:txBody>
      </p:sp>
      <p:sp>
        <p:nvSpPr>
          <p:cNvPr id="18" name="正方形/長方形 17">
            <a:extLst>
              <a:ext uri="{FF2B5EF4-FFF2-40B4-BE49-F238E27FC236}">
                <a16:creationId xmlns:a16="http://schemas.microsoft.com/office/drawing/2014/main" id="{C04E1512-CA5B-41D9-8133-389C6149E270}"/>
              </a:ext>
            </a:extLst>
          </p:cNvPr>
          <p:cNvSpPr/>
          <p:nvPr/>
        </p:nvSpPr>
        <p:spPr>
          <a:xfrm>
            <a:off x="7190709" y="1111011"/>
            <a:ext cx="3708000" cy="1152000"/>
          </a:xfrm>
          <a:prstGeom prst="rect">
            <a:avLst/>
          </a:prstGeom>
        </p:spPr>
        <p:txBody>
          <a:bodyPr wrap="square" lIns="0" rIns="0">
            <a:spAutoFit/>
          </a:bodyPr>
          <a:lstStyle/>
          <a:p>
            <a:pPr marL="142875" indent="-142875" defTabSz="914400">
              <a:lnSpc>
                <a:spcPct val="90000"/>
              </a:lnSpc>
              <a:spcAft>
                <a:spcPts val="300"/>
              </a:spcAft>
              <a:buClr>
                <a:srgbClr val="CCECFF"/>
              </a:buClr>
              <a:buFont typeface="Wingdings" charset="2"/>
              <a:buChar char="l"/>
              <a:defRPr/>
            </a:pPr>
            <a:r>
              <a:rPr lang="ja-JP" altLang="en-US" sz="1400" dirty="0"/>
              <a:t>急激に続く円高、長期経済低迷にによる減収傾向</a:t>
            </a:r>
          </a:p>
          <a:p>
            <a:pPr marL="142875" indent="-142875" defTabSz="914400">
              <a:lnSpc>
                <a:spcPct val="90000"/>
              </a:lnSpc>
              <a:spcAft>
                <a:spcPts val="300"/>
              </a:spcAft>
              <a:buClr>
                <a:srgbClr val="CCECFF"/>
              </a:buClr>
              <a:buFont typeface="Wingdings" charset="2"/>
              <a:buChar char="l"/>
              <a:defRPr/>
            </a:pPr>
            <a:r>
              <a:rPr lang="ja-JP" altLang="en-US" sz="1400" dirty="0"/>
              <a:t>驚異的な技術革新の進歩と新しいテクノロジーへの乗り遅れで、ビジネスが立ち行かなくなるという危機感</a:t>
            </a:r>
          </a:p>
          <a:p>
            <a:pPr marL="142875" indent="-142875" defTabSz="914400">
              <a:lnSpc>
                <a:spcPct val="90000"/>
              </a:lnSpc>
              <a:spcAft>
                <a:spcPts val="300"/>
              </a:spcAft>
              <a:buClr>
                <a:srgbClr val="CCECFF"/>
              </a:buClr>
              <a:buFont typeface="Wingdings" charset="2"/>
              <a:buChar char="l"/>
              <a:defRPr/>
            </a:pPr>
            <a:r>
              <a:rPr lang="ja-JP" altLang="en-US" sz="1400" dirty="0"/>
              <a:t>戦略的事業の展開はは黒字の堅調傾向</a:t>
            </a:r>
          </a:p>
        </p:txBody>
      </p:sp>
      <p:graphicFrame>
        <p:nvGraphicFramePr>
          <p:cNvPr id="19" name="グラフ 18">
            <a:extLst>
              <a:ext uri="{FF2B5EF4-FFF2-40B4-BE49-F238E27FC236}">
                <a16:creationId xmlns:a16="http://schemas.microsoft.com/office/drawing/2014/main" id="{3449AE04-310D-49E1-B95E-BB9032406908}"/>
              </a:ext>
            </a:extLst>
          </p:cNvPr>
          <p:cNvGraphicFramePr>
            <a:graphicFrameLocks noChangeAspect="1"/>
          </p:cNvGraphicFramePr>
          <p:nvPr>
            <p:extLst>
              <p:ext uri="{D42A27DB-BD31-4B8C-83A1-F6EECF244321}">
                <p14:modId xmlns:p14="http://schemas.microsoft.com/office/powerpoint/2010/main" val="256354299"/>
              </p:ext>
            </p:extLst>
          </p:nvPr>
        </p:nvGraphicFramePr>
        <p:xfrm>
          <a:off x="3851904" y="2395300"/>
          <a:ext cx="5832000" cy="3888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1" name="表 20">
            <a:extLst>
              <a:ext uri="{FF2B5EF4-FFF2-40B4-BE49-F238E27FC236}">
                <a16:creationId xmlns:a16="http://schemas.microsoft.com/office/drawing/2014/main" id="{2C462D49-8AE7-4436-B698-973B2AAE842C}"/>
              </a:ext>
            </a:extLst>
          </p:cNvPr>
          <p:cNvGraphicFramePr>
            <a:graphicFrameLocks noGrp="1"/>
          </p:cNvGraphicFramePr>
          <p:nvPr>
            <p:extLst>
              <p:ext uri="{D42A27DB-BD31-4B8C-83A1-F6EECF244321}">
                <p14:modId xmlns:p14="http://schemas.microsoft.com/office/powerpoint/2010/main" val="1650704940"/>
              </p:ext>
            </p:extLst>
          </p:nvPr>
        </p:nvGraphicFramePr>
        <p:xfrm>
          <a:off x="4541694" y="4112566"/>
          <a:ext cx="468000" cy="396000"/>
        </p:xfrm>
        <a:graphic>
          <a:graphicData uri="http://schemas.openxmlformats.org/drawingml/2006/table">
            <a:tbl>
              <a:tblPr firstRow="1" bandRow="1">
                <a:tableStyleId>{5C22544A-7EE6-4342-B048-85BDC9FD1C3A}</a:tableStyleId>
              </a:tblPr>
              <a:tblGrid>
                <a:gridCol w="468000">
                  <a:extLst>
                    <a:ext uri="{9D8B030D-6E8A-4147-A177-3AD203B41FA5}">
                      <a16:colId xmlns:a16="http://schemas.microsoft.com/office/drawing/2014/main" val="4074538820"/>
                    </a:ext>
                  </a:extLst>
                </a:gridCol>
              </a:tblGrid>
              <a:tr h="108000">
                <a:tc>
                  <a:txBody>
                    <a:bodyPr/>
                    <a:lstStyle/>
                    <a:p>
                      <a:endParaRPr kumimoji="1" lang="ja-JP" altLang="en-US" sz="100" dirty="0"/>
                    </a:p>
                  </a:txBody>
                  <a:tcPr marL="0" marR="0" marT="0" marB="0">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998946308"/>
                  </a:ext>
                </a:extLst>
              </a:tr>
              <a:tr h="36000">
                <a:tc>
                  <a:txBody>
                    <a:bodyPr/>
                    <a:lstStyle/>
                    <a:p>
                      <a:endParaRPr kumimoji="1" lang="ja-JP" altLang="en-US" sz="100" dirty="0"/>
                    </a:p>
                  </a:txBody>
                  <a:tcPr marL="0" marR="0" marT="0" marB="0">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729416"/>
                  </a:ext>
                </a:extLst>
              </a:tr>
              <a:tr h="108000">
                <a:tc>
                  <a:txBody>
                    <a:bodyPr/>
                    <a:lstStyle/>
                    <a:p>
                      <a:endParaRPr kumimoji="1" lang="ja-JP" altLang="en-US" sz="100" dirty="0"/>
                    </a:p>
                  </a:txBody>
                  <a:tcPr marL="0" marR="0" marT="0" marB="0">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2628036785"/>
                  </a:ext>
                </a:extLst>
              </a:tr>
              <a:tr h="36000">
                <a:tc>
                  <a:txBody>
                    <a:bodyPr/>
                    <a:lstStyle/>
                    <a:p>
                      <a:endParaRPr kumimoji="1" lang="ja-JP" altLang="en-US" sz="100" dirty="0"/>
                    </a:p>
                  </a:txBody>
                  <a:tcPr marL="0" marR="0" marT="0" marB="0">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3501443"/>
                  </a:ext>
                </a:extLst>
              </a:tr>
              <a:tr h="108000">
                <a:tc>
                  <a:txBody>
                    <a:bodyPr/>
                    <a:lstStyle/>
                    <a:p>
                      <a:endParaRPr kumimoji="1" lang="ja-JP" altLang="en-US" sz="100" dirty="0"/>
                    </a:p>
                  </a:txBody>
                  <a:tcPr marL="0" marR="0" marT="0" marB="0">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1510523618"/>
                  </a:ext>
                </a:extLst>
              </a:tr>
            </a:tbl>
          </a:graphicData>
        </a:graphic>
      </p:graphicFrame>
      <p:sp>
        <p:nvSpPr>
          <p:cNvPr id="20" name="Rounded Rectangle 1">
            <a:extLst>
              <a:ext uri="{FF2B5EF4-FFF2-40B4-BE49-F238E27FC236}">
                <a16:creationId xmlns:a16="http://schemas.microsoft.com/office/drawing/2014/main" id="{2FF615B0-F927-4AE1-9E7E-EABD4FAEDB4D}"/>
              </a:ext>
            </a:extLst>
          </p:cNvPr>
          <p:cNvSpPr>
            <a:spLocks noChangeArrowheads="1"/>
          </p:cNvSpPr>
          <p:nvPr/>
        </p:nvSpPr>
        <p:spPr bwMode="auto">
          <a:xfrm>
            <a:off x="4856550" y="3907300"/>
            <a:ext cx="2340000" cy="864000"/>
          </a:xfrm>
          <a:prstGeom prst="roundRect">
            <a:avLst>
              <a:gd name="adj" fmla="val 50000"/>
            </a:avLst>
          </a:prstGeom>
          <a:solidFill>
            <a:schemeClr val="bg1"/>
          </a:solidFill>
          <a:ln w="28575" algn="ctr">
            <a:solidFill>
              <a:srgbClr val="3399FF"/>
            </a:solidFill>
            <a:round/>
            <a:headEnd/>
            <a:tailEnd/>
          </a:ln>
          <a:effectLst/>
        </p:spPr>
        <p:txBody>
          <a:bodyPr wrap="none" lIns="0" tIns="46800" rIns="0" bIns="46800" anchor="ctr"/>
          <a:lstStyle/>
          <a:p>
            <a:pPr algn="ctr">
              <a:lnSpc>
                <a:spcPct val="90000"/>
              </a:lnSpc>
              <a:tabLst>
                <a:tab pos="749300" algn="l"/>
              </a:tabLst>
            </a:pPr>
            <a:r>
              <a:rPr lang="ja-JP" altLang="en-US" b="1" dirty="0">
                <a:solidFill>
                  <a:schemeClr val="bg1">
                    <a:lumMod val="50000"/>
                  </a:schemeClr>
                </a:solidFill>
              </a:rPr>
              <a:t>中長期計画</a:t>
            </a:r>
          </a:p>
        </p:txBody>
      </p:sp>
      <p:sp>
        <p:nvSpPr>
          <p:cNvPr id="22" name="Rectangle 3">
            <a:extLst>
              <a:ext uri="{FF2B5EF4-FFF2-40B4-BE49-F238E27FC236}">
                <a16:creationId xmlns:a16="http://schemas.microsoft.com/office/drawing/2014/main" id="{AC1BFC9D-A2AE-4149-B69E-00E560F1C437}"/>
              </a:ext>
            </a:extLst>
          </p:cNvPr>
          <p:cNvSpPr>
            <a:spLocks noChangeArrowheads="1"/>
          </p:cNvSpPr>
          <p:nvPr/>
        </p:nvSpPr>
        <p:spPr bwMode="auto">
          <a:xfrm>
            <a:off x="8460000" y="2673871"/>
            <a:ext cx="3132000" cy="792000"/>
          </a:xfrm>
          <a:prstGeom prst="rect">
            <a:avLst/>
          </a:prstGeom>
          <a:noFill/>
          <a:ln w="28575" algn="ctr">
            <a:noFill/>
            <a:prstDash val="sysDash"/>
            <a:round/>
            <a:headEnd/>
            <a:tailEnd/>
          </a:ln>
          <a:extLst>
            <a:ext uri="{909E8E84-426E-40dd-AFC4-6F175D3DCCD1}">
              <a14:hiddenFill xmlns="" xmlns:a14="http://schemas.microsoft.com/office/drawing/2010/main">
                <a:solidFill>
                  <a:srgbClr val="FFFFFF"/>
                </a:solidFill>
              </a14:hiddenFill>
            </a:ext>
          </a:extLst>
        </p:spPr>
        <p:txBody>
          <a:bodyPr lIns="72000" tIns="46800" rIns="72000" bIns="46800" anchor="ctr"/>
          <a:lstStyle>
            <a:lvl1pPr marL="171450" indent="-171450" eaLnBrk="0" hangingPunct="0">
              <a:tabLst>
                <a:tab pos="749300" algn="l"/>
              </a:tabLst>
              <a:defRPr sz="1200">
                <a:solidFill>
                  <a:schemeClr val="tx1"/>
                </a:solidFill>
                <a:latin typeface="MS PGothic" panose="020B0600070205080204" pitchFamily="50" charset="-128"/>
                <a:ea typeface="MS PGothic" panose="020B0600070205080204" pitchFamily="50" charset="-128"/>
              </a:defRPr>
            </a:lvl1pPr>
            <a:lvl2pPr marL="742950" indent="-285750" eaLnBrk="0" hangingPunct="0">
              <a:tabLst>
                <a:tab pos="749300" algn="l"/>
              </a:tabLst>
              <a:defRPr sz="1200">
                <a:solidFill>
                  <a:schemeClr val="tx1"/>
                </a:solidFill>
                <a:latin typeface="MS PGothic" panose="020B0600070205080204" pitchFamily="50" charset="-128"/>
                <a:ea typeface="MS PGothic" panose="020B0600070205080204" pitchFamily="50" charset="-128"/>
              </a:defRPr>
            </a:lvl2pPr>
            <a:lvl3pPr marL="1143000" indent="-228600" eaLnBrk="0" hangingPunct="0">
              <a:tabLst>
                <a:tab pos="749300" algn="l"/>
              </a:tabLst>
              <a:defRPr sz="1200">
                <a:solidFill>
                  <a:schemeClr val="tx1"/>
                </a:solidFill>
                <a:latin typeface="MS PGothic" panose="020B0600070205080204" pitchFamily="50" charset="-128"/>
                <a:ea typeface="MS PGothic" panose="020B0600070205080204" pitchFamily="50" charset="-128"/>
              </a:defRPr>
            </a:lvl3pPr>
            <a:lvl4pPr marL="1600200" indent="-228600" eaLnBrk="0" hangingPunct="0">
              <a:tabLst>
                <a:tab pos="749300" algn="l"/>
              </a:tabLst>
              <a:defRPr sz="1200">
                <a:solidFill>
                  <a:schemeClr val="tx1"/>
                </a:solidFill>
                <a:latin typeface="MS PGothic" panose="020B0600070205080204" pitchFamily="50" charset="-128"/>
                <a:ea typeface="MS PGothic" panose="020B0600070205080204" pitchFamily="50" charset="-128"/>
              </a:defRPr>
            </a:lvl4pPr>
            <a:lvl5pPr marL="2057400" indent="-228600" eaLnBrk="0" hangingPunct="0">
              <a:tabLst>
                <a:tab pos="749300" algn="l"/>
              </a:tabLst>
              <a:defRPr sz="1200">
                <a:solidFill>
                  <a:schemeClr val="tx1"/>
                </a:solidFill>
                <a:latin typeface="MS PGothic" panose="020B0600070205080204" pitchFamily="50" charset="-128"/>
                <a:ea typeface="MS PGothic" panose="020B0600070205080204" pitchFamily="50" charset="-128"/>
              </a:defRPr>
            </a:lvl5pPr>
            <a:lvl6pPr marL="2514600" indent="-228600" algn="ctr" eaLnBrk="0" fontAlgn="base" hangingPunct="0">
              <a:spcBef>
                <a:spcPct val="35000"/>
              </a:spcBef>
              <a:spcAft>
                <a:spcPct val="0"/>
              </a:spcAft>
              <a:buClr>
                <a:schemeClr val="accent2"/>
              </a:buClr>
              <a:buFont typeface="Wingdings" panose="05000000000000000000" pitchFamily="2" charset="2"/>
              <a:tabLst>
                <a:tab pos="749300" algn="l"/>
              </a:tabLst>
              <a:defRPr sz="1200">
                <a:solidFill>
                  <a:schemeClr val="tx1"/>
                </a:solidFill>
                <a:latin typeface="MS PGothic" panose="020B0600070205080204" pitchFamily="50" charset="-128"/>
                <a:ea typeface="MS PGothic" panose="020B0600070205080204" pitchFamily="50" charset="-128"/>
              </a:defRPr>
            </a:lvl6pPr>
            <a:lvl7pPr marL="2971800" indent="-228600" algn="ctr" eaLnBrk="0" fontAlgn="base" hangingPunct="0">
              <a:spcBef>
                <a:spcPct val="35000"/>
              </a:spcBef>
              <a:spcAft>
                <a:spcPct val="0"/>
              </a:spcAft>
              <a:buClr>
                <a:schemeClr val="accent2"/>
              </a:buClr>
              <a:buFont typeface="Wingdings" panose="05000000000000000000" pitchFamily="2" charset="2"/>
              <a:tabLst>
                <a:tab pos="749300" algn="l"/>
              </a:tabLst>
              <a:defRPr sz="1200">
                <a:solidFill>
                  <a:schemeClr val="tx1"/>
                </a:solidFill>
                <a:latin typeface="MS PGothic" panose="020B0600070205080204" pitchFamily="50" charset="-128"/>
                <a:ea typeface="MS PGothic" panose="020B0600070205080204" pitchFamily="50" charset="-128"/>
              </a:defRPr>
            </a:lvl7pPr>
            <a:lvl8pPr marL="3429000" indent="-228600" algn="ctr" eaLnBrk="0" fontAlgn="base" hangingPunct="0">
              <a:spcBef>
                <a:spcPct val="35000"/>
              </a:spcBef>
              <a:spcAft>
                <a:spcPct val="0"/>
              </a:spcAft>
              <a:buClr>
                <a:schemeClr val="accent2"/>
              </a:buClr>
              <a:buFont typeface="Wingdings" panose="05000000000000000000" pitchFamily="2" charset="2"/>
              <a:tabLst>
                <a:tab pos="749300" algn="l"/>
              </a:tabLst>
              <a:defRPr sz="1200">
                <a:solidFill>
                  <a:schemeClr val="tx1"/>
                </a:solidFill>
                <a:latin typeface="MS PGothic" panose="020B0600070205080204" pitchFamily="50" charset="-128"/>
                <a:ea typeface="MS PGothic" panose="020B0600070205080204" pitchFamily="50" charset="-128"/>
              </a:defRPr>
            </a:lvl8pPr>
            <a:lvl9pPr marL="3886200" indent="-228600" algn="ctr" eaLnBrk="0" fontAlgn="base" hangingPunct="0">
              <a:spcBef>
                <a:spcPct val="35000"/>
              </a:spcBef>
              <a:spcAft>
                <a:spcPct val="0"/>
              </a:spcAft>
              <a:buClr>
                <a:schemeClr val="accent2"/>
              </a:buClr>
              <a:buFont typeface="Wingdings" panose="05000000000000000000" pitchFamily="2" charset="2"/>
              <a:tabLst>
                <a:tab pos="749300" algn="l"/>
              </a:tabLst>
              <a:defRPr sz="1200">
                <a:solidFill>
                  <a:schemeClr val="tx1"/>
                </a:solidFill>
                <a:latin typeface="MS PGothic" panose="020B0600070205080204" pitchFamily="50" charset="-128"/>
                <a:ea typeface="MS PGothic" panose="020B0600070205080204" pitchFamily="50" charset="-128"/>
              </a:defRPr>
            </a:lvl9pPr>
          </a:lstStyle>
          <a:p>
            <a:pPr marL="0" indent="0" eaLnBrk="1" hangingPunct="1">
              <a:lnSpc>
                <a:spcPct val="90000"/>
              </a:lnSpc>
              <a:spcAft>
                <a:spcPts val="600"/>
              </a:spcAft>
              <a:buClr>
                <a:srgbClr val="011893"/>
              </a:buClr>
            </a:pPr>
            <a:r>
              <a:rPr lang="ja-JP" altLang="en-US" sz="2000" b="1" dirty="0">
                <a:solidFill>
                  <a:srgbClr val="011893"/>
                </a:solidFill>
                <a:latin typeface="+mn-lt"/>
                <a:ea typeface="+mn-ea"/>
              </a:rPr>
              <a:t>フォーカス事業の転換</a:t>
            </a:r>
            <a:endParaRPr lang="en-US" altLang="ja-JP" sz="1600" b="1" dirty="0">
              <a:solidFill>
                <a:srgbClr val="011893"/>
              </a:solidFill>
              <a:latin typeface="+mn-lt"/>
              <a:ea typeface="+mn-ea"/>
            </a:endParaRPr>
          </a:p>
          <a:p>
            <a:pPr marL="0" indent="0" eaLnBrk="1" hangingPunct="1">
              <a:lnSpc>
                <a:spcPct val="90000"/>
              </a:lnSpc>
              <a:spcAft>
                <a:spcPts val="600"/>
              </a:spcAft>
              <a:buClr>
                <a:srgbClr val="011893"/>
              </a:buClr>
            </a:pPr>
            <a:r>
              <a:rPr lang="ja-JP" altLang="en-US" sz="1400" dirty="0">
                <a:solidFill>
                  <a:srgbClr val="020102"/>
                </a:solidFill>
                <a:latin typeface="+mn-lt"/>
                <a:ea typeface="+mn-ea"/>
              </a:rPr>
              <a:t>競争力を持つ戦略的フォーカス事業の</a:t>
            </a:r>
            <a:br>
              <a:rPr lang="en-US" altLang="ja-JP" sz="1400" dirty="0">
                <a:solidFill>
                  <a:srgbClr val="020102"/>
                </a:solidFill>
                <a:latin typeface="+mn-lt"/>
                <a:ea typeface="+mn-ea"/>
              </a:rPr>
            </a:br>
            <a:r>
              <a:rPr lang="ja-JP" altLang="en-US" sz="1400" dirty="0">
                <a:solidFill>
                  <a:srgbClr val="020102"/>
                </a:solidFill>
                <a:latin typeface="+mn-lt"/>
                <a:ea typeface="+mn-ea"/>
              </a:rPr>
              <a:t>構造転換</a:t>
            </a:r>
          </a:p>
        </p:txBody>
      </p:sp>
      <p:sp>
        <p:nvSpPr>
          <p:cNvPr id="25" name="Rectangle 3">
            <a:extLst>
              <a:ext uri="{FF2B5EF4-FFF2-40B4-BE49-F238E27FC236}">
                <a16:creationId xmlns:a16="http://schemas.microsoft.com/office/drawing/2014/main" id="{6AFC8785-635A-4ED2-9FAE-F9A576CE111D}"/>
              </a:ext>
            </a:extLst>
          </p:cNvPr>
          <p:cNvSpPr>
            <a:spLocks noChangeArrowheads="1"/>
          </p:cNvSpPr>
          <p:nvPr/>
        </p:nvSpPr>
        <p:spPr bwMode="auto">
          <a:xfrm>
            <a:off x="9000000" y="3871591"/>
            <a:ext cx="2448000" cy="792000"/>
          </a:xfrm>
          <a:prstGeom prst="rect">
            <a:avLst/>
          </a:prstGeom>
          <a:noFill/>
          <a:ln w="28575" algn="ctr">
            <a:noFill/>
            <a:prstDash val="sysDash"/>
            <a:round/>
            <a:headEnd/>
            <a:tailEnd/>
          </a:ln>
          <a:extLst>
            <a:ext uri="{909E8E84-426E-40dd-AFC4-6F175D3DCCD1}">
              <a14:hiddenFill xmlns="" xmlns:a14="http://schemas.microsoft.com/office/drawing/2010/main">
                <a:solidFill>
                  <a:srgbClr val="FFFFFF"/>
                </a:solidFill>
              </a14:hiddenFill>
            </a:ext>
          </a:extLst>
        </p:spPr>
        <p:txBody>
          <a:bodyPr lIns="72000" tIns="46800" rIns="72000" bIns="46800" anchor="ctr"/>
          <a:lstStyle>
            <a:lvl1pPr marL="171450" indent="-171450" eaLnBrk="0" hangingPunct="0">
              <a:tabLst>
                <a:tab pos="749300" algn="l"/>
              </a:tabLst>
              <a:defRPr sz="1200">
                <a:solidFill>
                  <a:schemeClr val="tx1"/>
                </a:solidFill>
                <a:latin typeface="MS PGothic" panose="020B0600070205080204" pitchFamily="50" charset="-128"/>
                <a:ea typeface="MS PGothic" panose="020B0600070205080204" pitchFamily="50" charset="-128"/>
              </a:defRPr>
            </a:lvl1pPr>
            <a:lvl2pPr marL="742950" indent="-285750" eaLnBrk="0" hangingPunct="0">
              <a:tabLst>
                <a:tab pos="749300" algn="l"/>
              </a:tabLst>
              <a:defRPr sz="1200">
                <a:solidFill>
                  <a:schemeClr val="tx1"/>
                </a:solidFill>
                <a:latin typeface="MS PGothic" panose="020B0600070205080204" pitchFamily="50" charset="-128"/>
                <a:ea typeface="MS PGothic" panose="020B0600070205080204" pitchFamily="50" charset="-128"/>
              </a:defRPr>
            </a:lvl2pPr>
            <a:lvl3pPr marL="1143000" indent="-228600" eaLnBrk="0" hangingPunct="0">
              <a:tabLst>
                <a:tab pos="749300" algn="l"/>
              </a:tabLst>
              <a:defRPr sz="1200">
                <a:solidFill>
                  <a:schemeClr val="tx1"/>
                </a:solidFill>
                <a:latin typeface="MS PGothic" panose="020B0600070205080204" pitchFamily="50" charset="-128"/>
                <a:ea typeface="MS PGothic" panose="020B0600070205080204" pitchFamily="50" charset="-128"/>
              </a:defRPr>
            </a:lvl3pPr>
            <a:lvl4pPr marL="1600200" indent="-228600" eaLnBrk="0" hangingPunct="0">
              <a:tabLst>
                <a:tab pos="749300" algn="l"/>
              </a:tabLst>
              <a:defRPr sz="1200">
                <a:solidFill>
                  <a:schemeClr val="tx1"/>
                </a:solidFill>
                <a:latin typeface="MS PGothic" panose="020B0600070205080204" pitchFamily="50" charset="-128"/>
                <a:ea typeface="MS PGothic" panose="020B0600070205080204" pitchFamily="50" charset="-128"/>
              </a:defRPr>
            </a:lvl4pPr>
            <a:lvl5pPr marL="2057400" indent="-228600" eaLnBrk="0" hangingPunct="0">
              <a:tabLst>
                <a:tab pos="749300" algn="l"/>
              </a:tabLst>
              <a:defRPr sz="1200">
                <a:solidFill>
                  <a:schemeClr val="tx1"/>
                </a:solidFill>
                <a:latin typeface="MS PGothic" panose="020B0600070205080204" pitchFamily="50" charset="-128"/>
                <a:ea typeface="MS PGothic" panose="020B0600070205080204" pitchFamily="50" charset="-128"/>
              </a:defRPr>
            </a:lvl5pPr>
            <a:lvl6pPr marL="2514600" indent="-228600" algn="ctr" eaLnBrk="0" fontAlgn="base" hangingPunct="0">
              <a:spcBef>
                <a:spcPct val="35000"/>
              </a:spcBef>
              <a:spcAft>
                <a:spcPct val="0"/>
              </a:spcAft>
              <a:buClr>
                <a:schemeClr val="accent2"/>
              </a:buClr>
              <a:buFont typeface="Wingdings" panose="05000000000000000000" pitchFamily="2" charset="2"/>
              <a:tabLst>
                <a:tab pos="749300" algn="l"/>
              </a:tabLst>
              <a:defRPr sz="1200">
                <a:solidFill>
                  <a:schemeClr val="tx1"/>
                </a:solidFill>
                <a:latin typeface="MS PGothic" panose="020B0600070205080204" pitchFamily="50" charset="-128"/>
                <a:ea typeface="MS PGothic" panose="020B0600070205080204" pitchFamily="50" charset="-128"/>
              </a:defRPr>
            </a:lvl6pPr>
            <a:lvl7pPr marL="2971800" indent="-228600" algn="ctr" eaLnBrk="0" fontAlgn="base" hangingPunct="0">
              <a:spcBef>
                <a:spcPct val="35000"/>
              </a:spcBef>
              <a:spcAft>
                <a:spcPct val="0"/>
              </a:spcAft>
              <a:buClr>
                <a:schemeClr val="accent2"/>
              </a:buClr>
              <a:buFont typeface="Wingdings" panose="05000000000000000000" pitchFamily="2" charset="2"/>
              <a:tabLst>
                <a:tab pos="749300" algn="l"/>
              </a:tabLst>
              <a:defRPr sz="1200">
                <a:solidFill>
                  <a:schemeClr val="tx1"/>
                </a:solidFill>
                <a:latin typeface="MS PGothic" panose="020B0600070205080204" pitchFamily="50" charset="-128"/>
                <a:ea typeface="MS PGothic" panose="020B0600070205080204" pitchFamily="50" charset="-128"/>
              </a:defRPr>
            </a:lvl7pPr>
            <a:lvl8pPr marL="3429000" indent="-228600" algn="ctr" eaLnBrk="0" fontAlgn="base" hangingPunct="0">
              <a:spcBef>
                <a:spcPct val="35000"/>
              </a:spcBef>
              <a:spcAft>
                <a:spcPct val="0"/>
              </a:spcAft>
              <a:buClr>
                <a:schemeClr val="accent2"/>
              </a:buClr>
              <a:buFont typeface="Wingdings" panose="05000000000000000000" pitchFamily="2" charset="2"/>
              <a:tabLst>
                <a:tab pos="749300" algn="l"/>
              </a:tabLst>
              <a:defRPr sz="1200">
                <a:solidFill>
                  <a:schemeClr val="tx1"/>
                </a:solidFill>
                <a:latin typeface="MS PGothic" panose="020B0600070205080204" pitchFamily="50" charset="-128"/>
                <a:ea typeface="MS PGothic" panose="020B0600070205080204" pitchFamily="50" charset="-128"/>
              </a:defRPr>
            </a:lvl8pPr>
            <a:lvl9pPr marL="3886200" indent="-228600" algn="ctr" eaLnBrk="0" fontAlgn="base" hangingPunct="0">
              <a:spcBef>
                <a:spcPct val="35000"/>
              </a:spcBef>
              <a:spcAft>
                <a:spcPct val="0"/>
              </a:spcAft>
              <a:buClr>
                <a:schemeClr val="accent2"/>
              </a:buClr>
              <a:buFont typeface="Wingdings" panose="05000000000000000000" pitchFamily="2" charset="2"/>
              <a:tabLst>
                <a:tab pos="749300" algn="l"/>
              </a:tabLst>
              <a:defRPr sz="1200">
                <a:solidFill>
                  <a:schemeClr val="tx1"/>
                </a:solidFill>
                <a:latin typeface="MS PGothic" panose="020B0600070205080204" pitchFamily="50" charset="-128"/>
                <a:ea typeface="MS PGothic" panose="020B0600070205080204" pitchFamily="50" charset="-128"/>
              </a:defRPr>
            </a:lvl9pPr>
          </a:lstStyle>
          <a:p>
            <a:pPr marL="0" indent="0" eaLnBrk="1" hangingPunct="1">
              <a:lnSpc>
                <a:spcPct val="90000"/>
              </a:lnSpc>
              <a:spcAft>
                <a:spcPts val="600"/>
              </a:spcAft>
              <a:buClr>
                <a:srgbClr val="011893"/>
              </a:buClr>
            </a:pPr>
            <a:r>
              <a:rPr lang="zh-TW" altLang="en-US" sz="2000" b="1" dirty="0">
                <a:solidFill>
                  <a:schemeClr val="bg2">
                    <a:lumMod val="50000"/>
                  </a:schemeClr>
                </a:solidFill>
                <a:latin typeface="+mn-lt"/>
                <a:ea typeface="+mn-ea"/>
              </a:rPr>
              <a:t>事業構造改革</a:t>
            </a:r>
            <a:endParaRPr lang="en-US" altLang="ja-JP" sz="1600" b="1" dirty="0">
              <a:solidFill>
                <a:schemeClr val="bg2">
                  <a:lumMod val="50000"/>
                </a:schemeClr>
              </a:solidFill>
              <a:latin typeface="+mn-lt"/>
              <a:ea typeface="+mn-ea"/>
            </a:endParaRPr>
          </a:p>
          <a:p>
            <a:pPr marL="0" indent="0" eaLnBrk="1" hangingPunct="1">
              <a:lnSpc>
                <a:spcPct val="90000"/>
              </a:lnSpc>
              <a:spcAft>
                <a:spcPts val="600"/>
              </a:spcAft>
              <a:buClr>
                <a:srgbClr val="011893"/>
              </a:buClr>
            </a:pPr>
            <a:r>
              <a:rPr lang="ja-JP" altLang="en-US" sz="1400" dirty="0">
                <a:solidFill>
                  <a:srgbClr val="020102"/>
                </a:solidFill>
                <a:latin typeface="+mn-lt"/>
                <a:ea typeface="+mn-ea"/>
              </a:rPr>
              <a:t>景気変動の影響を受けにくい</a:t>
            </a:r>
            <a:br>
              <a:rPr lang="ja-JP" altLang="en-US" sz="1400" dirty="0">
                <a:solidFill>
                  <a:srgbClr val="020102"/>
                </a:solidFill>
                <a:latin typeface="+mn-lt"/>
                <a:ea typeface="+mn-ea"/>
              </a:rPr>
            </a:br>
            <a:r>
              <a:rPr lang="ja-JP" altLang="en-US" sz="1400" dirty="0">
                <a:solidFill>
                  <a:srgbClr val="020102"/>
                </a:solidFill>
                <a:latin typeface="+mn-lt"/>
                <a:ea typeface="+mn-ea"/>
              </a:rPr>
              <a:t>安定した収益健全性の確立</a:t>
            </a:r>
          </a:p>
        </p:txBody>
      </p:sp>
      <p:sp>
        <p:nvSpPr>
          <p:cNvPr id="26" name="Rectangle 3">
            <a:extLst>
              <a:ext uri="{FF2B5EF4-FFF2-40B4-BE49-F238E27FC236}">
                <a16:creationId xmlns:a16="http://schemas.microsoft.com/office/drawing/2014/main" id="{457A02B1-21FD-4BAE-A534-E0ED28D20D67}"/>
              </a:ext>
            </a:extLst>
          </p:cNvPr>
          <p:cNvSpPr>
            <a:spLocks noChangeArrowheads="1"/>
          </p:cNvSpPr>
          <p:nvPr/>
        </p:nvSpPr>
        <p:spPr bwMode="auto">
          <a:xfrm>
            <a:off x="8460000" y="5209763"/>
            <a:ext cx="3132000" cy="792000"/>
          </a:xfrm>
          <a:prstGeom prst="rect">
            <a:avLst/>
          </a:prstGeom>
          <a:noFill/>
          <a:ln w="28575" algn="ctr">
            <a:noFill/>
            <a:prstDash val="sysDash"/>
            <a:round/>
            <a:headEnd/>
            <a:tailEnd/>
          </a:ln>
          <a:extLst>
            <a:ext uri="{909E8E84-426E-40dd-AFC4-6F175D3DCCD1}">
              <a14:hiddenFill xmlns="" xmlns:a14="http://schemas.microsoft.com/office/drawing/2010/main">
                <a:solidFill>
                  <a:srgbClr val="FFFFFF"/>
                </a:solidFill>
              </a14:hiddenFill>
            </a:ext>
          </a:extLst>
        </p:spPr>
        <p:txBody>
          <a:bodyPr lIns="72000" tIns="46800" rIns="72000" bIns="46800" anchor="ctr"/>
          <a:lstStyle>
            <a:lvl1pPr marL="171450" indent="-171450" eaLnBrk="0" hangingPunct="0">
              <a:tabLst>
                <a:tab pos="749300" algn="l"/>
              </a:tabLst>
              <a:defRPr sz="1200">
                <a:solidFill>
                  <a:schemeClr val="tx1"/>
                </a:solidFill>
                <a:latin typeface="MS PGothic" panose="020B0600070205080204" pitchFamily="50" charset="-128"/>
                <a:ea typeface="MS PGothic" panose="020B0600070205080204" pitchFamily="50" charset="-128"/>
              </a:defRPr>
            </a:lvl1pPr>
            <a:lvl2pPr marL="742950" indent="-285750" eaLnBrk="0" hangingPunct="0">
              <a:tabLst>
                <a:tab pos="749300" algn="l"/>
              </a:tabLst>
              <a:defRPr sz="1200">
                <a:solidFill>
                  <a:schemeClr val="tx1"/>
                </a:solidFill>
                <a:latin typeface="MS PGothic" panose="020B0600070205080204" pitchFamily="50" charset="-128"/>
                <a:ea typeface="MS PGothic" panose="020B0600070205080204" pitchFamily="50" charset="-128"/>
              </a:defRPr>
            </a:lvl2pPr>
            <a:lvl3pPr marL="1143000" indent="-228600" eaLnBrk="0" hangingPunct="0">
              <a:tabLst>
                <a:tab pos="749300" algn="l"/>
              </a:tabLst>
              <a:defRPr sz="1200">
                <a:solidFill>
                  <a:schemeClr val="tx1"/>
                </a:solidFill>
                <a:latin typeface="MS PGothic" panose="020B0600070205080204" pitchFamily="50" charset="-128"/>
                <a:ea typeface="MS PGothic" panose="020B0600070205080204" pitchFamily="50" charset="-128"/>
              </a:defRPr>
            </a:lvl3pPr>
            <a:lvl4pPr marL="1600200" indent="-228600" eaLnBrk="0" hangingPunct="0">
              <a:tabLst>
                <a:tab pos="749300" algn="l"/>
              </a:tabLst>
              <a:defRPr sz="1200">
                <a:solidFill>
                  <a:schemeClr val="tx1"/>
                </a:solidFill>
                <a:latin typeface="MS PGothic" panose="020B0600070205080204" pitchFamily="50" charset="-128"/>
                <a:ea typeface="MS PGothic" panose="020B0600070205080204" pitchFamily="50" charset="-128"/>
              </a:defRPr>
            </a:lvl4pPr>
            <a:lvl5pPr marL="2057400" indent="-228600" eaLnBrk="0" hangingPunct="0">
              <a:tabLst>
                <a:tab pos="749300" algn="l"/>
              </a:tabLst>
              <a:defRPr sz="1200">
                <a:solidFill>
                  <a:schemeClr val="tx1"/>
                </a:solidFill>
                <a:latin typeface="MS PGothic" panose="020B0600070205080204" pitchFamily="50" charset="-128"/>
                <a:ea typeface="MS PGothic" panose="020B0600070205080204" pitchFamily="50" charset="-128"/>
              </a:defRPr>
            </a:lvl5pPr>
            <a:lvl6pPr marL="2514600" indent="-228600" algn="ctr" eaLnBrk="0" fontAlgn="base" hangingPunct="0">
              <a:spcBef>
                <a:spcPct val="35000"/>
              </a:spcBef>
              <a:spcAft>
                <a:spcPct val="0"/>
              </a:spcAft>
              <a:buClr>
                <a:schemeClr val="accent2"/>
              </a:buClr>
              <a:buFont typeface="Wingdings" panose="05000000000000000000" pitchFamily="2" charset="2"/>
              <a:tabLst>
                <a:tab pos="749300" algn="l"/>
              </a:tabLst>
              <a:defRPr sz="1200">
                <a:solidFill>
                  <a:schemeClr val="tx1"/>
                </a:solidFill>
                <a:latin typeface="MS PGothic" panose="020B0600070205080204" pitchFamily="50" charset="-128"/>
                <a:ea typeface="MS PGothic" panose="020B0600070205080204" pitchFamily="50" charset="-128"/>
              </a:defRPr>
            </a:lvl6pPr>
            <a:lvl7pPr marL="2971800" indent="-228600" algn="ctr" eaLnBrk="0" fontAlgn="base" hangingPunct="0">
              <a:spcBef>
                <a:spcPct val="35000"/>
              </a:spcBef>
              <a:spcAft>
                <a:spcPct val="0"/>
              </a:spcAft>
              <a:buClr>
                <a:schemeClr val="accent2"/>
              </a:buClr>
              <a:buFont typeface="Wingdings" panose="05000000000000000000" pitchFamily="2" charset="2"/>
              <a:tabLst>
                <a:tab pos="749300" algn="l"/>
              </a:tabLst>
              <a:defRPr sz="1200">
                <a:solidFill>
                  <a:schemeClr val="tx1"/>
                </a:solidFill>
                <a:latin typeface="MS PGothic" panose="020B0600070205080204" pitchFamily="50" charset="-128"/>
                <a:ea typeface="MS PGothic" panose="020B0600070205080204" pitchFamily="50" charset="-128"/>
              </a:defRPr>
            </a:lvl7pPr>
            <a:lvl8pPr marL="3429000" indent="-228600" algn="ctr" eaLnBrk="0" fontAlgn="base" hangingPunct="0">
              <a:spcBef>
                <a:spcPct val="35000"/>
              </a:spcBef>
              <a:spcAft>
                <a:spcPct val="0"/>
              </a:spcAft>
              <a:buClr>
                <a:schemeClr val="accent2"/>
              </a:buClr>
              <a:buFont typeface="Wingdings" panose="05000000000000000000" pitchFamily="2" charset="2"/>
              <a:tabLst>
                <a:tab pos="749300" algn="l"/>
              </a:tabLst>
              <a:defRPr sz="1200">
                <a:solidFill>
                  <a:schemeClr val="tx1"/>
                </a:solidFill>
                <a:latin typeface="MS PGothic" panose="020B0600070205080204" pitchFamily="50" charset="-128"/>
                <a:ea typeface="MS PGothic" panose="020B0600070205080204" pitchFamily="50" charset="-128"/>
              </a:defRPr>
            </a:lvl8pPr>
            <a:lvl9pPr marL="3886200" indent="-228600" algn="ctr" eaLnBrk="0" fontAlgn="base" hangingPunct="0">
              <a:spcBef>
                <a:spcPct val="35000"/>
              </a:spcBef>
              <a:spcAft>
                <a:spcPct val="0"/>
              </a:spcAft>
              <a:buClr>
                <a:schemeClr val="accent2"/>
              </a:buClr>
              <a:buFont typeface="Wingdings" panose="05000000000000000000" pitchFamily="2" charset="2"/>
              <a:tabLst>
                <a:tab pos="749300" algn="l"/>
              </a:tabLst>
              <a:defRPr sz="1200">
                <a:solidFill>
                  <a:schemeClr val="tx1"/>
                </a:solidFill>
                <a:latin typeface="MS PGothic" panose="020B0600070205080204" pitchFamily="50" charset="-128"/>
                <a:ea typeface="MS PGothic" panose="020B0600070205080204" pitchFamily="50" charset="-128"/>
              </a:defRPr>
            </a:lvl9pPr>
          </a:lstStyle>
          <a:p>
            <a:pPr marL="0" indent="0" eaLnBrk="1" hangingPunct="1">
              <a:lnSpc>
                <a:spcPct val="90000"/>
              </a:lnSpc>
              <a:spcAft>
                <a:spcPts val="600"/>
              </a:spcAft>
              <a:buClr>
                <a:srgbClr val="011893"/>
              </a:buClr>
            </a:pPr>
            <a:r>
              <a:rPr lang="zh-TW" altLang="en-US" sz="2000" b="1" dirty="0">
                <a:solidFill>
                  <a:schemeClr val="bg2">
                    <a:lumMod val="75000"/>
                  </a:schemeClr>
                </a:solidFill>
                <a:latin typeface="+mn-lt"/>
                <a:ea typeface="+mn-ea"/>
              </a:rPr>
              <a:t>環境配慮型経営</a:t>
            </a:r>
            <a:endParaRPr lang="en-US" altLang="ja-JP" sz="1600" b="1" dirty="0">
              <a:solidFill>
                <a:schemeClr val="bg2">
                  <a:lumMod val="75000"/>
                </a:schemeClr>
              </a:solidFill>
              <a:latin typeface="+mn-lt"/>
              <a:ea typeface="+mn-ea"/>
            </a:endParaRPr>
          </a:p>
          <a:p>
            <a:pPr marL="0" indent="0" eaLnBrk="1" hangingPunct="1">
              <a:lnSpc>
                <a:spcPct val="90000"/>
              </a:lnSpc>
              <a:spcAft>
                <a:spcPts val="600"/>
              </a:spcAft>
              <a:buClr>
                <a:srgbClr val="011893"/>
              </a:buClr>
            </a:pPr>
            <a:r>
              <a:rPr lang="ja-JP" altLang="en-US" sz="1400" dirty="0">
                <a:solidFill>
                  <a:srgbClr val="020102"/>
                </a:solidFill>
                <a:latin typeface="+mn-lt"/>
                <a:ea typeface="+mn-ea"/>
              </a:rPr>
              <a:t>環境配慮に貢献するエコカンパニーとしての</a:t>
            </a:r>
            <a:br>
              <a:rPr lang="ja-JP" altLang="en-US" sz="1400" dirty="0">
                <a:solidFill>
                  <a:srgbClr val="020102"/>
                </a:solidFill>
                <a:latin typeface="+mn-lt"/>
                <a:ea typeface="+mn-ea"/>
              </a:rPr>
            </a:br>
            <a:r>
              <a:rPr lang="ja-JP" altLang="en-US" sz="1400" dirty="0">
                <a:solidFill>
                  <a:srgbClr val="020102"/>
                </a:solidFill>
                <a:latin typeface="+mn-lt"/>
                <a:ea typeface="+mn-ea"/>
              </a:rPr>
              <a:t>経営体質への移行</a:t>
            </a:r>
          </a:p>
        </p:txBody>
      </p:sp>
      <p:sp>
        <p:nvSpPr>
          <p:cNvPr id="6" name="テキスト ボックス 5">
            <a:extLst>
              <a:ext uri="{FF2B5EF4-FFF2-40B4-BE49-F238E27FC236}">
                <a16:creationId xmlns:a16="http://schemas.microsoft.com/office/drawing/2014/main" id="{938A13D4-9237-4CD3-AB87-3B78E468ABAF}"/>
              </a:ext>
            </a:extLst>
          </p:cNvPr>
          <p:cNvSpPr txBox="1"/>
          <p:nvPr/>
        </p:nvSpPr>
        <p:spPr>
          <a:xfrm>
            <a:off x="7075242" y="2876287"/>
            <a:ext cx="426967" cy="830997"/>
          </a:xfrm>
          <a:prstGeom prst="rect">
            <a:avLst/>
          </a:prstGeom>
          <a:noFill/>
        </p:spPr>
        <p:txBody>
          <a:bodyPr wrap="none" lIns="36000" rIns="36000" rtlCol="0">
            <a:spAutoFit/>
          </a:bodyPr>
          <a:lstStyle/>
          <a:p>
            <a:pPr algn="l"/>
            <a:r>
              <a:rPr kumimoji="1" lang="en-US" altLang="ja-JP" sz="4800" b="1" dirty="0">
                <a:solidFill>
                  <a:schemeClr val="bg1"/>
                </a:solidFill>
              </a:rPr>
              <a:t>1</a:t>
            </a:r>
            <a:endParaRPr kumimoji="1" lang="ja-JP" altLang="en-US" sz="4800" b="1" dirty="0">
              <a:solidFill>
                <a:schemeClr val="bg1"/>
              </a:solidFill>
            </a:endParaRPr>
          </a:p>
        </p:txBody>
      </p:sp>
      <p:sp>
        <p:nvSpPr>
          <p:cNvPr id="27" name="テキスト ボックス 26">
            <a:extLst>
              <a:ext uri="{FF2B5EF4-FFF2-40B4-BE49-F238E27FC236}">
                <a16:creationId xmlns:a16="http://schemas.microsoft.com/office/drawing/2014/main" id="{3FC4EB2D-E67E-4A1B-A380-553318CE21A3}"/>
              </a:ext>
            </a:extLst>
          </p:cNvPr>
          <p:cNvSpPr txBox="1"/>
          <p:nvPr/>
        </p:nvSpPr>
        <p:spPr>
          <a:xfrm>
            <a:off x="7669909" y="3913794"/>
            <a:ext cx="426967" cy="830997"/>
          </a:xfrm>
          <a:prstGeom prst="rect">
            <a:avLst/>
          </a:prstGeom>
          <a:noFill/>
        </p:spPr>
        <p:txBody>
          <a:bodyPr wrap="none" lIns="36000" rIns="36000" rtlCol="0">
            <a:spAutoFit/>
          </a:bodyPr>
          <a:lstStyle/>
          <a:p>
            <a:pPr algn="l"/>
            <a:r>
              <a:rPr kumimoji="1" lang="en-US" altLang="ja-JP" sz="4800" b="1" dirty="0">
                <a:solidFill>
                  <a:schemeClr val="bg1"/>
                </a:solidFill>
              </a:rPr>
              <a:t>2</a:t>
            </a:r>
            <a:endParaRPr kumimoji="1" lang="ja-JP" altLang="en-US" sz="4800" b="1" dirty="0">
              <a:solidFill>
                <a:schemeClr val="bg1"/>
              </a:solidFill>
            </a:endParaRPr>
          </a:p>
        </p:txBody>
      </p:sp>
      <p:sp>
        <p:nvSpPr>
          <p:cNvPr id="28" name="テキスト ボックス 27">
            <a:extLst>
              <a:ext uri="{FF2B5EF4-FFF2-40B4-BE49-F238E27FC236}">
                <a16:creationId xmlns:a16="http://schemas.microsoft.com/office/drawing/2014/main" id="{BC10268B-D950-4C82-AAB3-786739597EE5}"/>
              </a:ext>
            </a:extLst>
          </p:cNvPr>
          <p:cNvSpPr txBox="1"/>
          <p:nvPr/>
        </p:nvSpPr>
        <p:spPr>
          <a:xfrm>
            <a:off x="7075242" y="4951300"/>
            <a:ext cx="426967" cy="830997"/>
          </a:xfrm>
          <a:prstGeom prst="rect">
            <a:avLst/>
          </a:prstGeom>
          <a:noFill/>
        </p:spPr>
        <p:txBody>
          <a:bodyPr wrap="none" lIns="36000" rIns="36000" rtlCol="0">
            <a:spAutoFit/>
          </a:bodyPr>
          <a:lstStyle/>
          <a:p>
            <a:pPr algn="l"/>
            <a:r>
              <a:rPr kumimoji="1" lang="en-US" altLang="ja-JP" sz="4800" b="1" dirty="0">
                <a:solidFill>
                  <a:schemeClr val="bg1"/>
                </a:solidFill>
              </a:rPr>
              <a:t>3</a:t>
            </a:r>
            <a:endParaRPr kumimoji="1" lang="ja-JP" altLang="en-US" sz="4800" b="1" dirty="0">
              <a:solidFill>
                <a:schemeClr val="bg1"/>
              </a:solidFill>
            </a:endParaRPr>
          </a:p>
        </p:txBody>
      </p:sp>
      <p:sp>
        <p:nvSpPr>
          <p:cNvPr id="7" name="フリーフォーム: 図形 6">
            <a:extLst>
              <a:ext uri="{FF2B5EF4-FFF2-40B4-BE49-F238E27FC236}">
                <a16:creationId xmlns:a16="http://schemas.microsoft.com/office/drawing/2014/main" id="{30D36990-91E4-4476-9301-A11132B3D4D2}"/>
              </a:ext>
            </a:extLst>
          </p:cNvPr>
          <p:cNvSpPr/>
          <p:nvPr/>
        </p:nvSpPr>
        <p:spPr>
          <a:xfrm>
            <a:off x="3588755" y="3287016"/>
            <a:ext cx="961901" cy="933401"/>
          </a:xfrm>
          <a:custGeom>
            <a:avLst/>
            <a:gdLst>
              <a:gd name="connsiteX0" fmla="*/ 2375 w 961901"/>
              <a:gd name="connsiteY0" fmla="*/ 0 h 933401"/>
              <a:gd name="connsiteX1" fmla="*/ 961901 w 961901"/>
              <a:gd name="connsiteY1" fmla="*/ 824148 h 933401"/>
              <a:gd name="connsiteX2" fmla="*/ 961901 w 961901"/>
              <a:gd name="connsiteY2" fmla="*/ 933401 h 933401"/>
              <a:gd name="connsiteX3" fmla="*/ 0 w 961901"/>
              <a:gd name="connsiteY3" fmla="*/ 619892 h 933401"/>
              <a:gd name="connsiteX4" fmla="*/ 2375 w 961901"/>
              <a:gd name="connsiteY4" fmla="*/ 0 h 93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1901" h="933401">
                <a:moveTo>
                  <a:pt x="2375" y="0"/>
                </a:moveTo>
                <a:lnTo>
                  <a:pt x="961901" y="824148"/>
                </a:lnTo>
                <a:lnTo>
                  <a:pt x="961901" y="933401"/>
                </a:lnTo>
                <a:lnTo>
                  <a:pt x="0" y="619892"/>
                </a:lnTo>
                <a:cubicBezTo>
                  <a:pt x="792" y="413261"/>
                  <a:pt x="1583" y="206631"/>
                  <a:pt x="2375" y="0"/>
                </a:cubicBezTo>
                <a:close/>
              </a:path>
            </a:pathLst>
          </a:custGeom>
          <a:solidFill>
            <a:schemeClr val="bg2">
              <a:lumMod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kumimoji="1" lang="ja-JP" altLang="en-US" dirty="0"/>
          </a:p>
        </p:txBody>
      </p:sp>
      <p:sp>
        <p:nvSpPr>
          <p:cNvPr id="8" name="フリーフォーム: 図形 7">
            <a:extLst>
              <a:ext uri="{FF2B5EF4-FFF2-40B4-BE49-F238E27FC236}">
                <a16:creationId xmlns:a16="http://schemas.microsoft.com/office/drawing/2014/main" id="{FD06277E-951E-4B4A-BBA7-64DCD92D6F86}"/>
              </a:ext>
            </a:extLst>
          </p:cNvPr>
          <p:cNvSpPr/>
          <p:nvPr/>
        </p:nvSpPr>
        <p:spPr>
          <a:xfrm>
            <a:off x="3588755" y="4023285"/>
            <a:ext cx="961901" cy="615142"/>
          </a:xfrm>
          <a:custGeom>
            <a:avLst/>
            <a:gdLst>
              <a:gd name="connsiteX0" fmla="*/ 0 w 961901"/>
              <a:gd name="connsiteY0" fmla="*/ 0 h 615142"/>
              <a:gd name="connsiteX1" fmla="*/ 961901 w 961901"/>
              <a:gd name="connsiteY1" fmla="*/ 230382 h 615142"/>
              <a:gd name="connsiteX2" fmla="*/ 961901 w 961901"/>
              <a:gd name="connsiteY2" fmla="*/ 337260 h 615142"/>
              <a:gd name="connsiteX3" fmla="*/ 0 w 961901"/>
              <a:gd name="connsiteY3" fmla="*/ 615142 h 615142"/>
              <a:gd name="connsiteX4" fmla="*/ 0 w 961901"/>
              <a:gd name="connsiteY4" fmla="*/ 0 h 615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1901" h="615142">
                <a:moveTo>
                  <a:pt x="0" y="0"/>
                </a:moveTo>
                <a:lnTo>
                  <a:pt x="961901" y="230382"/>
                </a:lnTo>
                <a:lnTo>
                  <a:pt x="961901" y="337260"/>
                </a:lnTo>
                <a:lnTo>
                  <a:pt x="0" y="615142"/>
                </a:lnTo>
                <a:lnTo>
                  <a:pt x="0" y="0"/>
                </a:lnTo>
                <a:close/>
              </a:path>
            </a:pathLst>
          </a:custGeom>
          <a:solidFill>
            <a:schemeClr val="bg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kumimoji="1" lang="ja-JP" altLang="en-US" dirty="0"/>
          </a:p>
        </p:txBody>
      </p:sp>
      <p:sp>
        <p:nvSpPr>
          <p:cNvPr id="10" name="フリーフォーム: 図形 9">
            <a:extLst>
              <a:ext uri="{FF2B5EF4-FFF2-40B4-BE49-F238E27FC236}">
                <a16:creationId xmlns:a16="http://schemas.microsoft.com/office/drawing/2014/main" id="{4629A837-7D9B-412C-80DA-AB567106BBE5}"/>
              </a:ext>
            </a:extLst>
          </p:cNvPr>
          <p:cNvSpPr/>
          <p:nvPr/>
        </p:nvSpPr>
        <p:spPr>
          <a:xfrm>
            <a:off x="3586379" y="4398546"/>
            <a:ext cx="964277" cy="964276"/>
          </a:xfrm>
          <a:custGeom>
            <a:avLst/>
            <a:gdLst>
              <a:gd name="connsiteX0" fmla="*/ 2376 w 964277"/>
              <a:gd name="connsiteY0" fmla="*/ 349134 h 964276"/>
              <a:gd name="connsiteX1" fmla="*/ 964277 w 964277"/>
              <a:gd name="connsiteY1" fmla="*/ 0 h 964276"/>
              <a:gd name="connsiteX2" fmla="*/ 964277 w 964277"/>
              <a:gd name="connsiteY2" fmla="*/ 106878 h 964276"/>
              <a:gd name="connsiteX3" fmla="*/ 0 w 964277"/>
              <a:gd name="connsiteY3" fmla="*/ 964276 h 964276"/>
              <a:gd name="connsiteX4" fmla="*/ 2376 w 964277"/>
              <a:gd name="connsiteY4" fmla="*/ 349134 h 96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4277" h="964276">
                <a:moveTo>
                  <a:pt x="2376" y="349134"/>
                </a:moveTo>
                <a:lnTo>
                  <a:pt x="964277" y="0"/>
                </a:lnTo>
                <a:lnTo>
                  <a:pt x="964277" y="106878"/>
                </a:lnTo>
                <a:lnTo>
                  <a:pt x="0" y="964276"/>
                </a:lnTo>
                <a:lnTo>
                  <a:pt x="2376" y="349134"/>
                </a:lnTo>
                <a:close/>
              </a:path>
            </a:pathLst>
          </a:custGeom>
          <a:solidFill>
            <a:schemeClr val="bg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kumimoji="1" lang="ja-JP" altLang="en-US" dirty="0"/>
          </a:p>
        </p:txBody>
      </p:sp>
      <p:sp>
        <p:nvSpPr>
          <p:cNvPr id="29" name="正方形/長方形 28">
            <a:extLst>
              <a:ext uri="{FF2B5EF4-FFF2-40B4-BE49-F238E27FC236}">
                <a16:creationId xmlns:a16="http://schemas.microsoft.com/office/drawing/2014/main" id="{76DC75EE-1A1E-4A1F-BB8E-586855739BCF}"/>
              </a:ext>
            </a:extLst>
          </p:cNvPr>
          <p:cNvSpPr>
            <a:spLocks noChangeAspect="1"/>
          </p:cNvSpPr>
          <p:nvPr/>
        </p:nvSpPr>
        <p:spPr>
          <a:xfrm>
            <a:off x="11268000" y="-972000"/>
            <a:ext cx="900000" cy="900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P332</a:t>
            </a:r>
          </a:p>
          <a:p>
            <a:pPr algn="ctr"/>
            <a:r>
              <a:rPr kumimoji="1" lang="en-US" altLang="ja-JP" dirty="0"/>
              <a:t>P351</a:t>
            </a:r>
          </a:p>
          <a:p>
            <a:pPr algn="ctr"/>
            <a:r>
              <a:rPr kumimoji="1" lang="en-US" altLang="ja-JP" dirty="0"/>
              <a:t>P366</a:t>
            </a:r>
          </a:p>
        </p:txBody>
      </p:sp>
    </p:spTree>
    <p:extLst>
      <p:ext uri="{BB962C8B-B14F-4D97-AF65-F5344CB8AC3E}">
        <p14:creationId xmlns:p14="http://schemas.microsoft.com/office/powerpoint/2010/main" val="4086992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D930AA-BBD1-4423-9874-86DE7E700924}"/>
              </a:ext>
            </a:extLst>
          </p:cNvPr>
          <p:cNvSpPr>
            <a:spLocks noGrp="1"/>
          </p:cNvSpPr>
          <p:nvPr>
            <p:ph type="title"/>
          </p:nvPr>
        </p:nvSpPr>
        <p:spPr>
          <a:xfrm>
            <a:off x="252000" y="324000"/>
            <a:ext cx="11592000" cy="540000"/>
          </a:xfrm>
        </p:spPr>
        <p:txBody>
          <a:bodyPr/>
          <a:lstStyle/>
          <a:p>
            <a:r>
              <a:rPr lang="en-US" altLang="ja-JP" dirty="0"/>
              <a:t>5. </a:t>
            </a:r>
            <a:r>
              <a:rPr lang="ja-JP" altLang="en-US" dirty="0"/>
              <a:t>プロジェクト実施の</a:t>
            </a:r>
            <a:r>
              <a:rPr lang="en-US" altLang="ja-JP" dirty="0"/>
              <a:t>5</a:t>
            </a:r>
            <a:r>
              <a:rPr lang="ja-JP" altLang="en-US" dirty="0"/>
              <a:t>つのポイント</a:t>
            </a:r>
          </a:p>
        </p:txBody>
      </p:sp>
      <p:sp>
        <p:nvSpPr>
          <p:cNvPr id="13" name="テキスト プレースホルダー 12">
            <a:extLst>
              <a:ext uri="{FF2B5EF4-FFF2-40B4-BE49-F238E27FC236}">
                <a16:creationId xmlns:a16="http://schemas.microsoft.com/office/drawing/2014/main" id="{1075CDEA-F76B-41C3-B51E-AF5E15D4ED2D}"/>
              </a:ext>
            </a:extLst>
          </p:cNvPr>
          <p:cNvSpPr>
            <a:spLocks noGrp="1"/>
          </p:cNvSpPr>
          <p:nvPr>
            <p:ph type="body" sz="quarter" idx="11"/>
          </p:nvPr>
        </p:nvSpPr>
        <p:spPr>
          <a:xfrm>
            <a:off x="251999" y="36000"/>
            <a:ext cx="5832000" cy="252000"/>
          </a:xfrm>
        </p:spPr>
        <p:txBody>
          <a:bodyPr/>
          <a:lstStyle/>
          <a:p>
            <a:r>
              <a:rPr lang="en-US" altLang="ja-JP" dirty="0"/>
              <a:t>2. 3</a:t>
            </a:r>
            <a:r>
              <a:rPr lang="ja-JP" altLang="en-US" dirty="0"/>
              <a:t>つのフォーカスエリアと</a:t>
            </a:r>
            <a:r>
              <a:rPr lang="en-US" altLang="ja-JP" dirty="0"/>
              <a:t>4</a:t>
            </a:r>
            <a:r>
              <a:rPr lang="ja-JP" altLang="en-US" dirty="0"/>
              <a:t>つのタスク</a:t>
            </a:r>
          </a:p>
        </p:txBody>
      </p:sp>
      <p:graphicFrame>
        <p:nvGraphicFramePr>
          <p:cNvPr id="3" name="表 2">
            <a:extLst>
              <a:ext uri="{FF2B5EF4-FFF2-40B4-BE49-F238E27FC236}">
                <a16:creationId xmlns:a16="http://schemas.microsoft.com/office/drawing/2014/main" id="{8CA350F5-25B7-45D6-8F23-31322B143E75}"/>
              </a:ext>
            </a:extLst>
          </p:cNvPr>
          <p:cNvGraphicFramePr>
            <a:graphicFrameLocks noGrp="1"/>
          </p:cNvGraphicFramePr>
          <p:nvPr>
            <p:extLst>
              <p:ext uri="{D42A27DB-BD31-4B8C-83A1-F6EECF244321}">
                <p14:modId xmlns:p14="http://schemas.microsoft.com/office/powerpoint/2010/main" val="3373375852"/>
              </p:ext>
            </p:extLst>
          </p:nvPr>
        </p:nvGraphicFramePr>
        <p:xfrm>
          <a:off x="2527037" y="3229004"/>
          <a:ext cx="900000" cy="1188000"/>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val="4074538820"/>
                    </a:ext>
                  </a:extLst>
                </a:gridCol>
              </a:tblGrid>
              <a:tr h="180000">
                <a:tc>
                  <a:txBody>
                    <a:bodyPr/>
                    <a:lstStyle/>
                    <a:p>
                      <a:endParaRPr kumimoji="1" lang="ja-JP" altLang="en-US" sz="100" dirty="0"/>
                    </a:p>
                  </a:txBody>
                  <a:tcPr marL="0" marR="0" marT="0" marB="0">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schemeClr>
                    </a:solidFill>
                  </a:tcPr>
                </a:tc>
                <a:extLst>
                  <a:ext uri="{0D108BD9-81ED-4DB2-BD59-A6C34878D82A}">
                    <a16:rowId xmlns:a16="http://schemas.microsoft.com/office/drawing/2014/main" val="1815725525"/>
                  </a:ext>
                </a:extLst>
              </a:tr>
              <a:tr h="72000">
                <a:tc>
                  <a:txBody>
                    <a:bodyPr/>
                    <a:lstStyle/>
                    <a:p>
                      <a:endParaRPr kumimoji="1" lang="ja-JP" altLang="en-US" sz="100" dirty="0"/>
                    </a:p>
                  </a:txBody>
                  <a:tcPr marL="0" marR="0" marT="0" marB="0">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852509"/>
                  </a:ext>
                </a:extLst>
              </a:tr>
              <a:tr h="180000">
                <a:tc>
                  <a:txBody>
                    <a:bodyPr/>
                    <a:lstStyle/>
                    <a:p>
                      <a:endParaRPr kumimoji="1" lang="ja-JP" altLang="en-US" sz="100" dirty="0"/>
                    </a:p>
                  </a:txBody>
                  <a:tcPr marL="0" marR="0" marT="0" marB="0">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998946308"/>
                  </a:ext>
                </a:extLst>
              </a:tr>
              <a:tr h="72000">
                <a:tc>
                  <a:txBody>
                    <a:bodyPr/>
                    <a:lstStyle/>
                    <a:p>
                      <a:endParaRPr kumimoji="1" lang="ja-JP" altLang="en-US" sz="100" dirty="0"/>
                    </a:p>
                  </a:txBody>
                  <a:tcPr marL="0" marR="0" marT="0" marB="0">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729416"/>
                  </a:ext>
                </a:extLst>
              </a:tr>
              <a:tr h="180000">
                <a:tc>
                  <a:txBody>
                    <a:bodyPr/>
                    <a:lstStyle/>
                    <a:p>
                      <a:endParaRPr kumimoji="1" lang="ja-JP" altLang="en-US" sz="100" dirty="0"/>
                    </a:p>
                  </a:txBody>
                  <a:tcPr marL="0" marR="0" marT="0" marB="0">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2628036785"/>
                  </a:ext>
                </a:extLst>
              </a:tr>
              <a:tr h="72000">
                <a:tc>
                  <a:txBody>
                    <a:bodyPr/>
                    <a:lstStyle/>
                    <a:p>
                      <a:endParaRPr kumimoji="1" lang="ja-JP" altLang="en-US" sz="100" dirty="0"/>
                    </a:p>
                  </a:txBody>
                  <a:tcPr marL="0" marR="0" marT="0" marB="0">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3501443"/>
                  </a:ext>
                </a:extLst>
              </a:tr>
              <a:tr h="180000">
                <a:tc>
                  <a:txBody>
                    <a:bodyPr/>
                    <a:lstStyle/>
                    <a:p>
                      <a:endParaRPr kumimoji="1" lang="ja-JP" altLang="en-US" sz="100" dirty="0"/>
                    </a:p>
                  </a:txBody>
                  <a:tcPr marL="0" marR="0" marT="0" marB="0">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1510523618"/>
                  </a:ext>
                </a:extLst>
              </a:tr>
              <a:tr h="72000">
                <a:tc>
                  <a:txBody>
                    <a:bodyPr/>
                    <a:lstStyle/>
                    <a:p>
                      <a:endParaRPr kumimoji="1" lang="ja-JP" altLang="en-US" sz="100" dirty="0"/>
                    </a:p>
                  </a:txBody>
                  <a:tcPr marL="0" marR="0" marT="0" marB="0">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4105722"/>
                  </a:ext>
                </a:extLst>
              </a:tr>
              <a:tr h="180000">
                <a:tc>
                  <a:txBody>
                    <a:bodyPr/>
                    <a:lstStyle/>
                    <a:p>
                      <a:endParaRPr kumimoji="1" lang="ja-JP" altLang="en-US" sz="100" dirty="0"/>
                    </a:p>
                  </a:txBody>
                  <a:tcPr marL="0" marR="0" marT="0" marB="0">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3682236263"/>
                  </a:ext>
                </a:extLst>
              </a:tr>
            </a:tbl>
          </a:graphicData>
        </a:graphic>
      </p:graphicFrame>
      <p:graphicFrame>
        <p:nvGraphicFramePr>
          <p:cNvPr id="4" name="表 3">
            <a:extLst>
              <a:ext uri="{FF2B5EF4-FFF2-40B4-BE49-F238E27FC236}">
                <a16:creationId xmlns:a16="http://schemas.microsoft.com/office/drawing/2014/main" id="{B5017E67-FA4B-4702-8BB6-9A4D8595EB9A}"/>
              </a:ext>
            </a:extLst>
          </p:cNvPr>
          <p:cNvGraphicFramePr>
            <a:graphicFrameLocks noGrp="1"/>
          </p:cNvGraphicFramePr>
          <p:nvPr>
            <p:extLst>
              <p:ext uri="{D42A27DB-BD31-4B8C-83A1-F6EECF244321}">
                <p14:modId xmlns:p14="http://schemas.microsoft.com/office/powerpoint/2010/main" val="3041638500"/>
              </p:ext>
            </p:extLst>
          </p:nvPr>
        </p:nvGraphicFramePr>
        <p:xfrm>
          <a:off x="5244000" y="1213004"/>
          <a:ext cx="6948000" cy="5220000"/>
        </p:xfrm>
        <a:graphic>
          <a:graphicData uri="http://schemas.openxmlformats.org/drawingml/2006/table">
            <a:tbl>
              <a:tblPr bandRow="1">
                <a:tableStyleId>{5C22544A-7EE6-4342-B048-85BDC9FD1C3A}</a:tableStyleId>
              </a:tblPr>
              <a:tblGrid>
                <a:gridCol w="720000">
                  <a:extLst>
                    <a:ext uri="{9D8B030D-6E8A-4147-A177-3AD203B41FA5}">
                      <a16:colId xmlns:a16="http://schemas.microsoft.com/office/drawing/2014/main" val="2309399491"/>
                    </a:ext>
                  </a:extLst>
                </a:gridCol>
                <a:gridCol w="6228000">
                  <a:extLst>
                    <a:ext uri="{9D8B030D-6E8A-4147-A177-3AD203B41FA5}">
                      <a16:colId xmlns:a16="http://schemas.microsoft.com/office/drawing/2014/main" val="4074538820"/>
                    </a:ext>
                  </a:extLst>
                </a:gridCol>
              </a:tblGrid>
              <a:tr h="900000">
                <a:tc>
                  <a:txBody>
                    <a:bodyPr/>
                    <a:lstStyle/>
                    <a:p>
                      <a:pPr algn="ctr">
                        <a:lnSpc>
                          <a:spcPct val="90000"/>
                        </a:lnSpc>
                      </a:pPr>
                      <a:r>
                        <a:rPr kumimoji="1" lang="en-US" altLang="ja-JP" sz="4400" b="1" dirty="0">
                          <a:solidFill>
                            <a:schemeClr val="bg1"/>
                          </a:solidFill>
                        </a:rPr>
                        <a:t>1</a:t>
                      </a:r>
                      <a:endParaRPr kumimoji="1" lang="ja-JP" altLang="en-US" sz="4400" b="1" dirty="0">
                        <a:solidFill>
                          <a:schemeClr val="bg1"/>
                        </a:solidFill>
                      </a:endParaRPr>
                    </a:p>
                  </a:txBody>
                  <a:tcPr marL="0" marR="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10000"/>
                      </a:schemeClr>
                    </a:solidFill>
                  </a:tcPr>
                </a:tc>
                <a:tc>
                  <a:txBody>
                    <a:bodyPr/>
                    <a:lstStyle/>
                    <a:p>
                      <a:pPr>
                        <a:lnSpc>
                          <a:spcPct val="90000"/>
                        </a:lnSpc>
                      </a:pPr>
                      <a:r>
                        <a:rPr kumimoji="1" lang="ja-JP" altLang="en-US" sz="2400" dirty="0">
                          <a:solidFill>
                            <a:schemeClr val="bg1"/>
                          </a:solidFill>
                        </a:rPr>
                        <a:t>戦略事業の展開計画に基づく</a:t>
                      </a:r>
                      <a:endParaRPr kumimoji="1" lang="en-US" altLang="ja-JP" sz="2400" dirty="0">
                        <a:solidFill>
                          <a:schemeClr val="bg1"/>
                        </a:solidFill>
                      </a:endParaRPr>
                    </a:p>
                    <a:p>
                      <a:pPr>
                        <a:lnSpc>
                          <a:spcPct val="90000"/>
                        </a:lnSpc>
                      </a:pPr>
                      <a:r>
                        <a:rPr kumimoji="1" lang="ja-JP" altLang="en-US" sz="2400" dirty="0">
                          <a:solidFill>
                            <a:schemeClr val="bg1"/>
                          </a:solidFill>
                        </a:rPr>
                        <a:t>リソースの最適化</a:t>
                      </a:r>
                    </a:p>
                  </a:txBody>
                  <a:tcPr marL="0" marR="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10000"/>
                      </a:schemeClr>
                    </a:solidFill>
                  </a:tcPr>
                </a:tc>
                <a:extLst>
                  <a:ext uri="{0D108BD9-81ED-4DB2-BD59-A6C34878D82A}">
                    <a16:rowId xmlns:a16="http://schemas.microsoft.com/office/drawing/2014/main" val="1815725525"/>
                  </a:ext>
                </a:extLst>
              </a:tr>
              <a:tr h="180000">
                <a:tc>
                  <a:txBody>
                    <a:bodyPr/>
                    <a:lstStyle/>
                    <a:p>
                      <a:pPr algn="ctr">
                        <a:lnSpc>
                          <a:spcPct val="90000"/>
                        </a:lnSpc>
                      </a:pPr>
                      <a:endParaRPr kumimoji="1" lang="ja-JP" altLang="en-US" sz="100" dirty="0">
                        <a:solidFill>
                          <a:schemeClr val="bg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nSpc>
                          <a:spcPct val="90000"/>
                        </a:lnSpc>
                      </a:pPr>
                      <a:endParaRPr kumimoji="1" lang="ja-JP" altLang="en-US" sz="100" dirty="0">
                        <a:solidFill>
                          <a:schemeClr val="bg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297130443"/>
                  </a:ext>
                </a:extLst>
              </a:tr>
              <a:tr h="900000">
                <a:tc>
                  <a:txBody>
                    <a:bodyPr/>
                    <a:lstStyle/>
                    <a:p>
                      <a:pPr algn="ctr">
                        <a:lnSpc>
                          <a:spcPct val="90000"/>
                        </a:lnSpc>
                      </a:pPr>
                      <a:r>
                        <a:rPr kumimoji="1" lang="en-US" altLang="ja-JP" sz="4400" b="1" dirty="0">
                          <a:solidFill>
                            <a:schemeClr val="bg1"/>
                          </a:solidFill>
                        </a:rPr>
                        <a:t>2</a:t>
                      </a:r>
                      <a:endParaRPr kumimoji="1" lang="ja-JP" altLang="en-US" sz="4400" b="1" dirty="0">
                        <a:solidFill>
                          <a:schemeClr val="bg1"/>
                        </a:solidFill>
                      </a:endParaRPr>
                    </a:p>
                  </a:txBody>
                  <a:tcPr marL="0" marR="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tc>
                  <a:txBody>
                    <a:bodyPr/>
                    <a:lstStyle/>
                    <a:p>
                      <a:pPr>
                        <a:lnSpc>
                          <a:spcPct val="90000"/>
                        </a:lnSpc>
                      </a:pPr>
                      <a:r>
                        <a:rPr kumimoji="1" lang="ja-JP" altLang="en-US" sz="2400" dirty="0">
                          <a:solidFill>
                            <a:schemeClr val="bg1"/>
                          </a:solidFill>
                        </a:rPr>
                        <a:t>円滑なプロジェクト推進を実現する</a:t>
                      </a:r>
                      <a:endParaRPr kumimoji="1" lang="en-US" altLang="ja-JP" sz="2400" dirty="0">
                        <a:solidFill>
                          <a:schemeClr val="bg1"/>
                        </a:solidFill>
                      </a:endParaRPr>
                    </a:p>
                    <a:p>
                      <a:pPr>
                        <a:lnSpc>
                          <a:spcPct val="90000"/>
                        </a:lnSpc>
                      </a:pPr>
                      <a:r>
                        <a:rPr kumimoji="1" lang="ja-JP" altLang="en-US" sz="2400" dirty="0">
                          <a:solidFill>
                            <a:schemeClr val="bg1"/>
                          </a:solidFill>
                        </a:rPr>
                        <a:t>プロジェクト体制</a:t>
                      </a:r>
                    </a:p>
                  </a:txBody>
                  <a:tcPr marL="0" marR="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998946308"/>
                  </a:ext>
                </a:extLst>
              </a:tr>
              <a:tr h="180000">
                <a:tc>
                  <a:txBody>
                    <a:bodyPr/>
                    <a:lstStyle/>
                    <a:p>
                      <a:pPr algn="ctr">
                        <a:lnSpc>
                          <a:spcPct val="90000"/>
                        </a:lnSpc>
                      </a:pPr>
                      <a:endParaRPr kumimoji="1" lang="ja-JP" altLang="en-US" sz="100" dirty="0">
                        <a:solidFill>
                          <a:schemeClr val="bg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nSpc>
                          <a:spcPct val="90000"/>
                        </a:lnSpc>
                      </a:pPr>
                      <a:endParaRPr kumimoji="1" lang="ja-JP" altLang="en-US" sz="100" dirty="0">
                        <a:solidFill>
                          <a:schemeClr val="bg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946775407"/>
                  </a:ext>
                </a:extLst>
              </a:tr>
              <a:tr h="900000">
                <a:tc>
                  <a:txBody>
                    <a:bodyPr/>
                    <a:lstStyle/>
                    <a:p>
                      <a:pPr algn="ctr">
                        <a:lnSpc>
                          <a:spcPct val="90000"/>
                        </a:lnSpc>
                      </a:pPr>
                      <a:r>
                        <a:rPr kumimoji="1" lang="en-US" altLang="ja-JP" sz="4400" b="1" dirty="0">
                          <a:solidFill>
                            <a:schemeClr val="bg1"/>
                          </a:solidFill>
                        </a:rPr>
                        <a:t>3</a:t>
                      </a:r>
                      <a:endParaRPr kumimoji="1" lang="ja-JP" altLang="en-US" sz="4400" b="1" dirty="0">
                        <a:solidFill>
                          <a:schemeClr val="bg1"/>
                        </a:solidFill>
                      </a:endParaRPr>
                    </a:p>
                  </a:txBody>
                  <a:tcPr marL="0" marR="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pPr>
                        <a:lnSpc>
                          <a:spcPct val="90000"/>
                        </a:lnSpc>
                      </a:pPr>
                      <a:r>
                        <a:rPr kumimoji="1" lang="ja-JP" altLang="en-US" sz="2400" dirty="0">
                          <a:solidFill>
                            <a:schemeClr val="bg1"/>
                          </a:solidFill>
                        </a:rPr>
                        <a:t>豊富な実績に基づく</a:t>
                      </a:r>
                      <a:endParaRPr kumimoji="1" lang="en-US" altLang="ja-JP" sz="2400" dirty="0">
                        <a:solidFill>
                          <a:schemeClr val="bg1"/>
                        </a:solidFill>
                      </a:endParaRPr>
                    </a:p>
                    <a:p>
                      <a:pPr>
                        <a:lnSpc>
                          <a:spcPct val="90000"/>
                        </a:lnSpc>
                      </a:pPr>
                      <a:r>
                        <a:rPr kumimoji="1" lang="ja-JP" altLang="en-US" sz="2400" dirty="0">
                          <a:solidFill>
                            <a:schemeClr val="bg1"/>
                          </a:solidFill>
                        </a:rPr>
                        <a:t>信頼性の高いノウハウを採用</a:t>
                      </a:r>
                    </a:p>
                  </a:txBody>
                  <a:tcPr marL="0" marR="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2628036785"/>
                  </a:ext>
                </a:extLst>
              </a:tr>
              <a:tr h="180000">
                <a:tc>
                  <a:txBody>
                    <a:bodyPr/>
                    <a:lstStyle/>
                    <a:p>
                      <a:pPr algn="ctr">
                        <a:lnSpc>
                          <a:spcPct val="90000"/>
                        </a:lnSpc>
                      </a:pPr>
                      <a:endParaRPr kumimoji="1" lang="ja-JP" altLang="en-US" sz="100" dirty="0">
                        <a:solidFill>
                          <a:schemeClr val="bg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nSpc>
                          <a:spcPct val="90000"/>
                        </a:lnSpc>
                      </a:pPr>
                      <a:endParaRPr kumimoji="1" lang="ja-JP" altLang="en-US" sz="100" dirty="0">
                        <a:solidFill>
                          <a:schemeClr val="bg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690212590"/>
                  </a:ext>
                </a:extLst>
              </a:tr>
              <a:tr h="900000">
                <a:tc>
                  <a:txBody>
                    <a:bodyPr/>
                    <a:lstStyle/>
                    <a:p>
                      <a:pPr algn="ctr">
                        <a:lnSpc>
                          <a:spcPct val="90000"/>
                        </a:lnSpc>
                      </a:pPr>
                      <a:r>
                        <a:rPr kumimoji="1" lang="en-US" altLang="ja-JP" sz="4400" b="1" dirty="0">
                          <a:solidFill>
                            <a:schemeClr val="bg1"/>
                          </a:solidFill>
                        </a:rPr>
                        <a:t>4</a:t>
                      </a:r>
                      <a:endParaRPr kumimoji="1" lang="ja-JP" altLang="en-US" sz="4400" b="1" dirty="0">
                        <a:solidFill>
                          <a:schemeClr val="bg1"/>
                        </a:solidFill>
                      </a:endParaRPr>
                    </a:p>
                  </a:txBody>
                  <a:tcPr marL="0" marR="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75000"/>
                      </a:schemeClr>
                    </a:solidFill>
                  </a:tcPr>
                </a:tc>
                <a:tc>
                  <a:txBody>
                    <a:bodyPr/>
                    <a:lstStyle/>
                    <a:p>
                      <a:pPr>
                        <a:lnSpc>
                          <a:spcPct val="90000"/>
                        </a:lnSpc>
                      </a:pPr>
                      <a:r>
                        <a:rPr kumimoji="1" lang="ja-JP" altLang="en-US" sz="2400" dirty="0">
                          <a:solidFill>
                            <a:schemeClr val="bg1"/>
                          </a:solidFill>
                        </a:rPr>
                        <a:t>マネージメント層からエンドユーザまで</a:t>
                      </a:r>
                      <a:endParaRPr kumimoji="1" lang="en-US" altLang="ja-JP" sz="2400" dirty="0">
                        <a:solidFill>
                          <a:schemeClr val="bg1"/>
                        </a:solidFill>
                      </a:endParaRPr>
                    </a:p>
                    <a:p>
                      <a:pPr>
                        <a:lnSpc>
                          <a:spcPct val="90000"/>
                        </a:lnSpc>
                      </a:pPr>
                      <a:r>
                        <a:rPr kumimoji="1" lang="ja-JP" altLang="en-US" sz="2400" dirty="0">
                          <a:solidFill>
                            <a:schemeClr val="bg1"/>
                          </a:solidFill>
                        </a:rPr>
                        <a:t>一気通貫の業務を考慮</a:t>
                      </a:r>
                    </a:p>
                  </a:txBody>
                  <a:tcPr marL="0" marR="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510523618"/>
                  </a:ext>
                </a:extLst>
              </a:tr>
              <a:tr h="180000">
                <a:tc>
                  <a:txBody>
                    <a:bodyPr/>
                    <a:lstStyle/>
                    <a:p>
                      <a:pPr algn="ctr">
                        <a:lnSpc>
                          <a:spcPct val="90000"/>
                        </a:lnSpc>
                      </a:pPr>
                      <a:endParaRPr kumimoji="1" lang="ja-JP" altLang="en-US" sz="100" dirty="0">
                        <a:solidFill>
                          <a:schemeClr val="bg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nSpc>
                          <a:spcPct val="90000"/>
                        </a:lnSpc>
                      </a:pPr>
                      <a:endParaRPr kumimoji="1" lang="ja-JP" altLang="en-US" sz="100" dirty="0">
                        <a:solidFill>
                          <a:schemeClr val="bg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891993810"/>
                  </a:ext>
                </a:extLst>
              </a:tr>
              <a:tr h="900000">
                <a:tc>
                  <a:txBody>
                    <a:bodyPr/>
                    <a:lstStyle/>
                    <a:p>
                      <a:pPr algn="ctr">
                        <a:lnSpc>
                          <a:spcPct val="90000"/>
                        </a:lnSpc>
                      </a:pPr>
                      <a:r>
                        <a:rPr kumimoji="1" lang="en-US" altLang="ja-JP" sz="4400" b="1" dirty="0">
                          <a:solidFill>
                            <a:schemeClr val="bg1"/>
                          </a:solidFill>
                        </a:rPr>
                        <a:t>5</a:t>
                      </a:r>
                      <a:endParaRPr kumimoji="1" lang="ja-JP" altLang="en-US" sz="4400" b="1" dirty="0">
                        <a:solidFill>
                          <a:schemeClr val="bg1"/>
                        </a:solidFill>
                      </a:endParaRPr>
                    </a:p>
                  </a:txBody>
                  <a:tcPr marL="0" marR="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90000"/>
                      </a:schemeClr>
                    </a:solidFill>
                  </a:tcPr>
                </a:tc>
                <a:tc>
                  <a:txBody>
                    <a:bodyPr/>
                    <a:lstStyle/>
                    <a:p>
                      <a:pPr>
                        <a:lnSpc>
                          <a:spcPct val="90000"/>
                        </a:lnSpc>
                      </a:pPr>
                      <a:r>
                        <a:rPr kumimoji="0" lang="ja-JP" altLang="en-US" sz="2400" kern="0" dirty="0">
                          <a:solidFill>
                            <a:schemeClr val="bg1"/>
                          </a:solidFill>
                        </a:rPr>
                        <a:t>将来の業務拡張や連携先の追加・変更にも</a:t>
                      </a:r>
                      <a:endParaRPr kumimoji="0" lang="en-US" altLang="ja-JP" sz="2400" kern="0" dirty="0">
                        <a:solidFill>
                          <a:schemeClr val="bg1"/>
                        </a:solidFill>
                      </a:endParaRPr>
                    </a:p>
                    <a:p>
                      <a:pPr>
                        <a:lnSpc>
                          <a:spcPct val="90000"/>
                        </a:lnSpc>
                      </a:pPr>
                      <a:r>
                        <a:rPr kumimoji="0" lang="ja-JP" altLang="en-US" sz="2400" kern="0" dirty="0">
                          <a:solidFill>
                            <a:schemeClr val="bg1"/>
                          </a:solidFill>
                        </a:rPr>
                        <a:t>柔軟に対応できる設計</a:t>
                      </a:r>
                      <a:endParaRPr kumimoji="1" lang="ja-JP" altLang="en-US" sz="2400" dirty="0">
                        <a:solidFill>
                          <a:schemeClr val="bg1"/>
                        </a:solidFill>
                      </a:endParaRPr>
                    </a:p>
                  </a:txBody>
                  <a:tcPr marL="0" marR="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82236263"/>
                  </a:ext>
                </a:extLst>
              </a:tr>
            </a:tbl>
          </a:graphicData>
        </a:graphic>
      </p:graphicFrame>
      <p:pic>
        <p:nvPicPr>
          <p:cNvPr id="6" name="グラフィックス 5" descr="アイデアが浮かんだ人">
            <a:extLst>
              <a:ext uri="{FF2B5EF4-FFF2-40B4-BE49-F238E27FC236}">
                <a16:creationId xmlns:a16="http://schemas.microsoft.com/office/drawing/2014/main" id="{A92D19F5-2B13-4BC0-B5F0-2A0DA33AE5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961825"/>
            <a:ext cx="2700000" cy="2700000"/>
          </a:xfrm>
          <a:prstGeom prst="rect">
            <a:avLst/>
          </a:prstGeom>
        </p:spPr>
      </p:pic>
      <p:sp>
        <p:nvSpPr>
          <p:cNvPr id="7" name="正方形/長方形 6">
            <a:extLst>
              <a:ext uri="{FF2B5EF4-FFF2-40B4-BE49-F238E27FC236}">
                <a16:creationId xmlns:a16="http://schemas.microsoft.com/office/drawing/2014/main" id="{FED48515-24E8-4841-AA65-7F0D6C30F9E8}"/>
              </a:ext>
            </a:extLst>
          </p:cNvPr>
          <p:cNvSpPr/>
          <p:nvPr/>
        </p:nvSpPr>
        <p:spPr>
          <a:xfrm>
            <a:off x="252000" y="4680000"/>
            <a:ext cx="2328129" cy="584775"/>
          </a:xfrm>
          <a:prstGeom prst="rect">
            <a:avLst/>
          </a:prstGeom>
        </p:spPr>
        <p:txBody>
          <a:bodyPr wrap="none" lIns="0" rIns="0">
            <a:spAutoFit/>
          </a:bodyPr>
          <a:lstStyle/>
          <a:p>
            <a:r>
              <a:rPr kumimoji="1" lang="en-US" altLang="ja-JP" sz="3200" b="1" dirty="0">
                <a:solidFill>
                  <a:schemeClr val="tx1">
                    <a:lumMod val="50000"/>
                    <a:lumOff val="50000"/>
                  </a:schemeClr>
                </a:solidFill>
              </a:rPr>
              <a:t>5</a:t>
            </a:r>
            <a:r>
              <a:rPr kumimoji="1" lang="ja-JP" altLang="en-US" sz="3200" b="1" dirty="0">
                <a:solidFill>
                  <a:schemeClr val="tx1">
                    <a:lumMod val="50000"/>
                    <a:lumOff val="50000"/>
                  </a:schemeClr>
                </a:solidFill>
              </a:rPr>
              <a:t>つのポイント</a:t>
            </a:r>
            <a:endParaRPr lang="ja-JP" altLang="en-US" sz="3200" b="1" dirty="0">
              <a:solidFill>
                <a:schemeClr val="tx1">
                  <a:lumMod val="50000"/>
                  <a:lumOff val="50000"/>
                </a:schemeClr>
              </a:solidFill>
            </a:endParaRPr>
          </a:p>
        </p:txBody>
      </p:sp>
      <p:sp>
        <p:nvSpPr>
          <p:cNvPr id="5" name="フリーフォーム: 図形 4">
            <a:extLst>
              <a:ext uri="{FF2B5EF4-FFF2-40B4-BE49-F238E27FC236}">
                <a16:creationId xmlns:a16="http://schemas.microsoft.com/office/drawing/2014/main" id="{1FF86BF9-492D-427C-A6C2-B23109125CCC}"/>
              </a:ext>
            </a:extLst>
          </p:cNvPr>
          <p:cNvSpPr/>
          <p:nvPr/>
        </p:nvSpPr>
        <p:spPr>
          <a:xfrm>
            <a:off x="3422650" y="1212850"/>
            <a:ext cx="1822450" cy="2197100"/>
          </a:xfrm>
          <a:custGeom>
            <a:avLst/>
            <a:gdLst>
              <a:gd name="connsiteX0" fmla="*/ 0 w 1822450"/>
              <a:gd name="connsiteY0" fmla="*/ 2012950 h 2197100"/>
              <a:gd name="connsiteX1" fmla="*/ 1822450 w 1822450"/>
              <a:gd name="connsiteY1" fmla="*/ 0 h 2197100"/>
              <a:gd name="connsiteX2" fmla="*/ 1822450 w 1822450"/>
              <a:gd name="connsiteY2" fmla="*/ 889000 h 2197100"/>
              <a:gd name="connsiteX3" fmla="*/ 0 w 1822450"/>
              <a:gd name="connsiteY3" fmla="*/ 2197100 h 2197100"/>
              <a:gd name="connsiteX4" fmla="*/ 0 w 1822450"/>
              <a:gd name="connsiteY4" fmla="*/ 2012950 h 2197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2450" h="2197100">
                <a:moveTo>
                  <a:pt x="0" y="2012950"/>
                </a:moveTo>
                <a:lnTo>
                  <a:pt x="1822450" y="0"/>
                </a:lnTo>
                <a:lnTo>
                  <a:pt x="1822450" y="889000"/>
                </a:lnTo>
                <a:lnTo>
                  <a:pt x="0" y="2197100"/>
                </a:lnTo>
                <a:lnTo>
                  <a:pt x="0" y="2012950"/>
                </a:lnTo>
                <a:close/>
              </a:path>
            </a:pathLst>
          </a:custGeom>
          <a:solidFill>
            <a:schemeClr val="bg2">
              <a:lumMod val="1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3BEAF88A-2CB8-4E56-B0B8-1F71541BD921}"/>
              </a:ext>
            </a:extLst>
          </p:cNvPr>
          <p:cNvSpPr/>
          <p:nvPr/>
        </p:nvSpPr>
        <p:spPr>
          <a:xfrm>
            <a:off x="3424236" y="2292350"/>
            <a:ext cx="1820863" cy="1370012"/>
          </a:xfrm>
          <a:custGeom>
            <a:avLst/>
            <a:gdLst>
              <a:gd name="connsiteX0" fmla="*/ 0 w 1803400"/>
              <a:gd name="connsiteY0" fmla="*/ 1181100 h 1371600"/>
              <a:gd name="connsiteX1" fmla="*/ 1803400 w 1803400"/>
              <a:gd name="connsiteY1" fmla="*/ 0 h 1371600"/>
              <a:gd name="connsiteX2" fmla="*/ 1803400 w 1803400"/>
              <a:gd name="connsiteY2" fmla="*/ 895350 h 1371600"/>
              <a:gd name="connsiteX3" fmla="*/ 0 w 1803400"/>
              <a:gd name="connsiteY3" fmla="*/ 1371600 h 1371600"/>
              <a:gd name="connsiteX4" fmla="*/ 0 w 1803400"/>
              <a:gd name="connsiteY4" fmla="*/ 1181100 h 1371600"/>
              <a:gd name="connsiteX0" fmla="*/ 0 w 1814473"/>
              <a:gd name="connsiteY0" fmla="*/ 1190625 h 1371600"/>
              <a:gd name="connsiteX1" fmla="*/ 1814473 w 1814473"/>
              <a:gd name="connsiteY1" fmla="*/ 0 h 1371600"/>
              <a:gd name="connsiteX2" fmla="*/ 1814473 w 1814473"/>
              <a:gd name="connsiteY2" fmla="*/ 895350 h 1371600"/>
              <a:gd name="connsiteX3" fmla="*/ 11073 w 1814473"/>
              <a:gd name="connsiteY3" fmla="*/ 1371600 h 1371600"/>
              <a:gd name="connsiteX4" fmla="*/ 0 w 1814473"/>
              <a:gd name="connsiteY4" fmla="*/ 1190625 h 1371600"/>
              <a:gd name="connsiteX0" fmla="*/ 1 w 1814474"/>
              <a:gd name="connsiteY0" fmla="*/ 1190625 h 1370012"/>
              <a:gd name="connsiteX1" fmla="*/ 1814474 w 1814474"/>
              <a:gd name="connsiteY1" fmla="*/ 0 h 1370012"/>
              <a:gd name="connsiteX2" fmla="*/ 1814474 w 1814474"/>
              <a:gd name="connsiteY2" fmla="*/ 895350 h 1370012"/>
              <a:gd name="connsiteX3" fmla="*/ 0 w 1814474"/>
              <a:gd name="connsiteY3" fmla="*/ 1370012 h 1370012"/>
              <a:gd name="connsiteX4" fmla="*/ 1 w 1814474"/>
              <a:gd name="connsiteY4" fmla="*/ 1190625 h 1370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4474" h="1370012">
                <a:moveTo>
                  <a:pt x="1" y="1190625"/>
                </a:moveTo>
                <a:lnTo>
                  <a:pt x="1814474" y="0"/>
                </a:lnTo>
                <a:lnTo>
                  <a:pt x="1814474" y="895350"/>
                </a:lnTo>
                <a:lnTo>
                  <a:pt x="0" y="1370012"/>
                </a:lnTo>
                <a:cubicBezTo>
                  <a:pt x="0" y="1310216"/>
                  <a:pt x="1" y="1250421"/>
                  <a:pt x="1" y="1190625"/>
                </a:cubicBezTo>
                <a:close/>
              </a:path>
            </a:pathLst>
          </a:custGeom>
          <a:solidFill>
            <a:schemeClr val="bg2">
              <a:lumMod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0A64E53A-8C84-49DE-BDA8-32C764F748B1}"/>
              </a:ext>
            </a:extLst>
          </p:cNvPr>
          <p:cNvSpPr/>
          <p:nvPr/>
        </p:nvSpPr>
        <p:spPr>
          <a:xfrm>
            <a:off x="3425628" y="3379773"/>
            <a:ext cx="1820708" cy="882032"/>
          </a:xfrm>
          <a:custGeom>
            <a:avLst/>
            <a:gdLst>
              <a:gd name="connsiteX0" fmla="*/ 2698 w 1820708"/>
              <a:gd name="connsiteY0" fmla="*/ 353353 h 882032"/>
              <a:gd name="connsiteX1" fmla="*/ 1820708 w 1820708"/>
              <a:gd name="connsiteY1" fmla="*/ 0 h 882032"/>
              <a:gd name="connsiteX2" fmla="*/ 1820708 w 1820708"/>
              <a:gd name="connsiteY2" fmla="*/ 882032 h 882032"/>
              <a:gd name="connsiteX3" fmla="*/ 0 w 1820708"/>
              <a:gd name="connsiteY3" fmla="*/ 525983 h 882032"/>
              <a:gd name="connsiteX4" fmla="*/ 2698 w 1820708"/>
              <a:gd name="connsiteY4" fmla="*/ 353353 h 882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0708" h="882032">
                <a:moveTo>
                  <a:pt x="2698" y="353353"/>
                </a:moveTo>
                <a:lnTo>
                  <a:pt x="1820708" y="0"/>
                </a:lnTo>
                <a:lnTo>
                  <a:pt x="1820708" y="882032"/>
                </a:lnTo>
                <a:lnTo>
                  <a:pt x="0" y="525983"/>
                </a:lnTo>
                <a:cubicBezTo>
                  <a:pt x="899" y="468440"/>
                  <a:pt x="1799" y="410896"/>
                  <a:pt x="2698" y="353353"/>
                </a:cubicBezTo>
                <a:close/>
              </a:path>
            </a:pathLst>
          </a:custGeom>
          <a:solidFill>
            <a:schemeClr val="bg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6CA34896-3419-46BE-B8DA-1A8CF124DAE3}"/>
              </a:ext>
            </a:extLst>
          </p:cNvPr>
          <p:cNvSpPr/>
          <p:nvPr/>
        </p:nvSpPr>
        <p:spPr>
          <a:xfrm>
            <a:off x="3426106" y="3985567"/>
            <a:ext cx="1814836" cy="1360571"/>
          </a:xfrm>
          <a:custGeom>
            <a:avLst/>
            <a:gdLst>
              <a:gd name="connsiteX0" fmla="*/ 8092 w 1818011"/>
              <a:gd name="connsiteY0" fmla="*/ 0 h 1362159"/>
              <a:gd name="connsiteX1" fmla="*/ 1818011 w 1818011"/>
              <a:gd name="connsiteY1" fmla="*/ 469338 h 1362159"/>
              <a:gd name="connsiteX2" fmla="*/ 1818011 w 1818011"/>
              <a:gd name="connsiteY2" fmla="*/ 1362159 h 1362159"/>
              <a:gd name="connsiteX3" fmla="*/ 0 w 1818011"/>
              <a:gd name="connsiteY3" fmla="*/ 167235 h 1362159"/>
              <a:gd name="connsiteX4" fmla="*/ 8092 w 1818011"/>
              <a:gd name="connsiteY4" fmla="*/ 0 h 1362159"/>
              <a:gd name="connsiteX0" fmla="*/ 154 w 1810073"/>
              <a:gd name="connsiteY0" fmla="*/ 0 h 1362159"/>
              <a:gd name="connsiteX1" fmla="*/ 1810073 w 1810073"/>
              <a:gd name="connsiteY1" fmla="*/ 469338 h 1362159"/>
              <a:gd name="connsiteX2" fmla="*/ 1810073 w 1810073"/>
              <a:gd name="connsiteY2" fmla="*/ 1362159 h 1362159"/>
              <a:gd name="connsiteX3" fmla="*/ 0 w 1810073"/>
              <a:gd name="connsiteY3" fmla="*/ 179935 h 1362159"/>
              <a:gd name="connsiteX4" fmla="*/ 154 w 1810073"/>
              <a:gd name="connsiteY4" fmla="*/ 0 h 1362159"/>
              <a:gd name="connsiteX0" fmla="*/ 0 w 1814682"/>
              <a:gd name="connsiteY0" fmla="*/ 0 h 1360571"/>
              <a:gd name="connsiteX1" fmla="*/ 1814682 w 1814682"/>
              <a:gd name="connsiteY1" fmla="*/ 467750 h 1360571"/>
              <a:gd name="connsiteX2" fmla="*/ 1814682 w 1814682"/>
              <a:gd name="connsiteY2" fmla="*/ 1360571 h 1360571"/>
              <a:gd name="connsiteX3" fmla="*/ 4609 w 1814682"/>
              <a:gd name="connsiteY3" fmla="*/ 178347 h 1360571"/>
              <a:gd name="connsiteX4" fmla="*/ 0 w 1814682"/>
              <a:gd name="connsiteY4" fmla="*/ 0 h 1360571"/>
              <a:gd name="connsiteX0" fmla="*/ 154 w 1814836"/>
              <a:gd name="connsiteY0" fmla="*/ 0 h 1360571"/>
              <a:gd name="connsiteX1" fmla="*/ 1814836 w 1814836"/>
              <a:gd name="connsiteY1" fmla="*/ 467750 h 1360571"/>
              <a:gd name="connsiteX2" fmla="*/ 1814836 w 1814836"/>
              <a:gd name="connsiteY2" fmla="*/ 1360571 h 1360571"/>
              <a:gd name="connsiteX3" fmla="*/ 0 w 1814836"/>
              <a:gd name="connsiteY3" fmla="*/ 178347 h 1360571"/>
              <a:gd name="connsiteX4" fmla="*/ 154 w 1814836"/>
              <a:gd name="connsiteY4" fmla="*/ 0 h 136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4836" h="1360571">
                <a:moveTo>
                  <a:pt x="154" y="0"/>
                </a:moveTo>
                <a:lnTo>
                  <a:pt x="1814836" y="467750"/>
                </a:lnTo>
                <a:lnTo>
                  <a:pt x="1814836" y="1360571"/>
                </a:lnTo>
                <a:lnTo>
                  <a:pt x="0" y="178347"/>
                </a:lnTo>
                <a:cubicBezTo>
                  <a:pt x="51" y="118369"/>
                  <a:pt x="103" y="59978"/>
                  <a:pt x="154" y="0"/>
                </a:cubicBezTo>
                <a:close/>
              </a:path>
            </a:pathLst>
          </a:custGeom>
          <a:solidFill>
            <a:schemeClr val="bg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60A35CD9-18C6-49CD-9F24-70E13F3ECDBE}"/>
              </a:ext>
            </a:extLst>
          </p:cNvPr>
          <p:cNvSpPr/>
          <p:nvPr/>
        </p:nvSpPr>
        <p:spPr>
          <a:xfrm>
            <a:off x="3422650" y="4232275"/>
            <a:ext cx="1819275" cy="2187575"/>
          </a:xfrm>
          <a:custGeom>
            <a:avLst/>
            <a:gdLst>
              <a:gd name="connsiteX0" fmla="*/ 0 w 1819275"/>
              <a:gd name="connsiteY0" fmla="*/ 0 h 2187575"/>
              <a:gd name="connsiteX1" fmla="*/ 1819275 w 1819275"/>
              <a:gd name="connsiteY1" fmla="*/ 1301750 h 2187575"/>
              <a:gd name="connsiteX2" fmla="*/ 1819275 w 1819275"/>
              <a:gd name="connsiteY2" fmla="*/ 2187575 h 2187575"/>
              <a:gd name="connsiteX3" fmla="*/ 6350 w 1819275"/>
              <a:gd name="connsiteY3" fmla="*/ 174625 h 2187575"/>
              <a:gd name="connsiteX4" fmla="*/ 0 w 1819275"/>
              <a:gd name="connsiteY4" fmla="*/ 0 h 2187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275" h="2187575">
                <a:moveTo>
                  <a:pt x="0" y="0"/>
                </a:moveTo>
                <a:lnTo>
                  <a:pt x="1819275" y="1301750"/>
                </a:lnTo>
                <a:lnTo>
                  <a:pt x="1819275" y="2187575"/>
                </a:lnTo>
                <a:lnTo>
                  <a:pt x="6350" y="174625"/>
                </a:lnTo>
                <a:cubicBezTo>
                  <a:pt x="5292" y="116417"/>
                  <a:pt x="4233" y="58208"/>
                  <a:pt x="0" y="0"/>
                </a:cubicBezTo>
                <a:close/>
              </a:path>
            </a:pathLst>
          </a:custGeom>
          <a:solidFill>
            <a:schemeClr val="bg2">
              <a:lumMod val="9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E9262E4-904E-44D1-86A4-28B3C676F603}"/>
              </a:ext>
            </a:extLst>
          </p:cNvPr>
          <p:cNvSpPr>
            <a:spLocks noChangeAspect="1"/>
          </p:cNvSpPr>
          <p:nvPr/>
        </p:nvSpPr>
        <p:spPr>
          <a:xfrm>
            <a:off x="11268000" y="-972000"/>
            <a:ext cx="900000" cy="900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P332</a:t>
            </a:r>
          </a:p>
        </p:txBody>
      </p:sp>
    </p:spTree>
    <p:extLst>
      <p:ext uri="{BB962C8B-B14F-4D97-AF65-F5344CB8AC3E}">
        <p14:creationId xmlns:p14="http://schemas.microsoft.com/office/powerpoint/2010/main" val="482168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94E3939-1D0F-4516-9012-2A374D005717}"/>
              </a:ext>
            </a:extLst>
          </p:cNvPr>
          <p:cNvSpPr>
            <a:spLocks noGrp="1"/>
          </p:cNvSpPr>
          <p:nvPr>
            <p:ph type="title"/>
          </p:nvPr>
        </p:nvSpPr>
        <p:spPr>
          <a:xfrm>
            <a:off x="252000" y="5580000"/>
            <a:ext cx="11520000" cy="756000"/>
          </a:xfrm>
        </p:spPr>
        <p:txBody>
          <a:bodyPr>
            <a:normAutofit/>
          </a:bodyPr>
          <a:lstStyle/>
          <a:p>
            <a:r>
              <a:rPr lang="en-US" altLang="ja-JP" dirty="0"/>
              <a:t>3</a:t>
            </a:r>
            <a:r>
              <a:rPr lang="ja-JP" altLang="en-US" dirty="0"/>
              <a:t>つのフォーカスエリアと</a:t>
            </a:r>
            <a:r>
              <a:rPr lang="en-US" altLang="ja-JP" dirty="0"/>
              <a:t>4</a:t>
            </a:r>
            <a:r>
              <a:rPr lang="ja-JP" altLang="en-US" dirty="0"/>
              <a:t>つのタスク</a:t>
            </a:r>
          </a:p>
        </p:txBody>
      </p:sp>
      <p:sp>
        <p:nvSpPr>
          <p:cNvPr id="7" name="テキスト プレースホルダー 6">
            <a:extLst>
              <a:ext uri="{FF2B5EF4-FFF2-40B4-BE49-F238E27FC236}">
                <a16:creationId xmlns:a16="http://schemas.microsoft.com/office/drawing/2014/main" id="{2FE026E0-97A8-4A0C-8E10-B1597B0D681C}"/>
              </a:ext>
            </a:extLst>
          </p:cNvPr>
          <p:cNvSpPr>
            <a:spLocks noGrp="1"/>
          </p:cNvSpPr>
          <p:nvPr>
            <p:ph type="body" sz="quarter" idx="10"/>
          </p:nvPr>
        </p:nvSpPr>
        <p:spPr>
          <a:xfrm>
            <a:off x="252412" y="1989138"/>
            <a:ext cx="4680000" cy="3403600"/>
          </a:xfrm>
        </p:spPr>
        <p:txBody>
          <a:bodyPr wrap="none" lIns="0" rIns="72000" bIns="0" anchor="b"/>
          <a:lstStyle/>
          <a:p>
            <a:r>
              <a:rPr lang="en-US" altLang="ja-JP" dirty="0"/>
              <a:t>2</a:t>
            </a:r>
            <a:endParaRPr lang="ja-JP" altLang="en-US" dirty="0"/>
          </a:p>
        </p:txBody>
      </p:sp>
    </p:spTree>
    <p:extLst>
      <p:ext uri="{BB962C8B-B14F-4D97-AF65-F5344CB8AC3E}">
        <p14:creationId xmlns:p14="http://schemas.microsoft.com/office/powerpoint/2010/main" val="2463504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DF244C2D-1406-4333-92AB-9D1FAA732E82}"/>
              </a:ext>
            </a:extLst>
          </p:cNvPr>
          <p:cNvSpPr>
            <a:spLocks noGrp="1"/>
          </p:cNvSpPr>
          <p:nvPr>
            <p:ph type="body" sz="quarter" idx="10"/>
          </p:nvPr>
        </p:nvSpPr>
        <p:spPr>
          <a:xfrm>
            <a:off x="252000" y="828000"/>
            <a:ext cx="11592000" cy="360000"/>
          </a:xfrm>
        </p:spPr>
        <p:txBody>
          <a:bodyPr/>
          <a:lstStyle/>
          <a:p>
            <a:r>
              <a:rPr lang="ja-JP" altLang="en-US" dirty="0"/>
              <a:t>成長戦略には</a:t>
            </a:r>
            <a:r>
              <a:rPr lang="en-US" altLang="ja-JP" dirty="0"/>
              <a:t>4</a:t>
            </a:r>
            <a:r>
              <a:rPr lang="ja-JP" altLang="en-US" dirty="0"/>
              <a:t>つのタスクを</a:t>
            </a:r>
            <a:r>
              <a:rPr lang="en-US" altLang="ja-JP" dirty="0"/>
              <a:t>2020</a:t>
            </a:r>
            <a:r>
              <a:rPr lang="ja-JP" altLang="en-US" dirty="0"/>
              <a:t>年末までに同時進行させ、結果の評価判定によってその後のアクションを決定します。</a:t>
            </a:r>
          </a:p>
        </p:txBody>
      </p:sp>
      <p:sp>
        <p:nvSpPr>
          <p:cNvPr id="8" name="テキスト プレースホルダー 7">
            <a:extLst>
              <a:ext uri="{FF2B5EF4-FFF2-40B4-BE49-F238E27FC236}">
                <a16:creationId xmlns:a16="http://schemas.microsoft.com/office/drawing/2014/main" id="{208BCD52-3D14-4421-BA5A-BB2615597F9C}"/>
              </a:ext>
            </a:extLst>
          </p:cNvPr>
          <p:cNvSpPr>
            <a:spLocks noGrp="1"/>
          </p:cNvSpPr>
          <p:nvPr>
            <p:ph type="body" sz="quarter" idx="11"/>
          </p:nvPr>
        </p:nvSpPr>
        <p:spPr>
          <a:xfrm>
            <a:off x="251999" y="36000"/>
            <a:ext cx="5832000" cy="252000"/>
          </a:xfrm>
        </p:spPr>
        <p:txBody>
          <a:bodyPr/>
          <a:lstStyle/>
          <a:p>
            <a:r>
              <a:rPr lang="en-US" altLang="ja-JP" dirty="0"/>
              <a:t>2. 3</a:t>
            </a:r>
            <a:r>
              <a:rPr lang="ja-JP" altLang="en-US" dirty="0"/>
              <a:t>つのフォーカスエリアと</a:t>
            </a:r>
            <a:r>
              <a:rPr lang="en-US" altLang="ja-JP" dirty="0"/>
              <a:t>4</a:t>
            </a:r>
            <a:r>
              <a:rPr lang="ja-JP" altLang="en-US" dirty="0"/>
              <a:t>つのタスク</a:t>
            </a:r>
          </a:p>
        </p:txBody>
      </p:sp>
      <p:sp>
        <p:nvSpPr>
          <p:cNvPr id="3" name="タイトル 2">
            <a:extLst>
              <a:ext uri="{FF2B5EF4-FFF2-40B4-BE49-F238E27FC236}">
                <a16:creationId xmlns:a16="http://schemas.microsoft.com/office/drawing/2014/main" id="{0990252F-95EB-48C1-8090-14F6957D7105}"/>
              </a:ext>
            </a:extLst>
          </p:cNvPr>
          <p:cNvSpPr>
            <a:spLocks noGrp="1"/>
          </p:cNvSpPr>
          <p:nvPr>
            <p:ph type="title"/>
          </p:nvPr>
        </p:nvSpPr>
        <p:spPr>
          <a:xfrm>
            <a:off x="252000" y="324000"/>
            <a:ext cx="11592000" cy="540000"/>
          </a:xfrm>
        </p:spPr>
        <p:txBody>
          <a:bodyPr>
            <a:normAutofit/>
          </a:bodyPr>
          <a:lstStyle/>
          <a:p>
            <a:r>
              <a:rPr lang="en-US" altLang="ja-JP" dirty="0"/>
              <a:t>1. 4</a:t>
            </a:r>
            <a:r>
              <a:rPr lang="ja-JP" altLang="en-US" dirty="0"/>
              <a:t>つのタスク</a:t>
            </a:r>
          </a:p>
        </p:txBody>
      </p:sp>
      <p:cxnSp>
        <p:nvCxnSpPr>
          <p:cNvPr id="7" name="直線コネクタ 6">
            <a:extLst>
              <a:ext uri="{FF2B5EF4-FFF2-40B4-BE49-F238E27FC236}">
                <a16:creationId xmlns:a16="http://schemas.microsoft.com/office/drawing/2014/main" id="{7A04CB99-CEF6-4A3F-881E-51BB4505C9E2}"/>
              </a:ext>
            </a:extLst>
          </p:cNvPr>
          <p:cNvCxnSpPr>
            <a:cxnSpLocks/>
          </p:cNvCxnSpPr>
          <p:nvPr/>
        </p:nvCxnSpPr>
        <p:spPr>
          <a:xfrm>
            <a:off x="3348000" y="1989000"/>
            <a:ext cx="2808000"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101A1D2-469F-479C-A64E-454860A6AA44}"/>
              </a:ext>
            </a:extLst>
          </p:cNvPr>
          <p:cNvCxnSpPr>
            <a:cxnSpLocks/>
          </p:cNvCxnSpPr>
          <p:nvPr/>
        </p:nvCxnSpPr>
        <p:spPr>
          <a:xfrm flipH="1">
            <a:off x="3348000" y="5416191"/>
            <a:ext cx="2808000"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33A6C269-A931-41A5-816D-3D2140C27B91}"/>
              </a:ext>
            </a:extLst>
          </p:cNvPr>
          <p:cNvCxnSpPr>
            <a:cxnSpLocks/>
          </p:cNvCxnSpPr>
          <p:nvPr/>
        </p:nvCxnSpPr>
        <p:spPr>
          <a:xfrm>
            <a:off x="3348000" y="4221000"/>
            <a:ext cx="1980000"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FE4873C-7859-4CA8-8308-64319D92B939}"/>
              </a:ext>
            </a:extLst>
          </p:cNvPr>
          <p:cNvCxnSpPr>
            <a:cxnSpLocks/>
          </p:cNvCxnSpPr>
          <p:nvPr/>
        </p:nvCxnSpPr>
        <p:spPr>
          <a:xfrm>
            <a:off x="3348000" y="2997000"/>
            <a:ext cx="1980000"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D03D3051-BF6F-43D1-B934-31F3248148C4}"/>
              </a:ext>
            </a:extLst>
          </p:cNvPr>
          <p:cNvSpPr/>
          <p:nvPr/>
        </p:nvSpPr>
        <p:spPr>
          <a:xfrm>
            <a:off x="360000" y="1636199"/>
            <a:ext cx="3132000" cy="504000"/>
          </a:xfrm>
          <a:prstGeom prst="rect">
            <a:avLst/>
          </a:prstGeom>
          <a:noFill/>
          <a:ln w="12700" cap="flat">
            <a:noFill/>
            <a:prstDash val="dash"/>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9" rIns="0" bIns="45719" numCol="1" spcCol="38100" rtlCol="0" fromWordArt="0" anchor="ctr" anchorCtr="0" forceAA="0" compatLnSpc="1">
            <a:prstTxWarp prst="textNoShape">
              <a:avLst/>
            </a:prstTxWarp>
            <a:noAutofit/>
          </a:bodyPr>
          <a:lstStyle/>
          <a:p>
            <a:pPr defTabSz="467532" hangingPunct="0">
              <a:lnSpc>
                <a:spcPct val="90000"/>
              </a:lnSpc>
            </a:pPr>
            <a:r>
              <a:rPr lang="ja-JP" altLang="en-US" sz="1600" dirty="0">
                <a:solidFill>
                  <a:schemeClr val="bg2">
                    <a:lumMod val="25000"/>
                  </a:schemeClr>
                </a:solidFill>
                <a:cs typeface="Arial"/>
                <a:sym typeface="Arial"/>
              </a:rPr>
              <a:t>ターゲットのお客様への</a:t>
            </a:r>
            <a:br>
              <a:rPr lang="en-US" altLang="ja-JP" sz="1600" dirty="0">
                <a:solidFill>
                  <a:schemeClr val="bg2">
                    <a:lumMod val="25000"/>
                  </a:schemeClr>
                </a:solidFill>
                <a:cs typeface="Arial"/>
                <a:sym typeface="Arial"/>
              </a:rPr>
            </a:br>
            <a:r>
              <a:rPr lang="ja-JP" altLang="en-US" sz="1600" dirty="0">
                <a:solidFill>
                  <a:schemeClr val="bg2">
                    <a:lumMod val="25000"/>
                  </a:schemeClr>
                </a:solidFill>
                <a:cs typeface="Arial"/>
                <a:sym typeface="Arial"/>
              </a:rPr>
              <a:t>ダイナミックなアプローチ・ロードマップ</a:t>
            </a:r>
          </a:p>
        </p:txBody>
      </p:sp>
      <p:sp>
        <p:nvSpPr>
          <p:cNvPr id="13" name="正方形/長方形 12">
            <a:extLst>
              <a:ext uri="{FF2B5EF4-FFF2-40B4-BE49-F238E27FC236}">
                <a16:creationId xmlns:a16="http://schemas.microsoft.com/office/drawing/2014/main" id="{5DB02756-75F6-48EB-AF21-90AD1374EBBF}"/>
              </a:ext>
            </a:extLst>
          </p:cNvPr>
          <p:cNvSpPr/>
          <p:nvPr/>
        </p:nvSpPr>
        <p:spPr>
          <a:xfrm>
            <a:off x="360000" y="2776196"/>
            <a:ext cx="3276000" cy="504000"/>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9" rIns="0" bIns="45719" numCol="1" spcCol="38100" rtlCol="0" fromWordArt="0" anchor="ctr" anchorCtr="0" forceAA="0" compatLnSpc="1">
            <a:prstTxWarp prst="textNoShape">
              <a:avLst/>
            </a:prstTxWarp>
            <a:noAutofit/>
          </a:bodyPr>
          <a:lstStyle/>
          <a:p>
            <a:pPr defTabSz="467532" hangingPunct="0">
              <a:lnSpc>
                <a:spcPct val="90000"/>
              </a:lnSpc>
            </a:pPr>
            <a:r>
              <a:rPr lang="ja-JP" altLang="en-US" sz="1600" dirty="0">
                <a:solidFill>
                  <a:schemeClr val="bg2">
                    <a:lumMod val="50000"/>
                  </a:schemeClr>
                </a:solidFill>
                <a:cs typeface="Arial"/>
                <a:sym typeface="Arial"/>
              </a:rPr>
              <a:t>ターゲットお客様層別の</a:t>
            </a:r>
            <a:endParaRPr lang="en-US" altLang="ja-JP" sz="1600" dirty="0">
              <a:solidFill>
                <a:schemeClr val="bg2">
                  <a:lumMod val="50000"/>
                </a:schemeClr>
              </a:solidFill>
              <a:cs typeface="Arial"/>
              <a:sym typeface="Arial"/>
            </a:endParaRPr>
          </a:p>
          <a:p>
            <a:pPr defTabSz="467532" hangingPunct="0">
              <a:lnSpc>
                <a:spcPct val="90000"/>
              </a:lnSpc>
            </a:pPr>
            <a:r>
              <a:rPr lang="ja-JP" altLang="en-US" sz="1600" dirty="0">
                <a:solidFill>
                  <a:schemeClr val="bg2">
                    <a:lumMod val="50000"/>
                  </a:schemeClr>
                </a:solidFill>
                <a:cs typeface="Arial"/>
                <a:sym typeface="Arial"/>
              </a:rPr>
              <a:t>マーケティングシナリオ</a:t>
            </a:r>
          </a:p>
        </p:txBody>
      </p:sp>
      <p:sp>
        <p:nvSpPr>
          <p:cNvPr id="14" name="正方形/長方形 13">
            <a:extLst>
              <a:ext uri="{FF2B5EF4-FFF2-40B4-BE49-F238E27FC236}">
                <a16:creationId xmlns:a16="http://schemas.microsoft.com/office/drawing/2014/main" id="{974CD37D-0F3C-4C16-8406-D50BF1FDEFE9}"/>
              </a:ext>
            </a:extLst>
          </p:cNvPr>
          <p:cNvSpPr/>
          <p:nvPr/>
        </p:nvSpPr>
        <p:spPr>
          <a:xfrm>
            <a:off x="360000" y="3916193"/>
            <a:ext cx="3132000" cy="504000"/>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9" rIns="0" bIns="45719" numCol="1" spcCol="38100" rtlCol="0" fromWordArt="0" anchor="ctr" anchorCtr="0" forceAA="0" compatLnSpc="1">
            <a:prstTxWarp prst="textNoShape">
              <a:avLst/>
            </a:prstTxWarp>
            <a:noAutofit/>
          </a:bodyPr>
          <a:lstStyle/>
          <a:p>
            <a:pPr defTabSz="467532" hangingPunct="0">
              <a:lnSpc>
                <a:spcPct val="90000"/>
              </a:lnSpc>
            </a:pPr>
            <a:r>
              <a:rPr lang="ja-JP" altLang="en-US" sz="1600" dirty="0">
                <a:solidFill>
                  <a:schemeClr val="bg2">
                    <a:lumMod val="75000"/>
                  </a:schemeClr>
                </a:solidFill>
                <a:cs typeface="Arial"/>
                <a:sym typeface="Arial"/>
              </a:rPr>
              <a:t>シナリオ達成に必要な</a:t>
            </a:r>
            <a:endParaRPr lang="en-US" altLang="ja-JP" sz="1600" dirty="0">
              <a:solidFill>
                <a:schemeClr val="bg2">
                  <a:lumMod val="75000"/>
                </a:schemeClr>
              </a:solidFill>
              <a:cs typeface="Arial"/>
              <a:sym typeface="Arial"/>
            </a:endParaRPr>
          </a:p>
          <a:p>
            <a:pPr defTabSz="467532" hangingPunct="0">
              <a:lnSpc>
                <a:spcPct val="90000"/>
              </a:lnSpc>
            </a:pPr>
            <a:r>
              <a:rPr lang="ja-JP" altLang="en-US" sz="1600" dirty="0">
                <a:solidFill>
                  <a:schemeClr val="bg2">
                    <a:lumMod val="75000"/>
                  </a:schemeClr>
                </a:solidFill>
                <a:cs typeface="Arial"/>
                <a:sym typeface="Arial"/>
              </a:rPr>
              <a:t>業務・情報システムの構築</a:t>
            </a:r>
          </a:p>
        </p:txBody>
      </p:sp>
      <p:sp>
        <p:nvSpPr>
          <p:cNvPr id="15" name="正方形/長方形 14">
            <a:extLst>
              <a:ext uri="{FF2B5EF4-FFF2-40B4-BE49-F238E27FC236}">
                <a16:creationId xmlns:a16="http://schemas.microsoft.com/office/drawing/2014/main" id="{AD11F21F-FFF3-44D1-97B0-D753A12AC7A2}"/>
              </a:ext>
            </a:extLst>
          </p:cNvPr>
          <p:cNvSpPr/>
          <p:nvPr/>
        </p:nvSpPr>
        <p:spPr>
          <a:xfrm>
            <a:off x="360000" y="5056191"/>
            <a:ext cx="3132000" cy="504000"/>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45719" rIns="0" bIns="45719" numCol="1" spcCol="38100" rtlCol="0" fromWordArt="0" anchor="ctr" anchorCtr="0" forceAA="0" compatLnSpc="1">
            <a:prstTxWarp prst="textNoShape">
              <a:avLst/>
            </a:prstTxWarp>
            <a:noAutofit/>
          </a:bodyPr>
          <a:lstStyle/>
          <a:p>
            <a:pPr defTabSz="467532" hangingPunct="0">
              <a:lnSpc>
                <a:spcPct val="90000"/>
              </a:lnSpc>
            </a:pPr>
            <a:r>
              <a:rPr lang="ja-JP" altLang="en-US" sz="1600" dirty="0">
                <a:solidFill>
                  <a:schemeClr val="bg2">
                    <a:lumMod val="90000"/>
                  </a:schemeClr>
                </a:solidFill>
                <a:cs typeface="Arial"/>
                <a:sym typeface="Arial"/>
              </a:rPr>
              <a:t>定性・定量効果の算定と</a:t>
            </a:r>
            <a:endParaRPr lang="en-US" altLang="ja-JP" sz="1600" dirty="0">
              <a:solidFill>
                <a:schemeClr val="bg2">
                  <a:lumMod val="90000"/>
                </a:schemeClr>
              </a:solidFill>
              <a:cs typeface="Arial"/>
              <a:sym typeface="Arial"/>
            </a:endParaRPr>
          </a:p>
          <a:p>
            <a:pPr defTabSz="467532" hangingPunct="0">
              <a:lnSpc>
                <a:spcPct val="90000"/>
              </a:lnSpc>
            </a:pPr>
            <a:r>
              <a:rPr lang="ja-JP" altLang="en-US" sz="1600" dirty="0">
                <a:solidFill>
                  <a:schemeClr val="bg2">
                    <a:lumMod val="90000"/>
                  </a:schemeClr>
                </a:solidFill>
                <a:cs typeface="Arial"/>
                <a:sym typeface="Arial"/>
              </a:rPr>
              <a:t>次のフェーズのロードマップ策定</a:t>
            </a:r>
          </a:p>
        </p:txBody>
      </p:sp>
      <p:graphicFrame>
        <p:nvGraphicFramePr>
          <p:cNvPr id="16" name="Chart 14">
            <a:extLst>
              <a:ext uri="{FF2B5EF4-FFF2-40B4-BE49-F238E27FC236}">
                <a16:creationId xmlns:a16="http://schemas.microsoft.com/office/drawing/2014/main" id="{4E0BA6A8-7FA6-49AA-A242-BBA3C427B950}"/>
              </a:ext>
            </a:extLst>
          </p:cNvPr>
          <p:cNvGraphicFramePr>
            <a:graphicFrameLocks/>
          </p:cNvGraphicFramePr>
          <p:nvPr/>
        </p:nvGraphicFramePr>
        <p:xfrm>
          <a:off x="4900866" y="1137365"/>
          <a:ext cx="4454365" cy="4638826"/>
        </p:xfrm>
        <a:graphic>
          <a:graphicData uri="http://schemas.openxmlformats.org/drawingml/2006/chart">
            <c:chart xmlns:c="http://schemas.openxmlformats.org/drawingml/2006/chart" xmlns:r="http://schemas.openxmlformats.org/officeDocument/2006/relationships" r:id="rId2"/>
          </a:graphicData>
        </a:graphic>
      </p:graphicFrame>
      <p:sp>
        <p:nvSpPr>
          <p:cNvPr id="2" name="正方形/長方形 1">
            <a:extLst>
              <a:ext uri="{FF2B5EF4-FFF2-40B4-BE49-F238E27FC236}">
                <a16:creationId xmlns:a16="http://schemas.microsoft.com/office/drawing/2014/main" id="{8A779A05-9D07-425E-8107-3A8242717954}"/>
              </a:ext>
            </a:extLst>
          </p:cNvPr>
          <p:cNvSpPr/>
          <p:nvPr/>
        </p:nvSpPr>
        <p:spPr>
          <a:xfrm>
            <a:off x="8028000" y="2736000"/>
            <a:ext cx="3653564" cy="1384995"/>
          </a:xfrm>
          <a:prstGeom prst="rect">
            <a:avLst/>
          </a:prstGeom>
        </p:spPr>
        <p:txBody>
          <a:bodyPr wrap="none">
            <a:spAutoFit/>
          </a:bodyPr>
          <a:lstStyle/>
          <a:p>
            <a:r>
              <a:rPr lang="en-US" altLang="ja-JP" sz="2800" b="1" dirty="0">
                <a:solidFill>
                  <a:schemeClr val="tx1">
                    <a:lumMod val="50000"/>
                    <a:lumOff val="50000"/>
                  </a:schemeClr>
                </a:solidFill>
              </a:rPr>
              <a:t>4</a:t>
            </a:r>
            <a:r>
              <a:rPr lang="ja-JP" altLang="en-US" sz="2800" b="1" dirty="0">
                <a:solidFill>
                  <a:schemeClr val="tx1">
                    <a:lumMod val="50000"/>
                    <a:lumOff val="50000"/>
                  </a:schemeClr>
                </a:solidFill>
              </a:rPr>
              <a:t>つのタスクで</a:t>
            </a:r>
            <a:endParaRPr lang="en-US" altLang="ja-JP" sz="2800" b="1" dirty="0">
              <a:solidFill>
                <a:schemeClr val="tx1">
                  <a:lumMod val="50000"/>
                  <a:lumOff val="50000"/>
                </a:schemeClr>
              </a:solidFill>
            </a:endParaRPr>
          </a:p>
          <a:p>
            <a:r>
              <a:rPr lang="ja-JP" altLang="en-US" sz="2800" b="1" dirty="0">
                <a:solidFill>
                  <a:schemeClr val="tx1">
                    <a:lumMod val="50000"/>
                    <a:lumOff val="50000"/>
                  </a:schemeClr>
                </a:solidFill>
              </a:rPr>
              <a:t>お客様の</a:t>
            </a:r>
            <a:endParaRPr lang="en-US" altLang="ja-JP" sz="2800" b="1" dirty="0">
              <a:solidFill>
                <a:schemeClr val="tx1">
                  <a:lumMod val="50000"/>
                  <a:lumOff val="50000"/>
                </a:schemeClr>
              </a:solidFill>
            </a:endParaRPr>
          </a:p>
          <a:p>
            <a:r>
              <a:rPr lang="ja-JP" altLang="en-US" sz="2800" b="1" dirty="0">
                <a:solidFill>
                  <a:schemeClr val="tx1">
                    <a:lumMod val="50000"/>
                    <a:lumOff val="50000"/>
                  </a:schemeClr>
                </a:solidFill>
              </a:rPr>
              <a:t>価値体験向上を目指す</a:t>
            </a:r>
          </a:p>
        </p:txBody>
      </p:sp>
      <p:sp>
        <p:nvSpPr>
          <p:cNvPr id="18" name="正方形/長方形 17">
            <a:extLst>
              <a:ext uri="{FF2B5EF4-FFF2-40B4-BE49-F238E27FC236}">
                <a16:creationId xmlns:a16="http://schemas.microsoft.com/office/drawing/2014/main" id="{77DA1F63-AF1A-4DCA-BCF2-5B24830E40BF}"/>
              </a:ext>
            </a:extLst>
          </p:cNvPr>
          <p:cNvSpPr>
            <a:spLocks noChangeAspect="1"/>
          </p:cNvSpPr>
          <p:nvPr/>
        </p:nvSpPr>
        <p:spPr>
          <a:xfrm>
            <a:off x="11268000" y="-972000"/>
            <a:ext cx="900000" cy="900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P359</a:t>
            </a:r>
          </a:p>
        </p:txBody>
      </p:sp>
    </p:spTree>
    <p:extLst>
      <p:ext uri="{BB962C8B-B14F-4D97-AF65-F5344CB8AC3E}">
        <p14:creationId xmlns:p14="http://schemas.microsoft.com/office/powerpoint/2010/main" val="3187818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502265F4-F5CF-4FE3-B533-052987CE67BD}"/>
              </a:ext>
            </a:extLst>
          </p:cNvPr>
          <p:cNvSpPr>
            <a:spLocks noGrp="1"/>
          </p:cNvSpPr>
          <p:nvPr>
            <p:ph type="body" sz="quarter" idx="10"/>
          </p:nvPr>
        </p:nvSpPr>
        <p:spPr>
          <a:xfrm>
            <a:off x="252000" y="828000"/>
            <a:ext cx="11592000" cy="360000"/>
          </a:xfrm>
        </p:spPr>
        <p:txBody>
          <a:bodyPr/>
          <a:lstStyle/>
          <a:p>
            <a:r>
              <a:rPr lang="en-US" altLang="ja-JP" dirty="0"/>
              <a:t>3</a:t>
            </a:r>
            <a:r>
              <a:rPr lang="ja-JP" altLang="en-US" dirty="0"/>
              <a:t>つのフォーカスエリアと</a:t>
            </a:r>
            <a:r>
              <a:rPr lang="en-US" altLang="ja-JP" dirty="0"/>
              <a:t>4</a:t>
            </a:r>
            <a:r>
              <a:rPr lang="ja-JP" altLang="en-US" dirty="0"/>
              <a:t>つのタスクを関連付け、仮説の検証による軌道修正を常時行います。</a:t>
            </a:r>
          </a:p>
        </p:txBody>
      </p:sp>
      <p:sp>
        <p:nvSpPr>
          <p:cNvPr id="7" name="テキスト プレースホルダー 6">
            <a:extLst>
              <a:ext uri="{FF2B5EF4-FFF2-40B4-BE49-F238E27FC236}">
                <a16:creationId xmlns:a16="http://schemas.microsoft.com/office/drawing/2014/main" id="{0B3FEE8D-4183-4D64-AE66-85EFFDEEF051}"/>
              </a:ext>
            </a:extLst>
          </p:cNvPr>
          <p:cNvSpPr>
            <a:spLocks noGrp="1"/>
          </p:cNvSpPr>
          <p:nvPr>
            <p:ph type="body" sz="quarter" idx="11"/>
          </p:nvPr>
        </p:nvSpPr>
        <p:spPr>
          <a:xfrm>
            <a:off x="251999" y="36000"/>
            <a:ext cx="5832000" cy="252000"/>
          </a:xfrm>
        </p:spPr>
        <p:txBody>
          <a:bodyPr/>
          <a:lstStyle/>
          <a:p>
            <a:r>
              <a:rPr lang="en-US" altLang="ja-JP" dirty="0"/>
              <a:t>2. 3</a:t>
            </a:r>
            <a:r>
              <a:rPr lang="ja-JP" altLang="en-US" dirty="0"/>
              <a:t>つのフォーカスエリアと</a:t>
            </a:r>
            <a:r>
              <a:rPr lang="en-US" altLang="ja-JP" dirty="0"/>
              <a:t>4</a:t>
            </a:r>
            <a:r>
              <a:rPr lang="ja-JP" altLang="en-US" dirty="0"/>
              <a:t>つのタスク</a:t>
            </a:r>
          </a:p>
        </p:txBody>
      </p:sp>
      <p:sp>
        <p:nvSpPr>
          <p:cNvPr id="2" name="タイトル 1">
            <a:extLst>
              <a:ext uri="{FF2B5EF4-FFF2-40B4-BE49-F238E27FC236}">
                <a16:creationId xmlns:a16="http://schemas.microsoft.com/office/drawing/2014/main" id="{7B4BECF6-04ED-4C68-8EBE-B06DC58CA90D}"/>
              </a:ext>
            </a:extLst>
          </p:cNvPr>
          <p:cNvSpPr>
            <a:spLocks noGrp="1"/>
          </p:cNvSpPr>
          <p:nvPr>
            <p:ph type="title"/>
          </p:nvPr>
        </p:nvSpPr>
        <p:spPr>
          <a:xfrm>
            <a:off x="252000" y="324000"/>
            <a:ext cx="11592000" cy="540000"/>
          </a:xfrm>
        </p:spPr>
        <p:txBody>
          <a:bodyPr>
            <a:normAutofit/>
          </a:bodyPr>
          <a:lstStyle/>
          <a:p>
            <a:r>
              <a:rPr lang="en-US" altLang="ja-JP" dirty="0"/>
              <a:t>2. 3</a:t>
            </a:r>
            <a:r>
              <a:rPr lang="ja-JP" altLang="en-US" dirty="0"/>
              <a:t>つのフォーカスエリアと</a:t>
            </a:r>
            <a:r>
              <a:rPr lang="en-US" altLang="ja-JP" dirty="0"/>
              <a:t>4</a:t>
            </a:r>
            <a:r>
              <a:rPr lang="ja-JP" altLang="en-US" dirty="0"/>
              <a:t>つのタスクの関連付け</a:t>
            </a:r>
          </a:p>
        </p:txBody>
      </p:sp>
      <p:grpSp>
        <p:nvGrpSpPr>
          <p:cNvPr id="21" name="グループ化 20">
            <a:extLst>
              <a:ext uri="{FF2B5EF4-FFF2-40B4-BE49-F238E27FC236}">
                <a16:creationId xmlns:a16="http://schemas.microsoft.com/office/drawing/2014/main" id="{0542A0DA-2FDD-43CA-8984-6E13752A58C5}"/>
              </a:ext>
            </a:extLst>
          </p:cNvPr>
          <p:cNvGrpSpPr>
            <a:grpSpLocks noChangeAspect="1"/>
          </p:cNvGrpSpPr>
          <p:nvPr/>
        </p:nvGrpSpPr>
        <p:grpSpPr>
          <a:xfrm>
            <a:off x="-144418" y="1539000"/>
            <a:ext cx="4320000" cy="2880000"/>
            <a:chOff x="540000" y="1125000"/>
            <a:chExt cx="4320000" cy="2880000"/>
          </a:xfrm>
        </p:grpSpPr>
        <p:graphicFrame>
          <p:nvGraphicFramePr>
            <p:cNvPr id="22" name="グラフ 21">
              <a:extLst>
                <a:ext uri="{FF2B5EF4-FFF2-40B4-BE49-F238E27FC236}">
                  <a16:creationId xmlns:a16="http://schemas.microsoft.com/office/drawing/2014/main" id="{2DAE2CC9-99FD-4D99-9653-DF1B8B427979}"/>
                </a:ext>
              </a:extLst>
            </p:cNvPr>
            <p:cNvGraphicFramePr>
              <a:graphicFrameLocks noChangeAspect="1"/>
            </p:cNvGraphicFramePr>
            <p:nvPr/>
          </p:nvGraphicFramePr>
          <p:xfrm>
            <a:off x="540000" y="1125000"/>
            <a:ext cx="4320000" cy="288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グラフ 22">
              <a:extLst>
                <a:ext uri="{FF2B5EF4-FFF2-40B4-BE49-F238E27FC236}">
                  <a16:creationId xmlns:a16="http://schemas.microsoft.com/office/drawing/2014/main" id="{768B64BB-B260-431C-8E37-CF2C35842065}"/>
                </a:ext>
              </a:extLst>
            </p:cNvPr>
            <p:cNvGraphicFramePr>
              <a:graphicFrameLocks noChangeAspect="1"/>
            </p:cNvGraphicFramePr>
            <p:nvPr/>
          </p:nvGraphicFramePr>
          <p:xfrm>
            <a:off x="1269000" y="1611000"/>
            <a:ext cx="2862000" cy="1908000"/>
          </p:xfrm>
          <a:graphic>
            <a:graphicData uri="http://schemas.openxmlformats.org/drawingml/2006/chart">
              <c:chart xmlns:c="http://schemas.openxmlformats.org/drawingml/2006/chart" xmlns:r="http://schemas.openxmlformats.org/officeDocument/2006/relationships" r:id="rId4"/>
            </a:graphicData>
          </a:graphic>
        </p:graphicFrame>
      </p:grpSp>
      <p:sp>
        <p:nvSpPr>
          <p:cNvPr id="33" name="Rounded Rectangle 1">
            <a:extLst>
              <a:ext uri="{FF2B5EF4-FFF2-40B4-BE49-F238E27FC236}">
                <a16:creationId xmlns:a16="http://schemas.microsoft.com/office/drawing/2014/main" id="{904E8DF7-0680-41E7-B359-2B4CB5D5C314}"/>
              </a:ext>
            </a:extLst>
          </p:cNvPr>
          <p:cNvSpPr>
            <a:spLocks noChangeArrowheads="1"/>
          </p:cNvSpPr>
          <p:nvPr/>
        </p:nvSpPr>
        <p:spPr bwMode="auto">
          <a:xfrm>
            <a:off x="288000" y="2529000"/>
            <a:ext cx="2124000" cy="900000"/>
          </a:xfrm>
          <a:prstGeom prst="roundRect">
            <a:avLst>
              <a:gd name="adj" fmla="val 50000"/>
            </a:avLst>
          </a:prstGeom>
          <a:solidFill>
            <a:schemeClr val="bg1"/>
          </a:solidFill>
          <a:ln w="28575" algn="ctr">
            <a:solidFill>
              <a:schemeClr val="bg2"/>
            </a:solidFill>
            <a:round/>
            <a:headEnd/>
            <a:tailEnd/>
          </a:ln>
          <a:effectLst/>
        </p:spPr>
        <p:txBody>
          <a:bodyPr wrap="none" lIns="0" tIns="46800" rIns="0" bIns="46800" anchor="ctr"/>
          <a:lstStyle/>
          <a:p>
            <a:pPr algn="ctr">
              <a:lnSpc>
                <a:spcPct val="90000"/>
              </a:lnSpc>
              <a:tabLst>
                <a:tab pos="749300" algn="l"/>
              </a:tabLst>
            </a:pPr>
            <a:r>
              <a:rPr lang="en-US" altLang="ja-JP" b="1" dirty="0">
                <a:solidFill>
                  <a:schemeClr val="bg1">
                    <a:lumMod val="50000"/>
                  </a:schemeClr>
                </a:solidFill>
              </a:rPr>
              <a:t>3</a:t>
            </a:r>
            <a:r>
              <a:rPr lang="ja-JP" altLang="en-US" b="1" dirty="0">
                <a:solidFill>
                  <a:schemeClr val="bg1">
                    <a:lumMod val="50000"/>
                  </a:schemeClr>
                </a:solidFill>
              </a:rPr>
              <a:t>つのフォーカスエリア</a:t>
            </a:r>
          </a:p>
        </p:txBody>
      </p:sp>
      <p:graphicFrame>
        <p:nvGraphicFramePr>
          <p:cNvPr id="5" name="表 8">
            <a:extLst>
              <a:ext uri="{FF2B5EF4-FFF2-40B4-BE49-F238E27FC236}">
                <a16:creationId xmlns:a16="http://schemas.microsoft.com/office/drawing/2014/main" id="{B3CA0BC8-FC13-431E-A044-D7F23A0DB818}"/>
              </a:ext>
            </a:extLst>
          </p:cNvPr>
          <p:cNvGraphicFramePr>
            <a:graphicFrameLocks noGrp="1"/>
          </p:cNvGraphicFramePr>
          <p:nvPr>
            <p:extLst>
              <p:ext uri="{D42A27DB-BD31-4B8C-83A1-F6EECF244321}">
                <p14:modId xmlns:p14="http://schemas.microsoft.com/office/powerpoint/2010/main" val="1638074083"/>
              </p:ext>
            </p:extLst>
          </p:nvPr>
        </p:nvGraphicFramePr>
        <p:xfrm>
          <a:off x="3600000" y="1404000"/>
          <a:ext cx="6660000" cy="731520"/>
        </p:xfrm>
        <a:graphic>
          <a:graphicData uri="http://schemas.openxmlformats.org/drawingml/2006/table">
            <a:tbl>
              <a:tblPr bandRow="1">
                <a:tableStyleId>{5C22544A-7EE6-4342-B048-85BDC9FD1C3A}</a:tableStyleId>
              </a:tblPr>
              <a:tblGrid>
                <a:gridCol w="540000">
                  <a:extLst>
                    <a:ext uri="{9D8B030D-6E8A-4147-A177-3AD203B41FA5}">
                      <a16:colId xmlns:a16="http://schemas.microsoft.com/office/drawing/2014/main" val="3906898582"/>
                    </a:ext>
                  </a:extLst>
                </a:gridCol>
                <a:gridCol w="6120000">
                  <a:extLst>
                    <a:ext uri="{9D8B030D-6E8A-4147-A177-3AD203B41FA5}">
                      <a16:colId xmlns:a16="http://schemas.microsoft.com/office/drawing/2014/main" val="626785993"/>
                    </a:ext>
                  </a:extLst>
                </a:gridCol>
              </a:tblGrid>
              <a:tr h="370840">
                <a:tc>
                  <a:txBody>
                    <a:bodyPr/>
                    <a:lstStyle/>
                    <a:p>
                      <a:r>
                        <a:rPr kumimoji="1" lang="en-US" altLang="ja-JP" sz="4800" b="1" dirty="0">
                          <a:solidFill>
                            <a:schemeClr val="bg2">
                              <a:lumMod val="25000"/>
                            </a:schemeClr>
                          </a:solidFill>
                        </a:rPr>
                        <a:t>1</a:t>
                      </a:r>
                      <a:endParaRPr kumimoji="1" lang="ja-JP" altLang="en-US" sz="4800" b="1" dirty="0">
                        <a:solidFill>
                          <a:schemeClr val="bg2">
                            <a:lumMod val="25000"/>
                          </a:schemeClr>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0" eaLnBrk="1" hangingPunct="1">
                        <a:lnSpc>
                          <a:spcPct val="90000"/>
                        </a:lnSpc>
                        <a:buClr>
                          <a:srgbClr val="011893"/>
                        </a:buClr>
                      </a:pPr>
                      <a:r>
                        <a:rPr lang="ja-JP" altLang="en-US" sz="2800" b="1" dirty="0">
                          <a:solidFill>
                            <a:schemeClr val="bg2">
                              <a:lumMod val="25000"/>
                            </a:schemeClr>
                          </a:solidFill>
                          <a:latin typeface="+mn-lt"/>
                          <a:ea typeface="+mn-ea"/>
                        </a:rPr>
                        <a:t>フォーカスするお客様のペルソナ像の設定</a:t>
                      </a:r>
                      <a:endParaRPr lang="ja-JP" altLang="en-US" sz="2800" dirty="0">
                        <a:solidFill>
                          <a:srgbClr val="020102"/>
                        </a:solidFill>
                        <a:latin typeface="+mn-lt"/>
                        <a:ea typeface="+mn-ea"/>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15225250"/>
                  </a:ext>
                </a:extLst>
              </a:tr>
            </a:tbl>
          </a:graphicData>
        </a:graphic>
      </p:graphicFrame>
      <p:graphicFrame>
        <p:nvGraphicFramePr>
          <p:cNvPr id="26" name="表 8">
            <a:extLst>
              <a:ext uri="{FF2B5EF4-FFF2-40B4-BE49-F238E27FC236}">
                <a16:creationId xmlns:a16="http://schemas.microsoft.com/office/drawing/2014/main" id="{8056B151-C407-4220-8C67-F0AA8A2BC012}"/>
              </a:ext>
            </a:extLst>
          </p:cNvPr>
          <p:cNvGraphicFramePr>
            <a:graphicFrameLocks noGrp="1"/>
          </p:cNvGraphicFramePr>
          <p:nvPr>
            <p:extLst>
              <p:ext uri="{D42A27DB-BD31-4B8C-83A1-F6EECF244321}">
                <p14:modId xmlns:p14="http://schemas.microsoft.com/office/powerpoint/2010/main" val="1092880377"/>
              </p:ext>
            </p:extLst>
          </p:nvPr>
        </p:nvGraphicFramePr>
        <p:xfrm>
          <a:off x="3600000" y="2596681"/>
          <a:ext cx="6336000" cy="731520"/>
        </p:xfrm>
        <a:graphic>
          <a:graphicData uri="http://schemas.openxmlformats.org/drawingml/2006/table">
            <a:tbl>
              <a:tblPr bandRow="1">
                <a:tableStyleId>{5C22544A-7EE6-4342-B048-85BDC9FD1C3A}</a:tableStyleId>
              </a:tblPr>
              <a:tblGrid>
                <a:gridCol w="540000">
                  <a:extLst>
                    <a:ext uri="{9D8B030D-6E8A-4147-A177-3AD203B41FA5}">
                      <a16:colId xmlns:a16="http://schemas.microsoft.com/office/drawing/2014/main" val="3906898582"/>
                    </a:ext>
                  </a:extLst>
                </a:gridCol>
                <a:gridCol w="5796000">
                  <a:extLst>
                    <a:ext uri="{9D8B030D-6E8A-4147-A177-3AD203B41FA5}">
                      <a16:colId xmlns:a16="http://schemas.microsoft.com/office/drawing/2014/main" val="626785993"/>
                    </a:ext>
                  </a:extLst>
                </a:gridCol>
              </a:tblGrid>
              <a:tr h="370840">
                <a:tc>
                  <a:txBody>
                    <a:bodyPr/>
                    <a:lstStyle/>
                    <a:p>
                      <a:r>
                        <a:rPr kumimoji="1" lang="en-US" altLang="ja-JP" sz="4800" b="1" dirty="0">
                          <a:solidFill>
                            <a:schemeClr val="bg2">
                              <a:lumMod val="50000"/>
                            </a:schemeClr>
                          </a:solidFill>
                        </a:rPr>
                        <a:t>2</a:t>
                      </a:r>
                      <a:endParaRPr kumimoji="1" lang="ja-JP" altLang="en-US" sz="4800" b="1" dirty="0">
                        <a:solidFill>
                          <a:schemeClr val="bg2">
                            <a:lumMod val="50000"/>
                          </a:schemeClr>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0" eaLnBrk="1" hangingPunct="1">
                        <a:lnSpc>
                          <a:spcPct val="90000"/>
                        </a:lnSpc>
                        <a:buClr>
                          <a:srgbClr val="011893"/>
                        </a:buClr>
                      </a:pPr>
                      <a:r>
                        <a:rPr lang="ja-JP" altLang="en-US" sz="2800" b="1" dirty="0">
                          <a:solidFill>
                            <a:schemeClr val="bg2">
                              <a:lumMod val="50000"/>
                            </a:schemeClr>
                          </a:solidFill>
                          <a:latin typeface="+mn-lt"/>
                          <a:ea typeface="+mn-ea"/>
                        </a:rPr>
                        <a:t>お客様への「売り」となる価値の明確化</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15225250"/>
                  </a:ext>
                </a:extLst>
              </a:tr>
            </a:tbl>
          </a:graphicData>
        </a:graphic>
      </p:graphicFrame>
      <p:graphicFrame>
        <p:nvGraphicFramePr>
          <p:cNvPr id="27" name="表 8">
            <a:extLst>
              <a:ext uri="{FF2B5EF4-FFF2-40B4-BE49-F238E27FC236}">
                <a16:creationId xmlns:a16="http://schemas.microsoft.com/office/drawing/2014/main" id="{998D1E67-E0E4-4A9E-B72F-A815A5A665F5}"/>
              </a:ext>
            </a:extLst>
          </p:cNvPr>
          <p:cNvGraphicFramePr>
            <a:graphicFrameLocks noGrp="1"/>
          </p:cNvGraphicFramePr>
          <p:nvPr>
            <p:extLst>
              <p:ext uri="{D42A27DB-BD31-4B8C-83A1-F6EECF244321}">
                <p14:modId xmlns:p14="http://schemas.microsoft.com/office/powerpoint/2010/main" val="1526983514"/>
              </p:ext>
            </p:extLst>
          </p:nvPr>
        </p:nvGraphicFramePr>
        <p:xfrm>
          <a:off x="3600000" y="3789363"/>
          <a:ext cx="6660000" cy="731520"/>
        </p:xfrm>
        <a:graphic>
          <a:graphicData uri="http://schemas.openxmlformats.org/drawingml/2006/table">
            <a:tbl>
              <a:tblPr bandRow="1">
                <a:tableStyleId>{5C22544A-7EE6-4342-B048-85BDC9FD1C3A}</a:tableStyleId>
              </a:tblPr>
              <a:tblGrid>
                <a:gridCol w="540000">
                  <a:extLst>
                    <a:ext uri="{9D8B030D-6E8A-4147-A177-3AD203B41FA5}">
                      <a16:colId xmlns:a16="http://schemas.microsoft.com/office/drawing/2014/main" val="3906898582"/>
                    </a:ext>
                  </a:extLst>
                </a:gridCol>
                <a:gridCol w="6120000">
                  <a:extLst>
                    <a:ext uri="{9D8B030D-6E8A-4147-A177-3AD203B41FA5}">
                      <a16:colId xmlns:a16="http://schemas.microsoft.com/office/drawing/2014/main" val="626785993"/>
                    </a:ext>
                  </a:extLst>
                </a:gridCol>
              </a:tblGrid>
              <a:tr h="370840">
                <a:tc>
                  <a:txBody>
                    <a:bodyPr/>
                    <a:lstStyle/>
                    <a:p>
                      <a:r>
                        <a:rPr kumimoji="1" lang="en-US" altLang="ja-JP" sz="4800" b="1" dirty="0">
                          <a:solidFill>
                            <a:schemeClr val="bg2">
                              <a:lumMod val="75000"/>
                            </a:schemeClr>
                          </a:solidFill>
                        </a:rPr>
                        <a:t>3</a:t>
                      </a:r>
                      <a:endParaRPr kumimoji="1" lang="ja-JP" altLang="en-US" sz="4800" b="1" dirty="0">
                        <a:solidFill>
                          <a:schemeClr val="bg2">
                            <a:lumMod val="75000"/>
                          </a:schemeClr>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0" eaLnBrk="1" hangingPunct="1">
                        <a:lnSpc>
                          <a:spcPct val="90000"/>
                        </a:lnSpc>
                        <a:buClr>
                          <a:srgbClr val="011893"/>
                        </a:buClr>
                      </a:pPr>
                      <a:r>
                        <a:rPr lang="ja-JP" altLang="en-US" sz="2800" b="1" dirty="0">
                          <a:solidFill>
                            <a:schemeClr val="bg2">
                              <a:lumMod val="75000"/>
                            </a:schemeClr>
                          </a:solidFill>
                          <a:latin typeface="+mn-lt"/>
                          <a:ea typeface="+mn-ea"/>
                        </a:rPr>
                        <a:t>お客様へのアピールポイントの整理</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15225250"/>
                  </a:ext>
                </a:extLst>
              </a:tr>
            </a:tbl>
          </a:graphicData>
        </a:graphic>
      </p:graphicFrame>
      <p:sp>
        <p:nvSpPr>
          <p:cNvPr id="30" name="Oval 110">
            <a:extLst>
              <a:ext uri="{FF2B5EF4-FFF2-40B4-BE49-F238E27FC236}">
                <a16:creationId xmlns:a16="http://schemas.microsoft.com/office/drawing/2014/main" id="{583445E1-B36D-40A0-8F36-320570A4A3CB}"/>
              </a:ext>
            </a:extLst>
          </p:cNvPr>
          <p:cNvSpPr>
            <a:spLocks noChangeAspect="1"/>
          </p:cNvSpPr>
          <p:nvPr/>
        </p:nvSpPr>
        <p:spPr bwMode="auto">
          <a:xfrm>
            <a:off x="10704000" y="1189441"/>
            <a:ext cx="1116000" cy="1116000"/>
          </a:xfrm>
          <a:prstGeom prst="ellipse">
            <a:avLst/>
          </a:prstGeom>
          <a:gradFill flip="none" rotWithShape="1">
            <a:gsLst>
              <a:gs pos="100000">
                <a:srgbClr val="0070C0"/>
              </a:gs>
              <a:gs pos="47000">
                <a:srgbClr val="003C82"/>
              </a:gs>
              <a:gs pos="0">
                <a:srgbClr val="002060"/>
              </a:gs>
            </a:gsLst>
            <a:lin ang="5400000" scaled="1"/>
            <a:tileRect/>
          </a:gradFill>
          <a:ln w="9525" cap="flat" cmpd="sng" algn="ctr">
            <a:noFill/>
            <a:prstDash val="solid"/>
            <a:round/>
            <a:headEnd type="none" w="med" len="med"/>
            <a:tailEnd type="none" w="med" len="med"/>
          </a:ln>
          <a:effectLst/>
        </p:spPr>
        <p:txBody>
          <a:bodyPr vert="horz" wrap="none" lIns="0" tIns="468000" rIns="0" bIns="0" numCol="1" rtlCol="0" anchor="t" anchorCtr="0" compatLnSpc="1">
            <a:prstTxWarp prst="textNoShape">
              <a:avLst/>
            </a:prstTxWarp>
          </a:bodyPr>
          <a:lstStyle/>
          <a:p>
            <a:pPr algn="ctr">
              <a:buFont typeface="Wingdings" pitchFamily="2" charset="2"/>
              <a:buNone/>
            </a:pPr>
            <a:r>
              <a:rPr lang="ja-JP" altLang="en-US" sz="1200" dirty="0">
                <a:solidFill>
                  <a:schemeClr val="bg1"/>
                </a:solidFill>
                <a:latin typeface="HGPｺﾞｼｯｸE" pitchFamily="50" charset="-128"/>
              </a:rPr>
              <a:t>お客様情報の</a:t>
            </a:r>
            <a:endParaRPr lang="en-US" altLang="ja-JP" sz="1200" dirty="0">
              <a:solidFill>
                <a:schemeClr val="bg1"/>
              </a:solidFill>
              <a:latin typeface="HGPｺﾞｼｯｸE" pitchFamily="50" charset="-128"/>
            </a:endParaRPr>
          </a:p>
          <a:p>
            <a:pPr algn="ctr">
              <a:buFont typeface="Wingdings" pitchFamily="2" charset="2"/>
              <a:buNone/>
            </a:pPr>
            <a:r>
              <a:rPr lang="ja-JP" altLang="en-US" sz="1200" dirty="0">
                <a:solidFill>
                  <a:schemeClr val="bg1"/>
                </a:solidFill>
                <a:latin typeface="HGPｺﾞｼｯｸE" pitchFamily="50" charset="-128"/>
              </a:rPr>
              <a:t>蓄積・活用</a:t>
            </a:r>
          </a:p>
        </p:txBody>
      </p:sp>
      <p:sp>
        <p:nvSpPr>
          <p:cNvPr id="35" name="Oval 111">
            <a:extLst>
              <a:ext uri="{FF2B5EF4-FFF2-40B4-BE49-F238E27FC236}">
                <a16:creationId xmlns:a16="http://schemas.microsoft.com/office/drawing/2014/main" id="{D4D48513-CB84-4BC3-A2E5-E387A6869EA5}"/>
              </a:ext>
            </a:extLst>
          </p:cNvPr>
          <p:cNvSpPr>
            <a:spLocks noChangeAspect="1"/>
          </p:cNvSpPr>
          <p:nvPr/>
        </p:nvSpPr>
        <p:spPr bwMode="auto">
          <a:xfrm>
            <a:off x="10704000" y="2444079"/>
            <a:ext cx="1116000" cy="1116000"/>
          </a:xfrm>
          <a:prstGeom prst="ellipse">
            <a:avLst/>
          </a:prstGeom>
          <a:gradFill flip="none" rotWithShape="1">
            <a:gsLst>
              <a:gs pos="0">
                <a:srgbClr val="0070C0"/>
              </a:gs>
              <a:gs pos="100000">
                <a:srgbClr val="0070C0"/>
              </a:gs>
            </a:gsLst>
            <a:lin ang="5400000" scaled="1"/>
            <a:tileRect/>
          </a:gradFill>
          <a:ln w="9525" cap="flat" cmpd="sng" algn="ctr">
            <a:noFill/>
            <a:prstDash val="solid"/>
            <a:round/>
            <a:headEnd type="none" w="med" len="med"/>
            <a:tailEnd type="none" w="med" len="med"/>
          </a:ln>
          <a:effectLst/>
        </p:spPr>
        <p:txBody>
          <a:bodyPr vert="horz" wrap="none" lIns="0" tIns="468000" rIns="0" bIns="0" numCol="1" rtlCol="0" anchor="t" anchorCtr="0" compatLnSpc="1">
            <a:prstTxWarp prst="textNoShape">
              <a:avLst/>
            </a:prstTxWarp>
          </a:bodyPr>
          <a:lstStyle/>
          <a:p>
            <a:pPr algn="ctr">
              <a:lnSpc>
                <a:spcPct val="90000"/>
              </a:lnSpc>
            </a:pPr>
            <a:r>
              <a:rPr lang="ja-JP" altLang="en-US" sz="1200" dirty="0">
                <a:solidFill>
                  <a:schemeClr val="bg1"/>
                </a:solidFill>
                <a:latin typeface="HelvNeue Light for IBM" pitchFamily="34" charset="0"/>
              </a:rPr>
              <a:t>価値訴求ポイント</a:t>
            </a:r>
            <a:endParaRPr lang="en-US" altLang="ja-JP" sz="1200" dirty="0">
              <a:solidFill>
                <a:schemeClr val="bg1"/>
              </a:solidFill>
              <a:latin typeface="HelvNeue Light for IBM" pitchFamily="34" charset="0"/>
            </a:endParaRPr>
          </a:p>
          <a:p>
            <a:pPr algn="ctr">
              <a:lnSpc>
                <a:spcPct val="90000"/>
              </a:lnSpc>
            </a:pPr>
            <a:r>
              <a:rPr lang="ja-JP" altLang="en-US" sz="1200" dirty="0">
                <a:solidFill>
                  <a:schemeClr val="bg1"/>
                </a:solidFill>
                <a:latin typeface="HelvNeue Light for IBM" pitchFamily="34" charset="0"/>
              </a:rPr>
              <a:t>明確化</a:t>
            </a:r>
          </a:p>
        </p:txBody>
      </p:sp>
      <p:sp>
        <p:nvSpPr>
          <p:cNvPr id="40" name="Oval 112">
            <a:extLst>
              <a:ext uri="{FF2B5EF4-FFF2-40B4-BE49-F238E27FC236}">
                <a16:creationId xmlns:a16="http://schemas.microsoft.com/office/drawing/2014/main" id="{D0A2AE15-A517-4330-A922-C74F0C5A5BA9}"/>
              </a:ext>
            </a:extLst>
          </p:cNvPr>
          <p:cNvSpPr>
            <a:spLocks noChangeAspect="1"/>
          </p:cNvSpPr>
          <p:nvPr/>
        </p:nvSpPr>
        <p:spPr bwMode="auto">
          <a:xfrm>
            <a:off x="10704000" y="3698716"/>
            <a:ext cx="1116000" cy="1116000"/>
          </a:xfrm>
          <a:prstGeom prst="ellipse">
            <a:avLst/>
          </a:prstGeom>
          <a:gradFill flip="none" rotWithShape="1">
            <a:gsLst>
              <a:gs pos="0">
                <a:srgbClr val="0070C0"/>
              </a:gs>
              <a:gs pos="100000">
                <a:srgbClr val="66CCFF"/>
              </a:gs>
            </a:gsLst>
            <a:lin ang="5400000" scaled="1"/>
            <a:tileRect/>
          </a:gradFill>
          <a:ln w="9525" cap="flat" cmpd="sng" algn="ctr">
            <a:noFill/>
            <a:prstDash val="solid"/>
            <a:round/>
            <a:headEnd type="none" w="med" len="med"/>
            <a:tailEnd type="none" w="med" len="med"/>
          </a:ln>
          <a:effectLst/>
        </p:spPr>
        <p:txBody>
          <a:bodyPr vert="horz" wrap="none" lIns="0" tIns="468000" rIns="0" bIns="0" numCol="1" rtlCol="0" anchor="t" anchorCtr="0" compatLnSpc="1">
            <a:prstTxWarp prst="textNoShape">
              <a:avLst/>
            </a:prstTxWarp>
          </a:bodyPr>
          <a:lstStyle/>
          <a:p>
            <a:pPr algn="ctr">
              <a:lnSpc>
                <a:spcPct val="90000"/>
              </a:lnSpc>
            </a:pPr>
            <a:r>
              <a:rPr lang="ja-JP" altLang="en-US" sz="1200" dirty="0">
                <a:solidFill>
                  <a:schemeClr val="bg1"/>
                </a:solidFill>
                <a:latin typeface="HelvNeue Light for IBM" pitchFamily="34" charset="0"/>
              </a:rPr>
              <a:t>販売実行戦略の</a:t>
            </a:r>
            <a:endParaRPr lang="en-US" altLang="ja-JP" sz="1200" dirty="0">
              <a:solidFill>
                <a:schemeClr val="bg1"/>
              </a:solidFill>
              <a:latin typeface="HelvNeue Light for IBM" pitchFamily="34" charset="0"/>
            </a:endParaRPr>
          </a:p>
          <a:p>
            <a:pPr algn="ctr">
              <a:lnSpc>
                <a:spcPct val="90000"/>
              </a:lnSpc>
            </a:pPr>
            <a:r>
              <a:rPr lang="ja-JP" altLang="en-US" sz="1200" dirty="0">
                <a:solidFill>
                  <a:schemeClr val="bg1"/>
                </a:solidFill>
                <a:latin typeface="HelvNeue Light for IBM" pitchFamily="34" charset="0"/>
              </a:rPr>
              <a:t>強化</a:t>
            </a:r>
          </a:p>
        </p:txBody>
      </p:sp>
      <p:pic>
        <p:nvPicPr>
          <p:cNvPr id="12" name="グラフィックス 11" descr="リサーチ">
            <a:extLst>
              <a:ext uri="{FF2B5EF4-FFF2-40B4-BE49-F238E27FC236}">
                <a16:creationId xmlns:a16="http://schemas.microsoft.com/office/drawing/2014/main" id="{4BF4237B-85D6-419D-9012-97694BF15FA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30671" y="1220024"/>
            <a:ext cx="637125" cy="637125"/>
          </a:xfrm>
          <a:prstGeom prst="rect">
            <a:avLst/>
          </a:prstGeom>
        </p:spPr>
      </p:pic>
      <p:pic>
        <p:nvPicPr>
          <p:cNvPr id="20" name="グラフィックス 19" descr="コメント: いいね!">
            <a:extLst>
              <a:ext uri="{FF2B5EF4-FFF2-40B4-BE49-F238E27FC236}">
                <a16:creationId xmlns:a16="http://schemas.microsoft.com/office/drawing/2014/main" id="{B2A8685F-398D-4B84-8316-D0F5A5D532E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91650" y="2474717"/>
            <a:ext cx="703615" cy="703615"/>
          </a:xfrm>
          <a:prstGeom prst="rect">
            <a:avLst/>
          </a:prstGeom>
        </p:spPr>
      </p:pic>
      <p:pic>
        <p:nvPicPr>
          <p:cNvPr id="25" name="グラフィックス 24" descr="指数的グラフ">
            <a:extLst>
              <a:ext uri="{FF2B5EF4-FFF2-40B4-BE49-F238E27FC236}">
                <a16:creationId xmlns:a16="http://schemas.microsoft.com/office/drawing/2014/main" id="{5195114A-8ED6-4CB4-B7B4-A5CF886A750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944067" y="3743763"/>
            <a:ext cx="601200" cy="601200"/>
          </a:xfrm>
          <a:prstGeom prst="rect">
            <a:avLst/>
          </a:prstGeom>
        </p:spPr>
      </p:pic>
      <p:sp>
        <p:nvSpPr>
          <p:cNvPr id="50" name="正方形/長方形 49">
            <a:extLst>
              <a:ext uri="{FF2B5EF4-FFF2-40B4-BE49-F238E27FC236}">
                <a16:creationId xmlns:a16="http://schemas.microsoft.com/office/drawing/2014/main" id="{E151C065-2257-4923-8452-7A11C3CD3F28}"/>
              </a:ext>
            </a:extLst>
          </p:cNvPr>
          <p:cNvSpPr/>
          <p:nvPr/>
        </p:nvSpPr>
        <p:spPr>
          <a:xfrm>
            <a:off x="-1" y="4860000"/>
            <a:ext cx="12193200" cy="1800000"/>
          </a:xfrm>
          <a:prstGeom prst="rect">
            <a:avLst/>
          </a:prstGeom>
          <a:gradFill flip="none" rotWithShape="1">
            <a:gsLst>
              <a:gs pos="100000">
                <a:srgbClr val="002060"/>
              </a:gs>
              <a:gs pos="0">
                <a:schemeClr val="accent2">
                  <a:lumMod val="7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251999" tIns="108000" rIns="72000" rtlCol="0" anchor="t"/>
          <a:lstStyle/>
          <a:p>
            <a:pPr marL="0" lvl="1">
              <a:lnSpc>
                <a:spcPct val="90000"/>
              </a:lnSpc>
              <a:spcAft>
                <a:spcPts val="600"/>
              </a:spcAft>
            </a:pPr>
            <a:r>
              <a:rPr lang="en-US" altLang="ja-JP" sz="2400" b="1" dirty="0"/>
              <a:t>4</a:t>
            </a:r>
            <a:r>
              <a:rPr lang="ja-JP" altLang="en-US" sz="2400" b="1" dirty="0"/>
              <a:t>つのタスク</a:t>
            </a:r>
            <a:endParaRPr lang="ja-JP" altLang="en-US" sz="2400" dirty="0"/>
          </a:p>
        </p:txBody>
      </p:sp>
      <p:cxnSp>
        <p:nvCxnSpPr>
          <p:cNvPr id="46" name="直線矢印コネクタ 45">
            <a:extLst>
              <a:ext uri="{FF2B5EF4-FFF2-40B4-BE49-F238E27FC236}">
                <a16:creationId xmlns:a16="http://schemas.microsoft.com/office/drawing/2014/main" id="{C872EEB3-4213-4809-A023-D940F60675A2}"/>
              </a:ext>
            </a:extLst>
          </p:cNvPr>
          <p:cNvCxnSpPr/>
          <p:nvPr/>
        </p:nvCxnSpPr>
        <p:spPr>
          <a:xfrm>
            <a:off x="863582" y="3467813"/>
            <a:ext cx="0" cy="1332000"/>
          </a:xfrm>
          <a:prstGeom prst="straightConnector1">
            <a:avLst/>
          </a:prstGeom>
          <a:ln w="73025" cap="rnd">
            <a:solidFill>
              <a:schemeClr val="bg2"/>
            </a:solidFill>
            <a:prstDash val="sysDot"/>
            <a:roun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32" name="表 31">
            <a:extLst>
              <a:ext uri="{FF2B5EF4-FFF2-40B4-BE49-F238E27FC236}">
                <a16:creationId xmlns:a16="http://schemas.microsoft.com/office/drawing/2014/main" id="{9F620F51-4472-48DF-A3D8-62641B03F59F}"/>
              </a:ext>
            </a:extLst>
          </p:cNvPr>
          <p:cNvGraphicFramePr>
            <a:graphicFrameLocks noGrp="1"/>
          </p:cNvGraphicFramePr>
          <p:nvPr>
            <p:extLst>
              <p:ext uri="{D42A27DB-BD31-4B8C-83A1-F6EECF244321}">
                <p14:modId xmlns:p14="http://schemas.microsoft.com/office/powerpoint/2010/main" val="158513385"/>
              </p:ext>
            </p:extLst>
          </p:nvPr>
        </p:nvGraphicFramePr>
        <p:xfrm>
          <a:off x="252000" y="5400000"/>
          <a:ext cx="11592000" cy="1188000"/>
        </p:xfrm>
        <a:graphic>
          <a:graphicData uri="http://schemas.openxmlformats.org/drawingml/2006/table">
            <a:tbl>
              <a:tblPr firstRow="1" bandRow="1">
                <a:tableStyleId>{5C22544A-7EE6-4342-B048-85BDC9FD1C3A}</a:tableStyleId>
              </a:tblPr>
              <a:tblGrid>
                <a:gridCol w="2628000">
                  <a:extLst>
                    <a:ext uri="{9D8B030D-6E8A-4147-A177-3AD203B41FA5}">
                      <a16:colId xmlns:a16="http://schemas.microsoft.com/office/drawing/2014/main" val="20000"/>
                    </a:ext>
                  </a:extLst>
                </a:gridCol>
                <a:gridCol w="360000">
                  <a:extLst>
                    <a:ext uri="{9D8B030D-6E8A-4147-A177-3AD203B41FA5}">
                      <a16:colId xmlns:a16="http://schemas.microsoft.com/office/drawing/2014/main" val="3864849331"/>
                    </a:ext>
                  </a:extLst>
                </a:gridCol>
                <a:gridCol w="2628000">
                  <a:extLst>
                    <a:ext uri="{9D8B030D-6E8A-4147-A177-3AD203B41FA5}">
                      <a16:colId xmlns:a16="http://schemas.microsoft.com/office/drawing/2014/main" val="20001"/>
                    </a:ext>
                  </a:extLst>
                </a:gridCol>
                <a:gridCol w="360000">
                  <a:extLst>
                    <a:ext uri="{9D8B030D-6E8A-4147-A177-3AD203B41FA5}">
                      <a16:colId xmlns:a16="http://schemas.microsoft.com/office/drawing/2014/main" val="3025986353"/>
                    </a:ext>
                  </a:extLst>
                </a:gridCol>
                <a:gridCol w="2628000">
                  <a:extLst>
                    <a:ext uri="{9D8B030D-6E8A-4147-A177-3AD203B41FA5}">
                      <a16:colId xmlns:a16="http://schemas.microsoft.com/office/drawing/2014/main" val="20002"/>
                    </a:ext>
                  </a:extLst>
                </a:gridCol>
                <a:gridCol w="360000">
                  <a:extLst>
                    <a:ext uri="{9D8B030D-6E8A-4147-A177-3AD203B41FA5}">
                      <a16:colId xmlns:a16="http://schemas.microsoft.com/office/drawing/2014/main" val="4218689657"/>
                    </a:ext>
                  </a:extLst>
                </a:gridCol>
                <a:gridCol w="2628000">
                  <a:extLst>
                    <a:ext uri="{9D8B030D-6E8A-4147-A177-3AD203B41FA5}">
                      <a16:colId xmlns:a16="http://schemas.microsoft.com/office/drawing/2014/main" val="20003"/>
                    </a:ext>
                  </a:extLst>
                </a:gridCol>
              </a:tblGrid>
              <a:tr h="648000">
                <a:tc>
                  <a:txBody>
                    <a:bodyPr/>
                    <a:lstStyle/>
                    <a:p>
                      <a:r>
                        <a:rPr kumimoji="1" lang="en-US" altLang="ja-JP" sz="3600" dirty="0"/>
                        <a:t>1</a:t>
                      </a:r>
                      <a:endParaRPr kumimoji="1" lang="ja-JP" altLang="en-US" sz="3600" dirty="0"/>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kumimoji="1" lang="ja-JP" altLang="en-US" sz="100" dirty="0"/>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kumimoji="1" lang="en-US" altLang="ja-JP" sz="3200" dirty="0"/>
                        <a:t>2</a:t>
                      </a:r>
                      <a:endParaRPr kumimoji="1" lang="ja-JP" altLang="en-US" sz="3200" dirty="0"/>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kumimoji="1" lang="ja-JP" altLang="en-US" sz="100" dirty="0"/>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kumimoji="1" lang="en-US" altLang="ja-JP" sz="3200" dirty="0"/>
                        <a:t>3</a:t>
                      </a:r>
                      <a:endParaRPr kumimoji="1" lang="ja-JP" altLang="en-US" sz="3200" dirty="0"/>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kumimoji="1" lang="ja-JP" altLang="en-US" sz="100" dirty="0"/>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kumimoji="1" lang="en-US" altLang="ja-JP" sz="3200" dirty="0"/>
                        <a:t>4</a:t>
                      </a:r>
                      <a:endParaRPr kumimoji="1" lang="ja-JP" altLang="en-US" sz="3200" dirty="0"/>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0000">
                <a:tc>
                  <a:txBody>
                    <a:bodyPr/>
                    <a:lstStyle/>
                    <a:p>
                      <a:pPr>
                        <a:lnSpc>
                          <a:spcPct val="90000"/>
                        </a:lnSpc>
                      </a:pPr>
                      <a:r>
                        <a:rPr lang="ja-JP" altLang="en-US" sz="1600" dirty="0">
                          <a:solidFill>
                            <a:schemeClr val="bg1"/>
                          </a:solidFill>
                          <a:latin typeface="+mn-ea"/>
                          <a:ea typeface="+mn-ea"/>
                          <a:cs typeface="Meiryo UI" charset="-128"/>
                        </a:rPr>
                        <a:t>ターゲットのお客様へのダイナミックなアプローチ・ロードマップ</a:t>
                      </a:r>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90000"/>
                        </a:lnSpc>
                      </a:pPr>
                      <a:endParaRPr kumimoji="1" lang="ja-JP" altLang="en-US" sz="100" dirty="0">
                        <a:solidFill>
                          <a:schemeClr val="bg1"/>
                        </a:solidFill>
                        <a:latin typeface="+mn-ea"/>
                        <a:ea typeface="+mn-ea"/>
                      </a:endParaRPr>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90000"/>
                        </a:lnSpc>
                      </a:pPr>
                      <a:r>
                        <a:rPr kumimoji="1" lang="ja-JP" altLang="en-US" sz="1600" dirty="0">
                          <a:solidFill>
                            <a:schemeClr val="bg1"/>
                          </a:solidFill>
                          <a:latin typeface="+mn-ea"/>
                          <a:ea typeface="+mn-ea"/>
                        </a:rPr>
                        <a:t>ターゲットお客様層別の</a:t>
                      </a:r>
                    </a:p>
                    <a:p>
                      <a:pPr>
                        <a:lnSpc>
                          <a:spcPct val="90000"/>
                        </a:lnSpc>
                      </a:pPr>
                      <a:r>
                        <a:rPr kumimoji="1" lang="ja-JP" altLang="en-US" sz="1600" dirty="0">
                          <a:solidFill>
                            <a:schemeClr val="bg1"/>
                          </a:solidFill>
                          <a:latin typeface="+mn-ea"/>
                          <a:ea typeface="+mn-ea"/>
                        </a:rPr>
                        <a:t>マーケティングシナリオ</a:t>
                      </a:r>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90000"/>
                        </a:lnSpc>
                      </a:pPr>
                      <a:endParaRPr kumimoji="1" lang="ja-JP" altLang="en-US" sz="100" dirty="0">
                        <a:solidFill>
                          <a:schemeClr val="bg1"/>
                        </a:solidFill>
                        <a:latin typeface="+mn-ea"/>
                        <a:ea typeface="+mn-ea"/>
                      </a:endParaRPr>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90000"/>
                        </a:lnSpc>
                      </a:pPr>
                      <a:r>
                        <a:rPr lang="ja-JP" altLang="en-US" sz="1600" dirty="0">
                          <a:solidFill>
                            <a:schemeClr val="bg1"/>
                          </a:solidFill>
                          <a:latin typeface="Meiryo UI" charset="-128"/>
                          <a:ea typeface="Meiryo UI" charset="-128"/>
                          <a:cs typeface="Meiryo UI" charset="-128"/>
                        </a:rPr>
                        <a:t>シナリオ達成に必要な</a:t>
                      </a:r>
                    </a:p>
                    <a:p>
                      <a:pPr>
                        <a:lnSpc>
                          <a:spcPct val="90000"/>
                        </a:lnSpc>
                      </a:pPr>
                      <a:r>
                        <a:rPr lang="ja-JP" altLang="en-US" sz="1600" dirty="0">
                          <a:solidFill>
                            <a:schemeClr val="bg1"/>
                          </a:solidFill>
                          <a:latin typeface="Meiryo UI" charset="-128"/>
                          <a:ea typeface="Meiryo UI" charset="-128"/>
                          <a:cs typeface="Meiryo UI" charset="-128"/>
                        </a:rPr>
                        <a:t>業務・情報システムの構築</a:t>
                      </a:r>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90000"/>
                        </a:lnSpc>
                      </a:pPr>
                      <a:endParaRPr kumimoji="1" lang="ja-JP" altLang="en-US" sz="100" dirty="0">
                        <a:solidFill>
                          <a:schemeClr val="bg1"/>
                        </a:solidFill>
                        <a:latin typeface="+mn-ea"/>
                        <a:ea typeface="+mn-ea"/>
                      </a:endParaRPr>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kumimoji="1" lang="ja-JP" altLang="en-US" sz="1600" dirty="0">
                          <a:solidFill>
                            <a:schemeClr val="bg1"/>
                          </a:solidFill>
                          <a:latin typeface="+mn-ea"/>
                          <a:ea typeface="+mn-ea"/>
                        </a:rPr>
                        <a:t>定性・定量効果の算定と</a:t>
                      </a:r>
                      <a:br>
                        <a:rPr kumimoji="1" lang="en-US" altLang="ja-JP" sz="1600" dirty="0">
                          <a:solidFill>
                            <a:schemeClr val="bg1"/>
                          </a:solidFill>
                          <a:latin typeface="+mn-ea"/>
                          <a:ea typeface="+mn-ea"/>
                        </a:rPr>
                      </a:br>
                      <a:r>
                        <a:rPr kumimoji="1" lang="ja-JP" altLang="en-US" sz="1600" dirty="0">
                          <a:solidFill>
                            <a:schemeClr val="bg1"/>
                          </a:solidFill>
                          <a:latin typeface="+mn-ea"/>
                          <a:ea typeface="+mn-ea"/>
                        </a:rPr>
                        <a:t>次のフェーズのロードマップ策定</a:t>
                      </a:r>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4" name="正方形/長方形 23">
            <a:extLst>
              <a:ext uri="{FF2B5EF4-FFF2-40B4-BE49-F238E27FC236}">
                <a16:creationId xmlns:a16="http://schemas.microsoft.com/office/drawing/2014/main" id="{6D34256F-5FBC-4950-B9A9-76FA4C3690F7}"/>
              </a:ext>
            </a:extLst>
          </p:cNvPr>
          <p:cNvSpPr>
            <a:spLocks noChangeAspect="1"/>
          </p:cNvSpPr>
          <p:nvPr/>
        </p:nvSpPr>
        <p:spPr>
          <a:xfrm>
            <a:off x="11268000" y="-972000"/>
            <a:ext cx="900000" cy="900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P276</a:t>
            </a:r>
          </a:p>
          <a:p>
            <a:pPr algn="ctr"/>
            <a:r>
              <a:rPr kumimoji="1" lang="en-US" altLang="ja-JP" dirty="0"/>
              <a:t>P361</a:t>
            </a:r>
          </a:p>
        </p:txBody>
      </p:sp>
    </p:spTree>
    <p:extLst>
      <p:ext uri="{BB962C8B-B14F-4D97-AF65-F5344CB8AC3E}">
        <p14:creationId xmlns:p14="http://schemas.microsoft.com/office/powerpoint/2010/main" val="2039341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a:extLst>
              <a:ext uri="{FF2B5EF4-FFF2-40B4-BE49-F238E27FC236}">
                <a16:creationId xmlns:a16="http://schemas.microsoft.com/office/drawing/2014/main" id="{9C844E39-F4C9-4938-B3A8-CF1BA5BA3AA9}"/>
              </a:ext>
            </a:extLst>
          </p:cNvPr>
          <p:cNvSpPr>
            <a:spLocks noGrp="1"/>
          </p:cNvSpPr>
          <p:nvPr>
            <p:ph type="title"/>
          </p:nvPr>
        </p:nvSpPr>
        <p:spPr>
          <a:xfrm>
            <a:off x="252000" y="324000"/>
            <a:ext cx="11592000" cy="540000"/>
          </a:xfrm>
        </p:spPr>
        <p:txBody>
          <a:bodyPr/>
          <a:lstStyle/>
          <a:p>
            <a:r>
              <a:rPr lang="en-US" altLang="ja-JP" dirty="0"/>
              <a:t>3. </a:t>
            </a:r>
            <a:r>
              <a:rPr lang="ja-JP" altLang="en-US" dirty="0"/>
              <a:t>取り組みの</a:t>
            </a:r>
            <a:r>
              <a:rPr lang="en-US" altLang="ja-JP" dirty="0"/>
              <a:t>Step</a:t>
            </a:r>
            <a:endParaRPr lang="ja-JP" altLang="en-US" dirty="0"/>
          </a:p>
        </p:txBody>
      </p:sp>
      <p:sp>
        <p:nvSpPr>
          <p:cNvPr id="11" name="テキスト プレースホルダー 10">
            <a:extLst>
              <a:ext uri="{FF2B5EF4-FFF2-40B4-BE49-F238E27FC236}">
                <a16:creationId xmlns:a16="http://schemas.microsoft.com/office/drawing/2014/main" id="{9C313211-21D8-4F34-A624-EDCA54F1EBF4}"/>
              </a:ext>
            </a:extLst>
          </p:cNvPr>
          <p:cNvSpPr>
            <a:spLocks noGrp="1"/>
          </p:cNvSpPr>
          <p:nvPr>
            <p:ph type="body" sz="quarter" idx="10"/>
          </p:nvPr>
        </p:nvSpPr>
        <p:spPr>
          <a:xfrm>
            <a:off x="251999" y="828000"/>
            <a:ext cx="11592000" cy="360000"/>
          </a:xfrm>
        </p:spPr>
        <p:txBody>
          <a:bodyPr/>
          <a:lstStyle/>
          <a:p>
            <a:r>
              <a:rPr lang="en-US" altLang="ja-JP" dirty="0"/>
              <a:t>3</a:t>
            </a:r>
            <a:r>
              <a:rPr lang="ja-JP" altLang="en-US" dirty="0"/>
              <a:t>つのフォーカスエリアと</a:t>
            </a:r>
            <a:r>
              <a:rPr lang="en-US" altLang="ja-JP" dirty="0"/>
              <a:t>4</a:t>
            </a:r>
            <a:r>
              <a:rPr lang="ja-JP" altLang="en-US" dirty="0"/>
              <a:t>つのタスクを以下の</a:t>
            </a:r>
            <a:r>
              <a:rPr lang="en-US" altLang="ja-JP" dirty="0"/>
              <a:t>Step</a:t>
            </a:r>
            <a:r>
              <a:rPr lang="ja-JP" altLang="en-US" dirty="0"/>
              <a:t>で同時進行させます。</a:t>
            </a:r>
          </a:p>
        </p:txBody>
      </p:sp>
      <p:graphicFrame>
        <p:nvGraphicFramePr>
          <p:cNvPr id="7" name="表 7">
            <a:extLst>
              <a:ext uri="{FF2B5EF4-FFF2-40B4-BE49-F238E27FC236}">
                <a16:creationId xmlns:a16="http://schemas.microsoft.com/office/drawing/2014/main" id="{B515C088-F038-49B0-B755-572626239850}"/>
              </a:ext>
            </a:extLst>
          </p:cNvPr>
          <p:cNvGraphicFramePr>
            <a:graphicFrameLocks noGrp="1"/>
          </p:cNvGraphicFramePr>
          <p:nvPr>
            <p:ph sz="quarter" idx="11"/>
            <p:extLst>
              <p:ext uri="{D42A27DB-BD31-4B8C-83A1-F6EECF244321}">
                <p14:modId xmlns:p14="http://schemas.microsoft.com/office/powerpoint/2010/main" val="3093741793"/>
              </p:ext>
            </p:extLst>
          </p:nvPr>
        </p:nvGraphicFramePr>
        <p:xfrm>
          <a:off x="252413" y="1260475"/>
          <a:ext cx="11592000" cy="4944615"/>
        </p:xfrm>
        <a:graphic>
          <a:graphicData uri="http://schemas.openxmlformats.org/drawingml/2006/table">
            <a:tbl>
              <a:tblPr bandRow="1">
                <a:tableStyleId>{5C22544A-7EE6-4342-B048-85BDC9FD1C3A}</a:tableStyleId>
              </a:tblPr>
              <a:tblGrid>
                <a:gridCol w="1840630">
                  <a:extLst>
                    <a:ext uri="{9D8B030D-6E8A-4147-A177-3AD203B41FA5}">
                      <a16:colId xmlns:a16="http://schemas.microsoft.com/office/drawing/2014/main" val="332577105"/>
                    </a:ext>
                  </a:extLst>
                </a:gridCol>
                <a:gridCol w="109644">
                  <a:extLst>
                    <a:ext uri="{9D8B030D-6E8A-4147-A177-3AD203B41FA5}">
                      <a16:colId xmlns:a16="http://schemas.microsoft.com/office/drawing/2014/main" val="2976509352"/>
                    </a:ext>
                  </a:extLst>
                </a:gridCol>
                <a:gridCol w="1840630">
                  <a:extLst>
                    <a:ext uri="{9D8B030D-6E8A-4147-A177-3AD203B41FA5}">
                      <a16:colId xmlns:a16="http://schemas.microsoft.com/office/drawing/2014/main" val="231305406"/>
                    </a:ext>
                  </a:extLst>
                </a:gridCol>
                <a:gridCol w="109644">
                  <a:extLst>
                    <a:ext uri="{9D8B030D-6E8A-4147-A177-3AD203B41FA5}">
                      <a16:colId xmlns:a16="http://schemas.microsoft.com/office/drawing/2014/main" val="2735841903"/>
                    </a:ext>
                  </a:extLst>
                </a:gridCol>
                <a:gridCol w="1840630">
                  <a:extLst>
                    <a:ext uri="{9D8B030D-6E8A-4147-A177-3AD203B41FA5}">
                      <a16:colId xmlns:a16="http://schemas.microsoft.com/office/drawing/2014/main" val="2276469115"/>
                    </a:ext>
                  </a:extLst>
                </a:gridCol>
                <a:gridCol w="109644">
                  <a:extLst>
                    <a:ext uri="{9D8B030D-6E8A-4147-A177-3AD203B41FA5}">
                      <a16:colId xmlns:a16="http://schemas.microsoft.com/office/drawing/2014/main" val="598650622"/>
                    </a:ext>
                  </a:extLst>
                </a:gridCol>
                <a:gridCol w="1840630">
                  <a:extLst>
                    <a:ext uri="{9D8B030D-6E8A-4147-A177-3AD203B41FA5}">
                      <a16:colId xmlns:a16="http://schemas.microsoft.com/office/drawing/2014/main" val="2173100040"/>
                    </a:ext>
                  </a:extLst>
                </a:gridCol>
                <a:gridCol w="109644">
                  <a:extLst>
                    <a:ext uri="{9D8B030D-6E8A-4147-A177-3AD203B41FA5}">
                      <a16:colId xmlns:a16="http://schemas.microsoft.com/office/drawing/2014/main" val="1278426"/>
                    </a:ext>
                  </a:extLst>
                </a:gridCol>
                <a:gridCol w="1840630">
                  <a:extLst>
                    <a:ext uri="{9D8B030D-6E8A-4147-A177-3AD203B41FA5}">
                      <a16:colId xmlns:a16="http://schemas.microsoft.com/office/drawing/2014/main" val="1394065766"/>
                    </a:ext>
                  </a:extLst>
                </a:gridCol>
                <a:gridCol w="109644">
                  <a:extLst>
                    <a:ext uri="{9D8B030D-6E8A-4147-A177-3AD203B41FA5}">
                      <a16:colId xmlns:a16="http://schemas.microsoft.com/office/drawing/2014/main" val="800371959"/>
                    </a:ext>
                  </a:extLst>
                </a:gridCol>
                <a:gridCol w="1840630">
                  <a:extLst>
                    <a:ext uri="{9D8B030D-6E8A-4147-A177-3AD203B41FA5}">
                      <a16:colId xmlns:a16="http://schemas.microsoft.com/office/drawing/2014/main" val="2391962821"/>
                    </a:ext>
                  </a:extLst>
                </a:gridCol>
              </a:tblGrid>
              <a:tr h="396000">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10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10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10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10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10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10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10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10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10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10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10000"/>
                      </a:schemeClr>
                    </a:solidFill>
                  </a:tcPr>
                </a:tc>
                <a:extLst>
                  <a:ext uri="{0D108BD9-81ED-4DB2-BD59-A6C34878D82A}">
                    <a16:rowId xmlns:a16="http://schemas.microsoft.com/office/drawing/2014/main" val="1877139666"/>
                  </a:ext>
                </a:extLst>
              </a:tr>
              <a:tr h="396000">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25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25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25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25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25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25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25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25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25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10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10000"/>
                      </a:schemeClr>
                    </a:solidFill>
                  </a:tcPr>
                </a:tc>
                <a:extLst>
                  <a:ext uri="{0D108BD9-81ED-4DB2-BD59-A6C34878D82A}">
                    <a16:rowId xmlns:a16="http://schemas.microsoft.com/office/drawing/2014/main" val="2486474679"/>
                  </a:ext>
                </a:extLst>
              </a:tr>
              <a:tr h="396000">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25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25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10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10000"/>
                      </a:schemeClr>
                    </a:solidFill>
                  </a:tcPr>
                </a:tc>
                <a:extLst>
                  <a:ext uri="{0D108BD9-81ED-4DB2-BD59-A6C34878D82A}">
                    <a16:rowId xmlns:a16="http://schemas.microsoft.com/office/drawing/2014/main" val="3464085958"/>
                  </a:ext>
                </a:extLst>
              </a:tr>
              <a:tr h="396000">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25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25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10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10000"/>
                      </a:schemeClr>
                    </a:solidFill>
                  </a:tcPr>
                </a:tc>
                <a:extLst>
                  <a:ext uri="{0D108BD9-81ED-4DB2-BD59-A6C34878D82A}">
                    <a16:rowId xmlns:a16="http://schemas.microsoft.com/office/drawing/2014/main" val="295585664"/>
                  </a:ext>
                </a:extLst>
              </a:tr>
              <a:tr h="396000">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25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25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10000"/>
                      </a:schemeClr>
                    </a:solidFill>
                  </a:tcPr>
                </a:tc>
                <a:tc>
                  <a:txBody>
                    <a:bodyPr/>
                    <a:lstStyle/>
                    <a:p>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10000"/>
                      </a:schemeClr>
                    </a:solidFill>
                  </a:tcPr>
                </a:tc>
                <a:extLst>
                  <a:ext uri="{0D108BD9-81ED-4DB2-BD59-A6C34878D82A}">
                    <a16:rowId xmlns:a16="http://schemas.microsoft.com/office/drawing/2014/main" val="3769673422"/>
                  </a:ext>
                </a:extLst>
              </a:tr>
              <a:tr h="1152000">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1" lang="en-US" altLang="ja-JP" sz="6000" baseline="0" dirty="0">
                          <a:solidFill>
                            <a:schemeClr val="tx1">
                              <a:lumMod val="50000"/>
                              <a:lumOff val="50000"/>
                            </a:schemeClr>
                          </a:solidFill>
                          <a:latin typeface="+mn-lt"/>
                          <a:ea typeface="+mn-ea"/>
                          <a:cs typeface="Meiryo UI" charset="-128"/>
                        </a:rPr>
                        <a:t>1</a:t>
                      </a:r>
                      <a:endParaRPr kumimoji="1" lang="ja-JP" altLang="en-US" sz="6000" baseline="0" dirty="0">
                        <a:solidFill>
                          <a:schemeClr val="tx1">
                            <a:lumMod val="50000"/>
                            <a:lumOff val="50000"/>
                          </a:schemeClr>
                        </a:solidFill>
                        <a:latin typeface="+mn-lt"/>
                        <a:ea typeface="+mn-ea"/>
                        <a:cs typeface="Meiryo UI" charset="-128"/>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nSpc>
                          <a:spcPct val="90000"/>
                        </a:lnSpc>
                      </a:pPr>
                      <a:endParaRPr kumimoji="1" lang="ja-JP" altLang="en-US" sz="100" baseline="0" dirty="0">
                        <a:solidFill>
                          <a:schemeClr val="bg1"/>
                        </a:solidFill>
                        <a:latin typeface="+mn-lt"/>
                        <a:ea typeface="+mn-ea"/>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pPr>
                        <a:lnSpc>
                          <a:spcPct val="90000"/>
                        </a:lnSpc>
                      </a:pPr>
                      <a:r>
                        <a:rPr kumimoji="1" lang="en-US" altLang="ja-JP" sz="6000" baseline="0" dirty="0">
                          <a:solidFill>
                            <a:schemeClr val="bg1"/>
                          </a:solidFill>
                          <a:latin typeface="+mn-lt"/>
                          <a:ea typeface="+mn-ea"/>
                          <a:cs typeface="Meiryo UI" charset="-128"/>
                        </a:rPr>
                        <a:t>2</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pPr>
                        <a:lnSpc>
                          <a:spcPct val="90000"/>
                        </a:lnSpc>
                      </a:pPr>
                      <a:endParaRPr kumimoji="1" lang="ja-JP" altLang="en-US" sz="100" baseline="0" dirty="0">
                        <a:solidFill>
                          <a:schemeClr val="bg1"/>
                        </a:solidFill>
                        <a:latin typeface="+mn-lt"/>
                        <a:ea typeface="+mn-ea"/>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1" lang="en-US" altLang="ja-JP" sz="6000" dirty="0">
                          <a:solidFill>
                            <a:schemeClr val="bg1"/>
                          </a:solidFill>
                          <a:latin typeface="+mn-lt"/>
                          <a:ea typeface="+mn-ea"/>
                          <a:cs typeface="Meiryo UI" charset="-128"/>
                        </a:rPr>
                        <a:t>3</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tc>
                  <a:txBody>
                    <a:bodyPr/>
                    <a:lstStyle/>
                    <a:p>
                      <a:pPr>
                        <a:lnSpc>
                          <a:spcPct val="90000"/>
                        </a:lnSpc>
                      </a:pPr>
                      <a:endParaRPr kumimoji="1" lang="ja-JP" altLang="en-US" sz="100" baseline="0" dirty="0">
                        <a:solidFill>
                          <a:schemeClr val="bg1"/>
                        </a:solidFill>
                        <a:latin typeface="+mn-lt"/>
                        <a:ea typeface="+mn-ea"/>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1" lang="en-US" altLang="ja-JP" sz="6000" dirty="0">
                          <a:solidFill>
                            <a:schemeClr val="bg1"/>
                          </a:solidFill>
                          <a:latin typeface="+mn-lt"/>
                          <a:ea typeface="+mn-ea"/>
                          <a:cs typeface="Meiryo UI" charset="-128"/>
                        </a:rPr>
                        <a:t>4</a:t>
                      </a:r>
                      <a:endParaRPr kumimoji="1" lang="ja-JP" altLang="en-US" sz="6000" dirty="0">
                        <a:solidFill>
                          <a:schemeClr val="bg1"/>
                        </a:solidFill>
                        <a:latin typeface="+mn-lt"/>
                        <a:ea typeface="+mn-ea"/>
                        <a:cs typeface="Meiryo UI" charset="-128"/>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1" lang="en-US" altLang="ja-JP" sz="100" dirty="0">
                        <a:solidFill>
                          <a:schemeClr val="bg1"/>
                        </a:solidFill>
                        <a:latin typeface="+mn-lt"/>
                        <a:ea typeface="+mn-ea"/>
                        <a:cs typeface="Meiryo UI" charset="-128"/>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25000"/>
                      </a:schemeClr>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1" lang="en-US" altLang="ja-JP" sz="6000" dirty="0">
                          <a:solidFill>
                            <a:schemeClr val="bg1"/>
                          </a:solidFill>
                          <a:latin typeface="+mn-lt"/>
                          <a:ea typeface="+mn-ea"/>
                          <a:cs typeface="Meiryo UI" charset="-128"/>
                        </a:rPr>
                        <a:t>5</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25000"/>
                      </a:schemeClr>
                    </a:solidFill>
                  </a:tcPr>
                </a:tc>
                <a:tc>
                  <a:txBody>
                    <a:bodyPr/>
                    <a:lstStyle/>
                    <a:p>
                      <a:pPr>
                        <a:lnSpc>
                          <a:spcPct val="90000"/>
                        </a:lnSpc>
                      </a:pPr>
                      <a:endParaRPr kumimoji="1" lang="ja-JP" altLang="en-US" sz="100" baseline="0" dirty="0">
                        <a:solidFill>
                          <a:schemeClr val="bg1"/>
                        </a:solidFill>
                        <a:latin typeface="+mn-lt"/>
                        <a:ea typeface="+mn-ea"/>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10000"/>
                      </a:schemeClr>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1" lang="en-US" altLang="ja-JP" sz="6000" dirty="0">
                          <a:solidFill>
                            <a:schemeClr val="bg1"/>
                          </a:solidFill>
                          <a:latin typeface="+mn-lt"/>
                          <a:ea typeface="+mn-ea"/>
                          <a:cs typeface="Meiryo UI" charset="-128"/>
                        </a:rPr>
                        <a:t>6</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10000"/>
                      </a:schemeClr>
                    </a:solidFill>
                  </a:tcPr>
                </a:tc>
                <a:extLst>
                  <a:ext uri="{0D108BD9-81ED-4DB2-BD59-A6C34878D82A}">
                    <a16:rowId xmlns:a16="http://schemas.microsoft.com/office/drawing/2014/main" val="3824591933"/>
                  </a:ext>
                </a:extLst>
              </a:tr>
              <a:tr h="468000">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1" lang="ja-JP" altLang="en-US" sz="1600" baseline="0" dirty="0">
                          <a:solidFill>
                            <a:schemeClr val="tx1">
                              <a:lumMod val="50000"/>
                              <a:lumOff val="50000"/>
                            </a:schemeClr>
                          </a:solidFill>
                          <a:latin typeface="+mn-lt"/>
                          <a:ea typeface="+mn-ea"/>
                          <a:cs typeface="Meiryo UI" charset="-128"/>
                        </a:rPr>
                        <a:t>業務構造の</a:t>
                      </a:r>
                      <a:br>
                        <a:rPr kumimoji="1" lang="en-US" altLang="ja-JP" sz="1600" baseline="0" dirty="0">
                          <a:solidFill>
                            <a:schemeClr val="tx1">
                              <a:lumMod val="50000"/>
                              <a:lumOff val="50000"/>
                            </a:schemeClr>
                          </a:solidFill>
                          <a:latin typeface="+mn-lt"/>
                          <a:ea typeface="+mn-ea"/>
                          <a:cs typeface="Meiryo UI" charset="-128"/>
                        </a:rPr>
                      </a:br>
                      <a:r>
                        <a:rPr kumimoji="1" lang="ja-JP" altLang="en-US" sz="1600" baseline="0" dirty="0">
                          <a:solidFill>
                            <a:schemeClr val="tx1">
                              <a:lumMod val="50000"/>
                              <a:lumOff val="50000"/>
                            </a:schemeClr>
                          </a:solidFill>
                          <a:latin typeface="+mn-lt"/>
                          <a:ea typeface="+mn-ea"/>
                          <a:cs typeface="Meiryo UI" charset="-128"/>
                        </a:rPr>
                        <a:t>理解</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nSpc>
                          <a:spcPct val="90000"/>
                        </a:lnSpc>
                      </a:pPr>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pPr>
                        <a:lnSpc>
                          <a:spcPct val="90000"/>
                        </a:lnSpc>
                      </a:pPr>
                      <a:r>
                        <a:rPr kumimoji="1" lang="ja-JP" altLang="en-US" sz="1600" baseline="0" dirty="0">
                          <a:solidFill>
                            <a:schemeClr val="bg1"/>
                          </a:solidFill>
                          <a:latin typeface="+mn-lt"/>
                          <a:ea typeface="+mn-ea"/>
                          <a:cs typeface="Meiryo UI" charset="-128"/>
                        </a:rPr>
                        <a:t>課題仮説設定</a:t>
                      </a:r>
                      <a:r>
                        <a:rPr kumimoji="1" lang="en-US" altLang="ja-JP" sz="1600" baseline="0" dirty="0">
                          <a:solidFill>
                            <a:schemeClr val="bg1"/>
                          </a:solidFill>
                          <a:latin typeface="+mn-lt"/>
                          <a:ea typeface="+mn-ea"/>
                          <a:cs typeface="Meiryo UI" charset="-128"/>
                        </a:rPr>
                        <a:t>/</a:t>
                      </a:r>
                    </a:p>
                    <a:p>
                      <a:pPr>
                        <a:lnSpc>
                          <a:spcPct val="90000"/>
                        </a:lnSpc>
                      </a:pPr>
                      <a:r>
                        <a:rPr kumimoji="1" lang="ja-JP" altLang="en-US" sz="1600" baseline="0" dirty="0">
                          <a:solidFill>
                            <a:schemeClr val="bg1"/>
                          </a:solidFill>
                          <a:latin typeface="+mn-lt"/>
                          <a:ea typeface="+mn-ea"/>
                          <a:cs typeface="Meiryo UI" charset="-128"/>
                        </a:rPr>
                        <a:t>分析結果</a:t>
                      </a:r>
                      <a:endParaRPr kumimoji="1" lang="en-US" altLang="ja-JP" sz="1600" baseline="0" dirty="0">
                        <a:solidFill>
                          <a:schemeClr val="bg1"/>
                        </a:solidFill>
                        <a:latin typeface="+mn-lt"/>
                        <a:ea typeface="+mn-ea"/>
                        <a:cs typeface="Meiryo UI" charset="-128"/>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pPr>
                        <a:lnSpc>
                          <a:spcPct val="90000"/>
                        </a:lnSpc>
                      </a:pPr>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1" lang="ja-JP" altLang="en-US" sz="1600" dirty="0">
                          <a:solidFill>
                            <a:schemeClr val="bg1"/>
                          </a:solidFill>
                          <a:latin typeface="+mn-lt"/>
                          <a:ea typeface="+mn-ea"/>
                          <a:cs typeface="Meiryo UI" charset="-128"/>
                        </a:rPr>
                        <a:t>現状との</a:t>
                      </a:r>
                      <a:br>
                        <a:rPr kumimoji="1" lang="en-US" altLang="ja-JP" sz="1600" dirty="0">
                          <a:solidFill>
                            <a:schemeClr val="bg1"/>
                          </a:solidFill>
                          <a:latin typeface="+mn-lt"/>
                          <a:ea typeface="+mn-ea"/>
                          <a:cs typeface="Meiryo UI" charset="-128"/>
                        </a:rPr>
                      </a:br>
                      <a:r>
                        <a:rPr kumimoji="1" lang="ja-JP" altLang="en-US" sz="1600" dirty="0">
                          <a:solidFill>
                            <a:schemeClr val="bg1"/>
                          </a:solidFill>
                          <a:latin typeface="+mn-lt"/>
                          <a:ea typeface="+mn-ea"/>
                          <a:cs typeface="Meiryo UI" charset="-128"/>
                        </a:rPr>
                        <a:t>課題分析</a:t>
                      </a:r>
                      <a:endParaRPr kumimoji="1" lang="en-US" altLang="ja-JP" sz="1600" dirty="0">
                        <a:solidFill>
                          <a:schemeClr val="bg1"/>
                        </a:solidFill>
                        <a:latin typeface="+mn-lt"/>
                        <a:ea typeface="+mn-ea"/>
                        <a:cs typeface="Meiryo UI" charset="-128"/>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tc>
                  <a:txBody>
                    <a:bodyPr/>
                    <a:lstStyle/>
                    <a:p>
                      <a:pPr>
                        <a:lnSpc>
                          <a:spcPct val="90000"/>
                        </a:lnSpc>
                      </a:pPr>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1" lang="ja-JP" altLang="en-US" sz="1600" dirty="0">
                          <a:solidFill>
                            <a:schemeClr val="bg1"/>
                          </a:solidFill>
                          <a:latin typeface="+mn-lt"/>
                          <a:ea typeface="+mn-ea"/>
                          <a:cs typeface="Meiryo UI" charset="-128"/>
                        </a:rPr>
                        <a:t>検証</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1" lang="en-US" altLang="ja-JP" sz="100" dirty="0">
                        <a:solidFill>
                          <a:schemeClr val="bg1"/>
                        </a:solidFill>
                        <a:latin typeface="+mn-lt"/>
                        <a:ea typeface="+mn-ea"/>
                        <a:cs typeface="Meiryo UI" charset="-128"/>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25000"/>
                      </a:schemeClr>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1" lang="ja-JP" altLang="en-US" sz="1600" dirty="0">
                          <a:solidFill>
                            <a:schemeClr val="bg1"/>
                          </a:solidFill>
                          <a:latin typeface="+mn-lt"/>
                          <a:ea typeface="+mn-ea"/>
                          <a:cs typeface="Meiryo UI" charset="-128"/>
                        </a:rPr>
                        <a:t>結果評価</a:t>
                      </a:r>
                      <a:endParaRPr kumimoji="1" lang="en-US" altLang="ja-JP" sz="1600" dirty="0">
                        <a:solidFill>
                          <a:schemeClr val="bg1"/>
                        </a:solidFill>
                        <a:latin typeface="+mn-lt"/>
                        <a:ea typeface="+mn-ea"/>
                        <a:cs typeface="Meiryo UI" charset="-128"/>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25000"/>
                      </a:schemeClr>
                    </a:solidFill>
                  </a:tcPr>
                </a:tc>
                <a:tc>
                  <a:txBody>
                    <a:bodyPr/>
                    <a:lstStyle/>
                    <a:p>
                      <a:pPr>
                        <a:lnSpc>
                          <a:spcPct val="90000"/>
                        </a:lnSpc>
                      </a:pPr>
                      <a:endParaRPr kumimoji="1" lang="ja-JP" altLang="en-US" sz="100" baseline="0" dirty="0">
                        <a:solidFill>
                          <a:schemeClr val="bg1"/>
                        </a:solidFill>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10000"/>
                      </a:schemeClr>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1" lang="ja-JP" altLang="en-US" sz="1600" dirty="0">
                          <a:solidFill>
                            <a:schemeClr val="bg1"/>
                          </a:solidFill>
                          <a:latin typeface="+mn-lt"/>
                          <a:ea typeface="+mn-ea"/>
                          <a:cs typeface="Meiryo UI" charset="-128"/>
                        </a:rPr>
                        <a:t>実行計画の</a:t>
                      </a:r>
                      <a:br>
                        <a:rPr kumimoji="1" lang="en-US" altLang="ja-JP" sz="1600" dirty="0">
                          <a:solidFill>
                            <a:schemeClr val="bg1"/>
                          </a:solidFill>
                          <a:latin typeface="+mn-lt"/>
                          <a:ea typeface="+mn-ea"/>
                          <a:cs typeface="Meiryo UI" charset="-128"/>
                        </a:rPr>
                      </a:br>
                      <a:r>
                        <a:rPr kumimoji="1" lang="ja-JP" altLang="en-US" sz="1600" dirty="0">
                          <a:solidFill>
                            <a:schemeClr val="bg1"/>
                          </a:solidFill>
                          <a:latin typeface="+mn-lt"/>
                          <a:ea typeface="+mn-ea"/>
                          <a:cs typeface="Meiryo UI" charset="-128"/>
                        </a:rPr>
                        <a:t>策定</a:t>
                      </a:r>
                      <a:endParaRPr kumimoji="1" lang="en-US" altLang="ja-JP" sz="1600" dirty="0">
                        <a:solidFill>
                          <a:schemeClr val="bg1"/>
                        </a:solidFill>
                        <a:latin typeface="+mn-lt"/>
                        <a:ea typeface="+mn-ea"/>
                        <a:cs typeface="Meiryo UI" charset="-128"/>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10000"/>
                      </a:schemeClr>
                    </a:solidFill>
                  </a:tcPr>
                </a:tc>
                <a:extLst>
                  <a:ext uri="{0D108BD9-81ED-4DB2-BD59-A6C34878D82A}">
                    <a16:rowId xmlns:a16="http://schemas.microsoft.com/office/drawing/2014/main" val="860292429"/>
                  </a:ext>
                </a:extLst>
              </a:tr>
              <a:tr h="108000">
                <a:tc>
                  <a:txBody>
                    <a:bodyPr/>
                    <a:lstStyle/>
                    <a:p>
                      <a:pPr marL="108000" marR="0" indent="-108000" algn="l" defTabSz="914400" rtl="0" eaLnBrk="1" fontAlgn="auto" latinLnBrk="0" hangingPunct="1">
                        <a:lnSpc>
                          <a:spcPct val="90000"/>
                        </a:lnSpc>
                        <a:spcBef>
                          <a:spcPts val="0"/>
                        </a:spcBef>
                        <a:spcAft>
                          <a:spcPts val="600"/>
                        </a:spcAft>
                        <a:buClr>
                          <a:schemeClr val="accent2">
                            <a:lumMod val="40000"/>
                            <a:lumOff val="60000"/>
                          </a:schemeClr>
                        </a:buClr>
                        <a:buSzTx/>
                        <a:buFont typeface="Arial" panose="020B0604020202020204" pitchFamily="34" charset="0"/>
                        <a:buChar char="•"/>
                        <a:tabLst/>
                        <a:defRPr/>
                      </a:pPr>
                      <a:endParaRPr kumimoji="1" lang="en-US" altLang="ja-JP" sz="100" dirty="0">
                        <a:solidFill>
                          <a:schemeClr val="tx1"/>
                        </a:solidFill>
                        <a:effectLst/>
                        <a:latin typeface="+mn-lt"/>
                        <a:ea typeface="+mn-ea"/>
                        <a:cs typeface="Meiryo UI" charset="-128"/>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kumimoji="1" lang="ja-JP" altLang="en-US" sz="100" baseline="0" dirty="0">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1" lang="en-US" altLang="ja-JP" sz="100" dirty="0">
                        <a:solidFill>
                          <a:schemeClr val="tx1"/>
                        </a:solidFill>
                        <a:effectLst/>
                        <a:latin typeface="+mn-lt"/>
                        <a:ea typeface="+mn-ea"/>
                        <a:cs typeface="Meiryo UI" charset="-128"/>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kumimoji="1" lang="ja-JP" altLang="en-US" sz="100" baseline="0" dirty="0">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108000" marR="0" lvl="0" indent="-108000" algn="l" defTabSz="914400" rtl="0" eaLnBrk="1" fontAlgn="auto" latinLnBrk="0" hangingPunct="1">
                        <a:lnSpc>
                          <a:spcPct val="90000"/>
                        </a:lnSpc>
                        <a:spcBef>
                          <a:spcPts val="0"/>
                        </a:spcBef>
                        <a:spcAft>
                          <a:spcPts val="600"/>
                        </a:spcAft>
                        <a:buClr>
                          <a:schemeClr val="accent2">
                            <a:lumMod val="40000"/>
                            <a:lumOff val="60000"/>
                          </a:schemeClr>
                        </a:buClr>
                        <a:buSzTx/>
                        <a:buFont typeface="Arial" panose="020B0604020202020204" pitchFamily="34" charset="0"/>
                        <a:buChar char="•"/>
                        <a:tabLst/>
                        <a:defRPr/>
                      </a:pPr>
                      <a:endParaRPr kumimoji="1" lang="en-US" altLang="ja-JP" sz="100" dirty="0">
                        <a:solidFill>
                          <a:schemeClr val="tx1"/>
                        </a:solidFill>
                        <a:effectLst/>
                        <a:latin typeface="+mn-lt"/>
                        <a:ea typeface="+mn-ea"/>
                        <a:cs typeface="Meiryo UI" charset="-128"/>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kumimoji="1" lang="ja-JP" altLang="en-US" sz="100" baseline="0" dirty="0">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 dirty="0">
                        <a:solidFill>
                          <a:schemeClr val="tx1"/>
                        </a:solidFill>
                        <a:effectLst/>
                        <a:latin typeface="+mn-lt"/>
                        <a:ea typeface="+mn-ea"/>
                        <a:cs typeface="Meiryo UI" charset="-128"/>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0" dirty="0">
                        <a:solidFill>
                          <a:schemeClr val="tx1"/>
                        </a:solidFill>
                        <a:latin typeface="+mn-lt"/>
                        <a:ea typeface="+mn-ea"/>
                        <a:cs typeface="Meiryo UI" charset="-128"/>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108000" marR="0" lvl="0" indent="-108000" algn="l" defTabSz="914400" rtl="0" eaLnBrk="1" fontAlgn="auto" latinLnBrk="0" hangingPunct="1">
                        <a:lnSpc>
                          <a:spcPct val="90000"/>
                        </a:lnSpc>
                        <a:spcBef>
                          <a:spcPts val="0"/>
                        </a:spcBef>
                        <a:spcAft>
                          <a:spcPts val="600"/>
                        </a:spcAft>
                        <a:buClr>
                          <a:schemeClr val="accent2">
                            <a:lumMod val="40000"/>
                            <a:lumOff val="60000"/>
                          </a:schemeClr>
                        </a:buClr>
                        <a:buSzTx/>
                        <a:buFont typeface="Arial" panose="020B0604020202020204" pitchFamily="34" charset="0"/>
                        <a:buChar char="•"/>
                        <a:tabLst/>
                        <a:defRPr/>
                      </a:pPr>
                      <a:endParaRPr kumimoji="1" lang="en-US" altLang="ja-JP" sz="100" dirty="0">
                        <a:solidFill>
                          <a:schemeClr val="tx1"/>
                        </a:solidFill>
                        <a:effectLst/>
                        <a:latin typeface="+mn-lt"/>
                        <a:ea typeface="+mn-ea"/>
                        <a:cs typeface="Meiryo UI" charset="-128"/>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kumimoji="1" lang="ja-JP" altLang="en-US" sz="100" baseline="0" dirty="0">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0" dirty="0">
                        <a:solidFill>
                          <a:schemeClr val="tx1"/>
                        </a:solidFill>
                        <a:effectLst/>
                        <a:latin typeface="+mn-lt"/>
                        <a:ea typeface="+mn-ea"/>
                        <a:cs typeface="Meiryo UI" charset="-128"/>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77719070"/>
                  </a:ext>
                </a:extLst>
              </a:tr>
              <a:tr h="1236615">
                <a:tc>
                  <a:txBody>
                    <a:bodyPr/>
                    <a:lstStyle/>
                    <a:p>
                      <a:pPr marL="108000" marR="0" indent="-108000" algn="l" defTabSz="914400" rtl="0" eaLnBrk="1" fontAlgn="auto" latinLnBrk="0" hangingPunct="1">
                        <a:lnSpc>
                          <a:spcPct val="90000"/>
                        </a:lnSpc>
                        <a:spcBef>
                          <a:spcPts val="0"/>
                        </a:spcBef>
                        <a:spcAft>
                          <a:spcPts val="600"/>
                        </a:spcAft>
                        <a:buClr>
                          <a:schemeClr val="accent2">
                            <a:lumMod val="40000"/>
                            <a:lumOff val="60000"/>
                          </a:schemeClr>
                        </a:buClr>
                        <a:buSzTx/>
                        <a:buFont typeface="Arial" panose="020B0604020202020204" pitchFamily="34" charset="0"/>
                        <a:buChar char="•"/>
                        <a:tabLst/>
                        <a:defRPr/>
                      </a:pPr>
                      <a:r>
                        <a:rPr kumimoji="1" lang="ja-JP" altLang="en-US" sz="1400" dirty="0">
                          <a:solidFill>
                            <a:schemeClr val="tx1"/>
                          </a:solidFill>
                          <a:effectLst/>
                          <a:latin typeface="+mn-lt"/>
                          <a:ea typeface="+mn-ea"/>
                          <a:cs typeface="Meiryo UI" charset="-128"/>
                        </a:rPr>
                        <a:t>業務の全体像の把握</a:t>
                      </a:r>
                      <a:endParaRPr kumimoji="1" lang="en-US" altLang="ja-JP" sz="1400" dirty="0">
                        <a:solidFill>
                          <a:schemeClr val="tx1"/>
                        </a:solidFill>
                        <a:effectLst/>
                        <a:latin typeface="+mn-lt"/>
                        <a:ea typeface="+mn-ea"/>
                        <a:cs typeface="Meiryo UI" charset="-128"/>
                      </a:endParaRPr>
                    </a:p>
                    <a:p>
                      <a:pPr marL="108000" marR="0" indent="-108000" algn="l" defTabSz="914400" rtl="0" eaLnBrk="1" fontAlgn="auto" latinLnBrk="0" hangingPunct="1">
                        <a:lnSpc>
                          <a:spcPct val="90000"/>
                        </a:lnSpc>
                        <a:spcBef>
                          <a:spcPts val="0"/>
                        </a:spcBef>
                        <a:spcAft>
                          <a:spcPts val="600"/>
                        </a:spcAft>
                        <a:buClr>
                          <a:schemeClr val="accent2">
                            <a:lumMod val="40000"/>
                            <a:lumOff val="60000"/>
                          </a:schemeClr>
                        </a:buClr>
                        <a:buSzTx/>
                        <a:buFont typeface="Arial" panose="020B0604020202020204" pitchFamily="34" charset="0"/>
                        <a:buChar char="•"/>
                        <a:tabLst/>
                        <a:defRPr/>
                      </a:pPr>
                      <a:r>
                        <a:rPr kumimoji="1" lang="ja-JP" altLang="en-US" sz="1400" dirty="0">
                          <a:solidFill>
                            <a:schemeClr val="tx1"/>
                          </a:solidFill>
                          <a:effectLst/>
                          <a:latin typeface="+mn-lt"/>
                          <a:ea typeface="+mn-ea"/>
                          <a:cs typeface="Meiryo UI" charset="-128"/>
                        </a:rPr>
                        <a:t>業務間の関連の確認</a:t>
                      </a:r>
                      <a:endParaRPr kumimoji="1" lang="en-US" altLang="ja-JP" sz="1400" dirty="0">
                        <a:solidFill>
                          <a:schemeClr val="tx1"/>
                        </a:solidFill>
                        <a:effectLst/>
                        <a:latin typeface="+mn-lt"/>
                        <a:ea typeface="+mn-ea"/>
                        <a:cs typeface="Meiryo UI" charset="-128"/>
                      </a:endParaRPr>
                    </a:p>
                    <a:p>
                      <a:pPr marL="108000" marR="0" indent="-108000" algn="l" defTabSz="914400" rtl="0" eaLnBrk="1" fontAlgn="auto" latinLnBrk="0" hangingPunct="1">
                        <a:lnSpc>
                          <a:spcPct val="90000"/>
                        </a:lnSpc>
                        <a:spcBef>
                          <a:spcPts val="0"/>
                        </a:spcBef>
                        <a:spcAft>
                          <a:spcPts val="600"/>
                        </a:spcAft>
                        <a:buClr>
                          <a:schemeClr val="accent2">
                            <a:lumMod val="40000"/>
                            <a:lumOff val="60000"/>
                          </a:schemeClr>
                        </a:buClr>
                        <a:buSzTx/>
                        <a:buFont typeface="Arial" panose="020B0604020202020204" pitchFamily="34" charset="0"/>
                        <a:buChar char="•"/>
                        <a:tabLst/>
                        <a:defRPr/>
                      </a:pPr>
                      <a:r>
                        <a:rPr kumimoji="1" lang="ja-JP" altLang="en-US" sz="1400" dirty="0">
                          <a:solidFill>
                            <a:schemeClr val="tx1"/>
                          </a:solidFill>
                          <a:effectLst/>
                          <a:latin typeface="+mn-lt"/>
                          <a:ea typeface="+mn-ea"/>
                          <a:cs typeface="Meiryo UI" charset="-128"/>
                        </a:rPr>
                        <a:t>各業務における</a:t>
                      </a:r>
                      <a:br>
                        <a:rPr kumimoji="1" lang="en-US" altLang="ja-JP" sz="1400" dirty="0">
                          <a:solidFill>
                            <a:schemeClr val="tx1"/>
                          </a:solidFill>
                          <a:effectLst/>
                          <a:latin typeface="+mn-lt"/>
                          <a:ea typeface="+mn-ea"/>
                          <a:cs typeface="Meiryo UI" charset="-128"/>
                        </a:rPr>
                      </a:br>
                      <a:r>
                        <a:rPr kumimoji="1" lang="ja-JP" altLang="en-US" sz="1400" dirty="0">
                          <a:solidFill>
                            <a:schemeClr val="tx1"/>
                          </a:solidFill>
                          <a:effectLst/>
                          <a:latin typeface="+mn-lt"/>
                          <a:ea typeface="+mn-ea"/>
                          <a:cs typeface="Meiryo UI" charset="-128"/>
                        </a:rPr>
                        <a:t>組織構造の確認</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kumimoji="1" lang="ja-JP" altLang="en-US" sz="100" baseline="0" dirty="0">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108000" marR="0" lvl="0" indent="-108000" algn="l" defTabSz="914400" rtl="0" eaLnBrk="1" fontAlgn="auto" latinLnBrk="0" hangingPunct="1">
                        <a:lnSpc>
                          <a:spcPct val="90000"/>
                        </a:lnSpc>
                        <a:spcBef>
                          <a:spcPts val="0"/>
                        </a:spcBef>
                        <a:spcAft>
                          <a:spcPts val="0"/>
                        </a:spcAft>
                        <a:buClr>
                          <a:schemeClr val="accent2">
                            <a:lumMod val="40000"/>
                            <a:lumOff val="60000"/>
                          </a:schemeClr>
                        </a:buClr>
                        <a:buSzTx/>
                        <a:buFont typeface="Arial" panose="020B0604020202020204" pitchFamily="34" charset="0"/>
                        <a:buChar char="•"/>
                        <a:tabLst/>
                        <a:defRPr/>
                      </a:pPr>
                      <a:r>
                        <a:rPr kumimoji="1" lang="ja-JP" altLang="en-US" sz="1400" dirty="0">
                          <a:solidFill>
                            <a:schemeClr val="tx1"/>
                          </a:solidFill>
                          <a:effectLst/>
                          <a:latin typeface="+mn-lt"/>
                          <a:ea typeface="+mn-ea"/>
                          <a:cs typeface="Meiryo UI" charset="-128"/>
                        </a:rPr>
                        <a:t>課題仮設の設定からの目指すべき姿の策定</a:t>
                      </a:r>
                      <a:endParaRPr kumimoji="1" lang="en-US" altLang="ja-JP" sz="1400" dirty="0">
                        <a:solidFill>
                          <a:schemeClr val="tx1"/>
                        </a:solidFill>
                        <a:effectLst/>
                        <a:latin typeface="+mn-lt"/>
                        <a:ea typeface="+mn-ea"/>
                        <a:cs typeface="Meiryo UI" charset="-128"/>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kumimoji="1" lang="ja-JP" altLang="en-US" sz="100" baseline="0" dirty="0">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108000" marR="0" indent="-108000" algn="l" defTabSz="914400" rtl="0" eaLnBrk="1" fontAlgn="auto" latinLnBrk="0" hangingPunct="1">
                        <a:lnSpc>
                          <a:spcPct val="90000"/>
                        </a:lnSpc>
                        <a:spcBef>
                          <a:spcPts val="0"/>
                        </a:spcBef>
                        <a:spcAft>
                          <a:spcPts val="600"/>
                        </a:spcAft>
                        <a:buClr>
                          <a:schemeClr val="accent2">
                            <a:lumMod val="40000"/>
                            <a:lumOff val="60000"/>
                          </a:schemeClr>
                        </a:buClr>
                        <a:buSzTx/>
                        <a:buFont typeface="Arial" panose="020B0604020202020204" pitchFamily="34" charset="0"/>
                        <a:buChar char="•"/>
                        <a:tabLst/>
                        <a:defRPr/>
                      </a:pPr>
                      <a:r>
                        <a:rPr kumimoji="1" lang="ja-JP" altLang="en-US" sz="1400" b="0" i="0" u="none" strike="noStrike" cap="none" normalizeH="0" baseline="0" dirty="0">
                          <a:ln>
                            <a:noFill/>
                          </a:ln>
                          <a:solidFill>
                            <a:schemeClr val="tx1"/>
                          </a:solidFill>
                          <a:effectLst/>
                          <a:latin typeface="+mn-lt"/>
                          <a:ea typeface="+mn-ea"/>
                          <a:cs typeface="メイリオ" panose="020B0604030504040204" pitchFamily="50" charset="-128"/>
                        </a:rPr>
                        <a:t>業務プロセス、体制等の課題抽出と要件の整理</a:t>
                      </a:r>
                      <a:endParaRPr kumimoji="1" lang="en-US" altLang="ja-JP" sz="1400" b="0" i="0" u="none" strike="noStrike" cap="none" normalizeH="0" baseline="0" dirty="0">
                        <a:ln>
                          <a:noFill/>
                        </a:ln>
                        <a:solidFill>
                          <a:schemeClr val="tx1"/>
                        </a:solidFill>
                        <a:effectLst/>
                        <a:latin typeface="+mn-lt"/>
                        <a:ea typeface="+mn-ea"/>
                        <a:cs typeface="メイリオ" panose="020B0604030504040204" pitchFamily="50" charset="-128"/>
                      </a:endParaRPr>
                    </a:p>
                    <a:p>
                      <a:pPr marL="108000" marR="0" lvl="0" indent="-108000" algn="l" defTabSz="914400" rtl="0" eaLnBrk="1" fontAlgn="auto" latinLnBrk="0" hangingPunct="1">
                        <a:lnSpc>
                          <a:spcPct val="90000"/>
                        </a:lnSpc>
                        <a:spcBef>
                          <a:spcPts val="0"/>
                        </a:spcBef>
                        <a:spcAft>
                          <a:spcPts val="600"/>
                        </a:spcAft>
                        <a:buClr>
                          <a:schemeClr val="accent2">
                            <a:lumMod val="40000"/>
                            <a:lumOff val="60000"/>
                          </a:schemeClr>
                        </a:buClr>
                        <a:buSzTx/>
                        <a:buFont typeface="Arial" panose="020B0604020202020204" pitchFamily="34" charset="0"/>
                        <a:buChar char="•"/>
                        <a:tabLst/>
                        <a:defRPr/>
                      </a:pPr>
                      <a:r>
                        <a:rPr kumimoji="1" lang="ja-JP" altLang="en-US" sz="1400" dirty="0">
                          <a:solidFill>
                            <a:schemeClr val="tx1"/>
                          </a:solidFill>
                          <a:effectLst/>
                          <a:latin typeface="+mn-lt"/>
                          <a:ea typeface="+mn-ea"/>
                          <a:cs typeface="Meiryo UI" charset="-128"/>
                        </a:rPr>
                        <a:t>必要なデータ要件と現状との課題を整理</a:t>
                      </a:r>
                      <a:endParaRPr kumimoji="1" lang="en-US" altLang="ja-JP" sz="1400" dirty="0">
                        <a:solidFill>
                          <a:schemeClr val="tx1"/>
                        </a:solidFill>
                        <a:effectLst/>
                        <a:latin typeface="+mn-lt"/>
                        <a:ea typeface="+mn-ea"/>
                        <a:cs typeface="Meiryo UI" charset="-128"/>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kumimoji="1" lang="ja-JP" altLang="en-US" sz="100" baseline="0" dirty="0">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108000" marR="0" lvl="0" indent="-108000" algn="l" defTabSz="914400" rtl="0" eaLnBrk="1" fontAlgn="auto" latinLnBrk="0" hangingPunct="1">
                        <a:lnSpc>
                          <a:spcPct val="100000"/>
                        </a:lnSpc>
                        <a:spcBef>
                          <a:spcPts val="0"/>
                        </a:spcBef>
                        <a:spcAft>
                          <a:spcPts val="0"/>
                        </a:spcAft>
                        <a:buClr>
                          <a:schemeClr val="accent2">
                            <a:lumMod val="40000"/>
                            <a:lumOff val="60000"/>
                          </a:schemeClr>
                        </a:buClr>
                        <a:buSzTx/>
                        <a:buFont typeface="Arial" panose="020B0604020202020204" pitchFamily="34" charset="0"/>
                        <a:buChar char="•"/>
                        <a:tabLst/>
                        <a:defRPr/>
                      </a:pPr>
                      <a:r>
                        <a:rPr kumimoji="1" lang="ja-JP" altLang="en-US" sz="1400" dirty="0">
                          <a:solidFill>
                            <a:schemeClr val="tx1"/>
                          </a:solidFill>
                          <a:effectLst/>
                          <a:latin typeface="+mn-lt"/>
                          <a:ea typeface="+mn-ea"/>
                          <a:cs typeface="Meiryo UI" charset="-128"/>
                        </a:rPr>
                        <a:t>効果測定に向けたテストの実施</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0" dirty="0">
                        <a:solidFill>
                          <a:schemeClr val="tx1"/>
                        </a:solidFill>
                        <a:latin typeface="+mn-lt"/>
                        <a:ea typeface="+mn-ea"/>
                        <a:cs typeface="Meiryo UI" charset="-128"/>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108000" marR="0" lvl="0" indent="-108000" algn="l" defTabSz="914400" rtl="0" eaLnBrk="1" fontAlgn="auto" latinLnBrk="0" hangingPunct="1">
                        <a:lnSpc>
                          <a:spcPct val="90000"/>
                        </a:lnSpc>
                        <a:spcBef>
                          <a:spcPts val="0"/>
                        </a:spcBef>
                        <a:spcAft>
                          <a:spcPts val="600"/>
                        </a:spcAft>
                        <a:buClr>
                          <a:schemeClr val="accent2">
                            <a:lumMod val="40000"/>
                            <a:lumOff val="60000"/>
                          </a:schemeClr>
                        </a:buClr>
                        <a:buSzTx/>
                        <a:buFont typeface="Arial" panose="020B0604020202020204" pitchFamily="34" charset="0"/>
                        <a:buChar char="•"/>
                        <a:tabLst/>
                        <a:defRPr/>
                      </a:pPr>
                      <a:r>
                        <a:rPr kumimoji="1" lang="ja-JP" altLang="en-US" sz="1400" dirty="0">
                          <a:solidFill>
                            <a:schemeClr val="tx1"/>
                          </a:solidFill>
                          <a:effectLst/>
                          <a:latin typeface="+mn-lt"/>
                          <a:ea typeface="+mn-ea"/>
                          <a:cs typeface="Meiryo UI" charset="-128"/>
                        </a:rPr>
                        <a:t>分析結果から得られる考察の整理</a:t>
                      </a:r>
                      <a:endParaRPr kumimoji="1" lang="en-US" altLang="ja-JP" sz="1400" dirty="0">
                        <a:solidFill>
                          <a:schemeClr val="tx1"/>
                        </a:solidFill>
                        <a:effectLst/>
                        <a:latin typeface="+mn-lt"/>
                        <a:ea typeface="+mn-ea"/>
                        <a:cs typeface="Meiryo UI" charset="-128"/>
                      </a:endParaRPr>
                    </a:p>
                    <a:p>
                      <a:pPr marL="108000" marR="0" lvl="0" indent="-108000" algn="l" defTabSz="914400" rtl="0" eaLnBrk="1" fontAlgn="auto" latinLnBrk="0" hangingPunct="1">
                        <a:lnSpc>
                          <a:spcPct val="90000"/>
                        </a:lnSpc>
                        <a:spcBef>
                          <a:spcPts val="0"/>
                        </a:spcBef>
                        <a:spcAft>
                          <a:spcPts val="600"/>
                        </a:spcAft>
                        <a:buClr>
                          <a:schemeClr val="accent2">
                            <a:lumMod val="40000"/>
                            <a:lumOff val="60000"/>
                          </a:schemeClr>
                        </a:buClr>
                        <a:buSzTx/>
                        <a:buFont typeface="Arial" panose="020B0604020202020204" pitchFamily="34" charset="0"/>
                        <a:buChar char="•"/>
                        <a:tabLst/>
                        <a:defRPr/>
                      </a:pPr>
                      <a:r>
                        <a:rPr kumimoji="1" lang="ja-JP" altLang="en-US" sz="1400" dirty="0">
                          <a:solidFill>
                            <a:schemeClr val="tx1"/>
                          </a:solidFill>
                          <a:effectLst/>
                          <a:latin typeface="+mn-lt"/>
                          <a:ea typeface="+mn-ea"/>
                          <a:cs typeface="Meiryo UI" charset="-128"/>
                        </a:rPr>
                        <a:t>効果の評価</a:t>
                      </a:r>
                      <a:endParaRPr kumimoji="1" lang="en-US" altLang="ja-JP" sz="1400" dirty="0">
                        <a:solidFill>
                          <a:schemeClr val="tx1"/>
                        </a:solidFill>
                        <a:effectLst/>
                        <a:latin typeface="+mn-lt"/>
                        <a:ea typeface="+mn-ea"/>
                        <a:cs typeface="Meiryo UI" charset="-128"/>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kumimoji="1" lang="ja-JP" altLang="en-US" sz="100" baseline="0" dirty="0">
                        <a:latin typeface="+mn-lt"/>
                        <a:ea typeface="+mn-ea"/>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108000" marR="0" lvl="0" indent="-108000" algn="l" defTabSz="914400" rtl="0" eaLnBrk="1" fontAlgn="auto" latinLnBrk="0" hangingPunct="1">
                        <a:lnSpc>
                          <a:spcPct val="100000"/>
                        </a:lnSpc>
                        <a:spcBef>
                          <a:spcPts val="0"/>
                        </a:spcBef>
                        <a:spcAft>
                          <a:spcPts val="0"/>
                        </a:spcAft>
                        <a:buClr>
                          <a:schemeClr val="accent2">
                            <a:lumMod val="40000"/>
                            <a:lumOff val="60000"/>
                          </a:schemeClr>
                        </a:buClr>
                        <a:buSzTx/>
                        <a:buFont typeface="Arial" panose="020B0604020202020204" pitchFamily="34" charset="0"/>
                        <a:buChar char="•"/>
                        <a:tabLst/>
                        <a:defRPr/>
                      </a:pPr>
                      <a:r>
                        <a:rPr kumimoji="1" lang="ja-JP" altLang="en-US" sz="1400" dirty="0">
                          <a:solidFill>
                            <a:schemeClr val="tx1"/>
                          </a:solidFill>
                          <a:effectLst/>
                          <a:latin typeface="+mn-lt"/>
                          <a:ea typeface="+mn-ea"/>
                          <a:cs typeface="Meiryo UI" charset="-128"/>
                        </a:rPr>
                        <a:t>優先順位に基づく実行計画の作成</a:t>
                      </a:r>
                      <a:endParaRPr kumimoji="1" lang="en-US" altLang="ja-JP" sz="1400" dirty="0">
                        <a:solidFill>
                          <a:schemeClr val="tx1"/>
                        </a:solidFill>
                        <a:effectLst/>
                        <a:latin typeface="+mn-lt"/>
                        <a:ea typeface="+mn-ea"/>
                        <a:cs typeface="Meiryo UI" charset="-128"/>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80859838"/>
                  </a:ext>
                </a:extLst>
              </a:tr>
            </a:tbl>
          </a:graphicData>
        </a:graphic>
      </p:graphicFrame>
      <p:sp>
        <p:nvSpPr>
          <p:cNvPr id="9" name="テキスト プレースホルダー 8">
            <a:extLst>
              <a:ext uri="{FF2B5EF4-FFF2-40B4-BE49-F238E27FC236}">
                <a16:creationId xmlns:a16="http://schemas.microsoft.com/office/drawing/2014/main" id="{A2C5514B-1B7B-4CA7-AEE3-17A2FE1B5D25}"/>
              </a:ext>
            </a:extLst>
          </p:cNvPr>
          <p:cNvSpPr>
            <a:spLocks noGrp="1"/>
          </p:cNvSpPr>
          <p:nvPr>
            <p:ph type="body" sz="quarter" idx="12"/>
          </p:nvPr>
        </p:nvSpPr>
        <p:spPr>
          <a:xfrm>
            <a:off x="251999" y="36000"/>
            <a:ext cx="5832000" cy="252000"/>
          </a:xfrm>
        </p:spPr>
        <p:txBody>
          <a:bodyPr/>
          <a:lstStyle/>
          <a:p>
            <a:r>
              <a:rPr lang="en-US" altLang="ja-JP" dirty="0"/>
              <a:t>2. 3</a:t>
            </a:r>
            <a:r>
              <a:rPr lang="ja-JP" altLang="en-US" dirty="0"/>
              <a:t>つのフォーカスエリアと</a:t>
            </a:r>
            <a:r>
              <a:rPr lang="en-US" altLang="ja-JP" dirty="0"/>
              <a:t>4</a:t>
            </a:r>
            <a:r>
              <a:rPr lang="ja-JP" altLang="en-US" dirty="0"/>
              <a:t>つのタスク</a:t>
            </a:r>
          </a:p>
        </p:txBody>
      </p:sp>
      <p:cxnSp>
        <p:nvCxnSpPr>
          <p:cNvPr id="12" name="直線矢印コネクタ 11">
            <a:extLst>
              <a:ext uri="{FF2B5EF4-FFF2-40B4-BE49-F238E27FC236}">
                <a16:creationId xmlns:a16="http://schemas.microsoft.com/office/drawing/2014/main" id="{45D193DF-2B09-4209-932A-2D6AC1110E07}"/>
              </a:ext>
            </a:extLst>
          </p:cNvPr>
          <p:cNvCxnSpPr>
            <a:cxnSpLocks/>
          </p:cNvCxnSpPr>
          <p:nvPr/>
        </p:nvCxnSpPr>
        <p:spPr>
          <a:xfrm flipV="1">
            <a:off x="612000" y="1677850"/>
            <a:ext cx="11160000" cy="2124000"/>
          </a:xfrm>
          <a:prstGeom prst="straightConnector1">
            <a:avLst/>
          </a:prstGeom>
          <a:ln w="171450">
            <a:solidFill>
              <a:schemeClr val="bg1">
                <a:lumMod val="95000"/>
                <a:alpha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AAF9DAE4-5D64-44DA-90C0-C6342B64A897}"/>
              </a:ext>
            </a:extLst>
          </p:cNvPr>
          <p:cNvSpPr>
            <a:spLocks noChangeAspect="1"/>
          </p:cNvSpPr>
          <p:nvPr/>
        </p:nvSpPr>
        <p:spPr>
          <a:xfrm>
            <a:off x="11268000" y="-972000"/>
            <a:ext cx="900000" cy="900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P336</a:t>
            </a:r>
          </a:p>
        </p:txBody>
      </p:sp>
    </p:spTree>
    <p:extLst>
      <p:ext uri="{BB962C8B-B14F-4D97-AF65-F5344CB8AC3E}">
        <p14:creationId xmlns:p14="http://schemas.microsoft.com/office/powerpoint/2010/main" val="3267647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252000" y="324000"/>
            <a:ext cx="11592000" cy="540000"/>
          </a:xfrm>
        </p:spPr>
        <p:txBody>
          <a:bodyPr>
            <a:normAutofit/>
          </a:bodyPr>
          <a:lstStyle/>
          <a:p>
            <a:r>
              <a:rPr lang="en-US" altLang="ja-JP" dirty="0"/>
              <a:t>4. </a:t>
            </a:r>
            <a:r>
              <a:rPr lang="ja-JP" altLang="en-US" dirty="0"/>
              <a:t>作業内容・役割分担・作成物</a:t>
            </a:r>
            <a:r>
              <a:rPr lang="en-US" altLang="ja-JP" dirty="0"/>
              <a:t> </a:t>
            </a:r>
            <a:endParaRPr lang="ja-JP" altLang="en-US" dirty="0"/>
          </a:p>
        </p:txBody>
      </p:sp>
      <p:sp>
        <p:nvSpPr>
          <p:cNvPr id="5" name="テキスト プレースホルダー 4">
            <a:extLst>
              <a:ext uri="{FF2B5EF4-FFF2-40B4-BE49-F238E27FC236}">
                <a16:creationId xmlns:a16="http://schemas.microsoft.com/office/drawing/2014/main" id="{8622B083-1876-4057-B67D-148072E7ECBB}"/>
              </a:ext>
            </a:extLst>
          </p:cNvPr>
          <p:cNvSpPr>
            <a:spLocks noGrp="1"/>
          </p:cNvSpPr>
          <p:nvPr>
            <p:ph type="body" sz="quarter" idx="11"/>
          </p:nvPr>
        </p:nvSpPr>
        <p:spPr>
          <a:xfrm>
            <a:off x="251999" y="36000"/>
            <a:ext cx="5832000" cy="252000"/>
          </a:xfrm>
        </p:spPr>
        <p:txBody>
          <a:bodyPr/>
          <a:lstStyle/>
          <a:p>
            <a:r>
              <a:rPr lang="en-US" altLang="ja-JP" dirty="0"/>
              <a:t>2. 3</a:t>
            </a:r>
            <a:r>
              <a:rPr lang="ja-JP" altLang="en-US" dirty="0"/>
              <a:t>つのフォーカスエリアと</a:t>
            </a:r>
            <a:r>
              <a:rPr lang="en-US" altLang="ja-JP" dirty="0"/>
              <a:t>4</a:t>
            </a:r>
            <a:r>
              <a:rPr lang="ja-JP" altLang="en-US" dirty="0"/>
              <a:t>つのタスク</a:t>
            </a:r>
          </a:p>
        </p:txBody>
      </p:sp>
      <p:graphicFrame>
        <p:nvGraphicFramePr>
          <p:cNvPr id="4" name="表 3">
            <a:extLst>
              <a:ext uri="{FF2B5EF4-FFF2-40B4-BE49-F238E27FC236}">
                <a16:creationId xmlns:a16="http://schemas.microsoft.com/office/drawing/2014/main" id="{42616ABC-AAAC-5546-AF3F-1AED5917E280}"/>
              </a:ext>
            </a:extLst>
          </p:cNvPr>
          <p:cNvGraphicFramePr>
            <a:graphicFrameLocks noGrp="1"/>
          </p:cNvGraphicFramePr>
          <p:nvPr>
            <p:extLst>
              <p:ext uri="{D42A27DB-BD31-4B8C-83A1-F6EECF244321}">
                <p14:modId xmlns:p14="http://schemas.microsoft.com/office/powerpoint/2010/main" val="1491268349"/>
              </p:ext>
            </p:extLst>
          </p:nvPr>
        </p:nvGraphicFramePr>
        <p:xfrm>
          <a:off x="252000" y="900000"/>
          <a:ext cx="11628000" cy="5760000"/>
        </p:xfrm>
        <a:graphic>
          <a:graphicData uri="http://schemas.openxmlformats.org/drawingml/2006/table">
            <a:tbl>
              <a:tblPr firstRow="1" bandRow="1">
                <a:noFill/>
              </a:tblPr>
              <a:tblGrid>
                <a:gridCol w="360000">
                  <a:extLst>
                    <a:ext uri="{9D8B030D-6E8A-4147-A177-3AD203B41FA5}">
                      <a16:colId xmlns:a16="http://schemas.microsoft.com/office/drawing/2014/main" val="20000"/>
                    </a:ext>
                  </a:extLst>
                </a:gridCol>
                <a:gridCol w="1620000">
                  <a:extLst>
                    <a:ext uri="{9D8B030D-6E8A-4147-A177-3AD203B41FA5}">
                      <a16:colId xmlns:a16="http://schemas.microsoft.com/office/drawing/2014/main" val="20001"/>
                    </a:ext>
                  </a:extLst>
                </a:gridCol>
                <a:gridCol w="2412000">
                  <a:extLst>
                    <a:ext uri="{9D8B030D-6E8A-4147-A177-3AD203B41FA5}">
                      <a16:colId xmlns:a16="http://schemas.microsoft.com/office/drawing/2014/main" val="20005"/>
                    </a:ext>
                  </a:extLst>
                </a:gridCol>
                <a:gridCol w="2412000">
                  <a:extLst>
                    <a:ext uri="{9D8B030D-6E8A-4147-A177-3AD203B41FA5}">
                      <a16:colId xmlns:a16="http://schemas.microsoft.com/office/drawing/2014/main" val="20002"/>
                    </a:ext>
                  </a:extLst>
                </a:gridCol>
                <a:gridCol w="2412000">
                  <a:extLst>
                    <a:ext uri="{9D8B030D-6E8A-4147-A177-3AD203B41FA5}">
                      <a16:colId xmlns:a16="http://schemas.microsoft.com/office/drawing/2014/main" val="20003"/>
                    </a:ext>
                  </a:extLst>
                </a:gridCol>
                <a:gridCol w="2412000">
                  <a:extLst>
                    <a:ext uri="{9D8B030D-6E8A-4147-A177-3AD203B41FA5}">
                      <a16:colId xmlns:a16="http://schemas.microsoft.com/office/drawing/2014/main" val="20004"/>
                    </a:ext>
                  </a:extLst>
                </a:gridCol>
              </a:tblGrid>
              <a:tr h="232597">
                <a:tc>
                  <a:txBody>
                    <a:bodyPr/>
                    <a:lstStyle>
                      <a:lvl1pPr marL="0" algn="l" defTabSz="914400" rtl="0" eaLnBrk="1" latinLnBrk="0" hangingPunct="1">
                        <a:defRPr kumimoji="1" sz="1800" b="1" kern="1200">
                          <a:solidFill>
                            <a:schemeClr val="lt1"/>
                          </a:solidFill>
                          <a:latin typeface="Arial"/>
                          <a:ea typeface="Meiryo UI"/>
                          <a:cs typeface=""/>
                        </a:defRPr>
                      </a:lvl1pPr>
                      <a:lvl2pPr marL="457200" algn="l" defTabSz="914400" rtl="0" eaLnBrk="1" latinLnBrk="0" hangingPunct="1">
                        <a:defRPr kumimoji="1" sz="1800" b="1" kern="1200">
                          <a:solidFill>
                            <a:schemeClr val="lt1"/>
                          </a:solidFill>
                          <a:latin typeface="Arial"/>
                          <a:ea typeface="Meiryo UI"/>
                          <a:cs typeface=""/>
                        </a:defRPr>
                      </a:lvl2pPr>
                      <a:lvl3pPr marL="914400" algn="l" defTabSz="914400" rtl="0" eaLnBrk="1" latinLnBrk="0" hangingPunct="1">
                        <a:defRPr kumimoji="1" sz="1800" b="1" kern="1200">
                          <a:solidFill>
                            <a:schemeClr val="lt1"/>
                          </a:solidFill>
                          <a:latin typeface="Arial"/>
                          <a:ea typeface="Meiryo UI"/>
                          <a:cs typeface=""/>
                        </a:defRPr>
                      </a:lvl3pPr>
                      <a:lvl4pPr marL="1371600" algn="l" defTabSz="914400" rtl="0" eaLnBrk="1" latinLnBrk="0" hangingPunct="1">
                        <a:defRPr kumimoji="1" sz="1800" b="1" kern="1200">
                          <a:solidFill>
                            <a:schemeClr val="lt1"/>
                          </a:solidFill>
                          <a:latin typeface="Arial"/>
                          <a:ea typeface="Meiryo UI"/>
                          <a:cs typeface=""/>
                        </a:defRPr>
                      </a:lvl4pPr>
                      <a:lvl5pPr marL="1828800" algn="l" defTabSz="914400" rtl="0" eaLnBrk="1" latinLnBrk="0" hangingPunct="1">
                        <a:defRPr kumimoji="1" sz="1800" b="1" kern="1200">
                          <a:solidFill>
                            <a:schemeClr val="lt1"/>
                          </a:solidFill>
                          <a:latin typeface="Arial"/>
                          <a:ea typeface="Meiryo UI"/>
                          <a:cs typeface=""/>
                        </a:defRPr>
                      </a:lvl5pPr>
                      <a:lvl6pPr marL="2286000" algn="l" defTabSz="914400" rtl="0" eaLnBrk="1" latinLnBrk="0" hangingPunct="1">
                        <a:defRPr kumimoji="1" sz="1800" b="1" kern="1200">
                          <a:solidFill>
                            <a:schemeClr val="lt1"/>
                          </a:solidFill>
                          <a:latin typeface="Arial"/>
                          <a:ea typeface="Meiryo UI"/>
                          <a:cs typeface=""/>
                        </a:defRPr>
                      </a:lvl6pPr>
                      <a:lvl7pPr marL="2743200" algn="l" defTabSz="914400" rtl="0" eaLnBrk="1" latinLnBrk="0" hangingPunct="1">
                        <a:defRPr kumimoji="1" sz="1800" b="1" kern="1200">
                          <a:solidFill>
                            <a:schemeClr val="lt1"/>
                          </a:solidFill>
                          <a:latin typeface="Arial"/>
                          <a:ea typeface="Meiryo UI"/>
                          <a:cs typeface=""/>
                        </a:defRPr>
                      </a:lvl7pPr>
                      <a:lvl8pPr marL="3200400" algn="l" defTabSz="914400" rtl="0" eaLnBrk="1" latinLnBrk="0" hangingPunct="1">
                        <a:defRPr kumimoji="1" sz="1800" b="1" kern="1200">
                          <a:solidFill>
                            <a:schemeClr val="lt1"/>
                          </a:solidFill>
                          <a:latin typeface="Arial"/>
                          <a:ea typeface="Meiryo UI"/>
                          <a:cs typeface=""/>
                        </a:defRPr>
                      </a:lvl8pPr>
                      <a:lvl9pPr marL="3657600" algn="l" defTabSz="914400" rtl="0" eaLnBrk="1" latinLnBrk="0" hangingPunct="1">
                        <a:defRPr kumimoji="1" sz="1800" b="1" kern="1200">
                          <a:solidFill>
                            <a:schemeClr val="lt1"/>
                          </a:solidFill>
                          <a:latin typeface="Arial"/>
                          <a:ea typeface="Meiryo UI"/>
                          <a:cs typeface=""/>
                        </a:defRPr>
                      </a:lvl9pPr>
                    </a:lstStyle>
                    <a:p>
                      <a:pPr algn="l">
                        <a:lnSpc>
                          <a:spcPct val="90000"/>
                        </a:lnSpc>
                      </a:pPr>
                      <a:endParaRPr kumimoji="1" lang="ja-JP" altLang="en-US" sz="1100" b="0" dirty="0">
                        <a:solidFill>
                          <a:schemeClr val="bg1"/>
                        </a:solidFill>
                        <a:latin typeface="Meiryo UI" charset="-128"/>
                        <a:ea typeface="Meiryo UI" charset="-128"/>
                        <a:cs typeface="Meiryo UI" charset="-128"/>
                      </a:endParaRPr>
                    </a:p>
                  </a:txBody>
                  <a:tcPr marL="36000" marR="36000" marT="36000" marB="36000"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kumimoji="1" sz="1800" b="1" kern="1200">
                          <a:solidFill>
                            <a:schemeClr val="lt1"/>
                          </a:solidFill>
                          <a:latin typeface="Arial"/>
                          <a:ea typeface="Meiryo UI"/>
                          <a:cs typeface=""/>
                        </a:defRPr>
                      </a:lvl1pPr>
                      <a:lvl2pPr marL="457200" algn="l" defTabSz="914400" rtl="0" eaLnBrk="1" latinLnBrk="0" hangingPunct="1">
                        <a:defRPr kumimoji="1" sz="1800" b="1" kern="1200">
                          <a:solidFill>
                            <a:schemeClr val="lt1"/>
                          </a:solidFill>
                          <a:latin typeface="Arial"/>
                          <a:ea typeface="Meiryo UI"/>
                          <a:cs typeface=""/>
                        </a:defRPr>
                      </a:lvl2pPr>
                      <a:lvl3pPr marL="914400" algn="l" defTabSz="914400" rtl="0" eaLnBrk="1" latinLnBrk="0" hangingPunct="1">
                        <a:defRPr kumimoji="1" sz="1800" b="1" kern="1200">
                          <a:solidFill>
                            <a:schemeClr val="lt1"/>
                          </a:solidFill>
                          <a:latin typeface="Arial"/>
                          <a:ea typeface="Meiryo UI"/>
                          <a:cs typeface=""/>
                        </a:defRPr>
                      </a:lvl3pPr>
                      <a:lvl4pPr marL="1371600" algn="l" defTabSz="914400" rtl="0" eaLnBrk="1" latinLnBrk="0" hangingPunct="1">
                        <a:defRPr kumimoji="1" sz="1800" b="1" kern="1200">
                          <a:solidFill>
                            <a:schemeClr val="lt1"/>
                          </a:solidFill>
                          <a:latin typeface="Arial"/>
                          <a:ea typeface="Meiryo UI"/>
                          <a:cs typeface=""/>
                        </a:defRPr>
                      </a:lvl4pPr>
                      <a:lvl5pPr marL="1828800" algn="l" defTabSz="914400" rtl="0" eaLnBrk="1" latinLnBrk="0" hangingPunct="1">
                        <a:defRPr kumimoji="1" sz="1800" b="1" kern="1200">
                          <a:solidFill>
                            <a:schemeClr val="lt1"/>
                          </a:solidFill>
                          <a:latin typeface="Arial"/>
                          <a:ea typeface="Meiryo UI"/>
                          <a:cs typeface=""/>
                        </a:defRPr>
                      </a:lvl5pPr>
                      <a:lvl6pPr marL="2286000" algn="l" defTabSz="914400" rtl="0" eaLnBrk="1" latinLnBrk="0" hangingPunct="1">
                        <a:defRPr kumimoji="1" sz="1800" b="1" kern="1200">
                          <a:solidFill>
                            <a:schemeClr val="lt1"/>
                          </a:solidFill>
                          <a:latin typeface="Arial"/>
                          <a:ea typeface="Meiryo UI"/>
                          <a:cs typeface=""/>
                        </a:defRPr>
                      </a:lvl6pPr>
                      <a:lvl7pPr marL="2743200" algn="l" defTabSz="914400" rtl="0" eaLnBrk="1" latinLnBrk="0" hangingPunct="1">
                        <a:defRPr kumimoji="1" sz="1800" b="1" kern="1200">
                          <a:solidFill>
                            <a:schemeClr val="lt1"/>
                          </a:solidFill>
                          <a:latin typeface="Arial"/>
                          <a:ea typeface="Meiryo UI"/>
                          <a:cs typeface=""/>
                        </a:defRPr>
                      </a:lvl7pPr>
                      <a:lvl8pPr marL="3200400" algn="l" defTabSz="914400" rtl="0" eaLnBrk="1" latinLnBrk="0" hangingPunct="1">
                        <a:defRPr kumimoji="1" sz="1800" b="1" kern="1200">
                          <a:solidFill>
                            <a:schemeClr val="lt1"/>
                          </a:solidFill>
                          <a:latin typeface="Arial"/>
                          <a:ea typeface="Meiryo UI"/>
                          <a:cs typeface=""/>
                        </a:defRPr>
                      </a:lvl8pPr>
                      <a:lvl9pPr marL="3657600" algn="l" defTabSz="914400" rtl="0" eaLnBrk="1" latinLnBrk="0" hangingPunct="1">
                        <a:defRPr kumimoji="1" sz="1800" b="1" kern="1200">
                          <a:solidFill>
                            <a:schemeClr val="lt1"/>
                          </a:solidFill>
                          <a:latin typeface="Arial"/>
                          <a:ea typeface="Meiryo UI"/>
                          <a:cs typeface=""/>
                        </a:defRPr>
                      </a:lvl9pPr>
                    </a:lstStyle>
                    <a:p>
                      <a:pPr algn="l">
                        <a:lnSpc>
                          <a:spcPct val="90000"/>
                        </a:lnSpc>
                      </a:pPr>
                      <a:r>
                        <a:rPr kumimoji="1" lang="ja-JP" altLang="en-US" sz="1100" b="0" dirty="0">
                          <a:solidFill>
                            <a:schemeClr val="bg1"/>
                          </a:solidFill>
                          <a:latin typeface="Meiryo UI" charset="-128"/>
                          <a:ea typeface="Meiryo UI" charset="-128"/>
                          <a:cs typeface="Meiryo UI" charset="-128"/>
                        </a:rPr>
                        <a:t>作業タスク</a:t>
                      </a:r>
                    </a:p>
                  </a:txBody>
                  <a:tcPr marL="36000" marR="36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a:lnSpc>
                          <a:spcPct val="90000"/>
                        </a:lnSpc>
                      </a:pPr>
                      <a:r>
                        <a:rPr kumimoji="1" lang="ja-JP" altLang="en-US" sz="1100" b="0" dirty="0">
                          <a:solidFill>
                            <a:schemeClr val="bg1"/>
                          </a:solidFill>
                          <a:latin typeface="Meiryo UI" charset="-128"/>
                          <a:ea typeface="Meiryo UI" charset="-128"/>
                          <a:cs typeface="Meiryo UI" charset="-128"/>
                        </a:rPr>
                        <a:t>作業内容</a:t>
                      </a:r>
                      <a:endParaRPr kumimoji="1" lang="en-US" altLang="ja-JP" sz="1100" b="0" dirty="0">
                        <a:solidFill>
                          <a:schemeClr val="bg1"/>
                        </a:solidFill>
                        <a:latin typeface="Meiryo UI" charset="-128"/>
                        <a:ea typeface="Meiryo UI" charset="-128"/>
                        <a:cs typeface="Meiryo UI" charset="-128"/>
                      </a:endParaRPr>
                    </a:p>
                  </a:txBody>
                  <a:tcPr marL="36000" marR="36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gridSpan="2">
                  <a:txBody>
                    <a:bodyPr/>
                    <a:lstStyle>
                      <a:lvl1pPr marL="0" algn="l" defTabSz="914400" rtl="0" eaLnBrk="1" latinLnBrk="0" hangingPunct="1">
                        <a:defRPr kumimoji="1" sz="1800" b="1" kern="1200">
                          <a:solidFill>
                            <a:schemeClr val="lt1"/>
                          </a:solidFill>
                          <a:latin typeface="Arial"/>
                          <a:ea typeface="Meiryo UI"/>
                          <a:cs typeface=""/>
                        </a:defRPr>
                      </a:lvl1pPr>
                      <a:lvl2pPr marL="457200" algn="l" defTabSz="914400" rtl="0" eaLnBrk="1" latinLnBrk="0" hangingPunct="1">
                        <a:defRPr kumimoji="1" sz="1800" b="1" kern="1200">
                          <a:solidFill>
                            <a:schemeClr val="lt1"/>
                          </a:solidFill>
                          <a:latin typeface="Arial"/>
                          <a:ea typeface="Meiryo UI"/>
                          <a:cs typeface=""/>
                        </a:defRPr>
                      </a:lvl2pPr>
                      <a:lvl3pPr marL="914400" algn="l" defTabSz="914400" rtl="0" eaLnBrk="1" latinLnBrk="0" hangingPunct="1">
                        <a:defRPr kumimoji="1" sz="1800" b="1" kern="1200">
                          <a:solidFill>
                            <a:schemeClr val="lt1"/>
                          </a:solidFill>
                          <a:latin typeface="Arial"/>
                          <a:ea typeface="Meiryo UI"/>
                          <a:cs typeface=""/>
                        </a:defRPr>
                      </a:lvl3pPr>
                      <a:lvl4pPr marL="1371600" algn="l" defTabSz="914400" rtl="0" eaLnBrk="1" latinLnBrk="0" hangingPunct="1">
                        <a:defRPr kumimoji="1" sz="1800" b="1" kern="1200">
                          <a:solidFill>
                            <a:schemeClr val="lt1"/>
                          </a:solidFill>
                          <a:latin typeface="Arial"/>
                          <a:ea typeface="Meiryo UI"/>
                          <a:cs typeface=""/>
                        </a:defRPr>
                      </a:lvl4pPr>
                      <a:lvl5pPr marL="1828800" algn="l" defTabSz="914400" rtl="0" eaLnBrk="1" latinLnBrk="0" hangingPunct="1">
                        <a:defRPr kumimoji="1" sz="1800" b="1" kern="1200">
                          <a:solidFill>
                            <a:schemeClr val="lt1"/>
                          </a:solidFill>
                          <a:latin typeface="Arial"/>
                          <a:ea typeface="Meiryo UI"/>
                          <a:cs typeface=""/>
                        </a:defRPr>
                      </a:lvl5pPr>
                      <a:lvl6pPr marL="2286000" algn="l" defTabSz="914400" rtl="0" eaLnBrk="1" latinLnBrk="0" hangingPunct="1">
                        <a:defRPr kumimoji="1" sz="1800" b="1" kern="1200">
                          <a:solidFill>
                            <a:schemeClr val="lt1"/>
                          </a:solidFill>
                          <a:latin typeface="Arial"/>
                          <a:ea typeface="Meiryo UI"/>
                          <a:cs typeface=""/>
                        </a:defRPr>
                      </a:lvl6pPr>
                      <a:lvl7pPr marL="2743200" algn="l" defTabSz="914400" rtl="0" eaLnBrk="1" latinLnBrk="0" hangingPunct="1">
                        <a:defRPr kumimoji="1" sz="1800" b="1" kern="1200">
                          <a:solidFill>
                            <a:schemeClr val="lt1"/>
                          </a:solidFill>
                          <a:latin typeface="Arial"/>
                          <a:ea typeface="Meiryo UI"/>
                          <a:cs typeface=""/>
                        </a:defRPr>
                      </a:lvl7pPr>
                      <a:lvl8pPr marL="3200400" algn="l" defTabSz="914400" rtl="0" eaLnBrk="1" latinLnBrk="0" hangingPunct="1">
                        <a:defRPr kumimoji="1" sz="1800" b="1" kern="1200">
                          <a:solidFill>
                            <a:schemeClr val="lt1"/>
                          </a:solidFill>
                          <a:latin typeface="Arial"/>
                          <a:ea typeface="Meiryo UI"/>
                          <a:cs typeface=""/>
                        </a:defRPr>
                      </a:lvl8pPr>
                      <a:lvl9pPr marL="3657600" algn="l" defTabSz="914400" rtl="0" eaLnBrk="1" latinLnBrk="0" hangingPunct="1">
                        <a:defRPr kumimoji="1" sz="1800" b="1" kern="1200">
                          <a:solidFill>
                            <a:schemeClr val="lt1"/>
                          </a:solidFill>
                          <a:latin typeface="Arial"/>
                          <a:ea typeface="Meiryo UI"/>
                          <a:cs typeface=""/>
                        </a:defRPr>
                      </a:lvl9pPr>
                    </a:lstStyle>
                    <a:p>
                      <a:pPr algn="l">
                        <a:lnSpc>
                          <a:spcPct val="90000"/>
                        </a:lnSpc>
                      </a:pPr>
                      <a:r>
                        <a:rPr kumimoji="1" lang="ja-JP" altLang="en-US" sz="1100" b="0" dirty="0">
                          <a:solidFill>
                            <a:schemeClr val="bg1"/>
                          </a:solidFill>
                          <a:latin typeface="Meiryo UI" charset="-128"/>
                          <a:ea typeface="Meiryo UI" charset="-128"/>
                          <a:cs typeface="Meiryo UI" charset="-128"/>
                        </a:rPr>
                        <a:t>作業タスク</a:t>
                      </a:r>
                      <a:endParaRPr kumimoji="1" lang="en-US" altLang="ja-JP" sz="1100" b="0" dirty="0">
                        <a:solidFill>
                          <a:schemeClr val="bg1"/>
                        </a:solidFill>
                        <a:latin typeface="Meiryo UI" charset="-128"/>
                        <a:ea typeface="Meiryo UI" charset="-128"/>
                        <a:cs typeface="Meiryo UI" charset="-128"/>
                      </a:endParaRPr>
                    </a:p>
                  </a:txBody>
                  <a:tcPr marL="36000" marR="36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lvl1pPr marL="0" algn="l" defTabSz="914400" rtl="0" eaLnBrk="1" latinLnBrk="0" hangingPunct="1">
                        <a:defRPr kumimoji="1" sz="1800" b="1" kern="1200">
                          <a:solidFill>
                            <a:schemeClr val="lt1"/>
                          </a:solidFill>
                          <a:latin typeface="Arial"/>
                          <a:ea typeface="Meiryo UI"/>
                          <a:cs typeface=""/>
                        </a:defRPr>
                      </a:lvl1pPr>
                      <a:lvl2pPr marL="457200" algn="l" defTabSz="914400" rtl="0" eaLnBrk="1" latinLnBrk="0" hangingPunct="1">
                        <a:defRPr kumimoji="1" sz="1800" b="1" kern="1200">
                          <a:solidFill>
                            <a:schemeClr val="lt1"/>
                          </a:solidFill>
                          <a:latin typeface="Arial"/>
                          <a:ea typeface="Meiryo UI"/>
                          <a:cs typeface=""/>
                        </a:defRPr>
                      </a:lvl2pPr>
                      <a:lvl3pPr marL="914400" algn="l" defTabSz="914400" rtl="0" eaLnBrk="1" latinLnBrk="0" hangingPunct="1">
                        <a:defRPr kumimoji="1" sz="1800" b="1" kern="1200">
                          <a:solidFill>
                            <a:schemeClr val="lt1"/>
                          </a:solidFill>
                          <a:latin typeface="Arial"/>
                          <a:ea typeface="Meiryo UI"/>
                          <a:cs typeface=""/>
                        </a:defRPr>
                      </a:lvl3pPr>
                      <a:lvl4pPr marL="1371600" algn="l" defTabSz="914400" rtl="0" eaLnBrk="1" latinLnBrk="0" hangingPunct="1">
                        <a:defRPr kumimoji="1" sz="1800" b="1" kern="1200">
                          <a:solidFill>
                            <a:schemeClr val="lt1"/>
                          </a:solidFill>
                          <a:latin typeface="Arial"/>
                          <a:ea typeface="Meiryo UI"/>
                          <a:cs typeface=""/>
                        </a:defRPr>
                      </a:lvl4pPr>
                      <a:lvl5pPr marL="1828800" algn="l" defTabSz="914400" rtl="0" eaLnBrk="1" latinLnBrk="0" hangingPunct="1">
                        <a:defRPr kumimoji="1" sz="1800" b="1" kern="1200">
                          <a:solidFill>
                            <a:schemeClr val="lt1"/>
                          </a:solidFill>
                          <a:latin typeface="Arial"/>
                          <a:ea typeface="Meiryo UI"/>
                          <a:cs typeface=""/>
                        </a:defRPr>
                      </a:lvl5pPr>
                      <a:lvl6pPr marL="2286000" algn="l" defTabSz="914400" rtl="0" eaLnBrk="1" latinLnBrk="0" hangingPunct="1">
                        <a:defRPr kumimoji="1" sz="1800" b="1" kern="1200">
                          <a:solidFill>
                            <a:schemeClr val="lt1"/>
                          </a:solidFill>
                          <a:latin typeface="Arial"/>
                          <a:ea typeface="Meiryo UI"/>
                          <a:cs typeface=""/>
                        </a:defRPr>
                      </a:lvl6pPr>
                      <a:lvl7pPr marL="2743200" algn="l" defTabSz="914400" rtl="0" eaLnBrk="1" latinLnBrk="0" hangingPunct="1">
                        <a:defRPr kumimoji="1" sz="1800" b="1" kern="1200">
                          <a:solidFill>
                            <a:schemeClr val="lt1"/>
                          </a:solidFill>
                          <a:latin typeface="Arial"/>
                          <a:ea typeface="Meiryo UI"/>
                          <a:cs typeface=""/>
                        </a:defRPr>
                      </a:lvl7pPr>
                      <a:lvl8pPr marL="3200400" algn="l" defTabSz="914400" rtl="0" eaLnBrk="1" latinLnBrk="0" hangingPunct="1">
                        <a:defRPr kumimoji="1" sz="1800" b="1" kern="1200">
                          <a:solidFill>
                            <a:schemeClr val="lt1"/>
                          </a:solidFill>
                          <a:latin typeface="Arial"/>
                          <a:ea typeface="Meiryo UI"/>
                          <a:cs typeface=""/>
                        </a:defRPr>
                      </a:lvl8pPr>
                      <a:lvl9pPr marL="3657600" algn="l" defTabSz="914400" rtl="0" eaLnBrk="1" latinLnBrk="0" hangingPunct="1">
                        <a:defRPr kumimoji="1" sz="1800" b="1" kern="1200">
                          <a:solidFill>
                            <a:schemeClr val="lt1"/>
                          </a:solidFill>
                          <a:latin typeface="Arial"/>
                          <a:ea typeface="Meiryo UI"/>
                          <a:cs typeface=""/>
                        </a:defRPr>
                      </a:lvl9pPr>
                    </a:lstStyle>
                    <a:p>
                      <a:pPr algn="l">
                        <a:lnSpc>
                          <a:spcPct val="90000"/>
                        </a:lnSpc>
                      </a:pPr>
                      <a:endParaRPr kumimoji="1" lang="ja-JP" altLang="en-US" sz="1200" b="0" dirty="0">
                        <a:solidFill>
                          <a:schemeClr val="bg1"/>
                        </a:solidFill>
                        <a:latin typeface="Meiryo UI" charset="-128"/>
                        <a:ea typeface="Meiryo UI" charset="-128"/>
                        <a:cs typeface="Meiryo UI" charset="-128"/>
                      </a:endParaRPr>
                    </a:p>
                  </a:txBody>
                  <a:tcPr marL="36000" marR="36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kumimoji="1" sz="1800" b="1" kern="1200">
                          <a:solidFill>
                            <a:schemeClr val="lt1"/>
                          </a:solidFill>
                          <a:latin typeface="Arial"/>
                          <a:ea typeface="Meiryo UI"/>
                          <a:cs typeface=""/>
                        </a:defRPr>
                      </a:lvl1pPr>
                      <a:lvl2pPr marL="457200" algn="l" defTabSz="914400" rtl="0" eaLnBrk="1" latinLnBrk="0" hangingPunct="1">
                        <a:defRPr kumimoji="1" sz="1800" b="1" kern="1200">
                          <a:solidFill>
                            <a:schemeClr val="lt1"/>
                          </a:solidFill>
                          <a:latin typeface="Arial"/>
                          <a:ea typeface="Meiryo UI"/>
                          <a:cs typeface=""/>
                        </a:defRPr>
                      </a:lvl2pPr>
                      <a:lvl3pPr marL="914400" algn="l" defTabSz="914400" rtl="0" eaLnBrk="1" latinLnBrk="0" hangingPunct="1">
                        <a:defRPr kumimoji="1" sz="1800" b="1" kern="1200">
                          <a:solidFill>
                            <a:schemeClr val="lt1"/>
                          </a:solidFill>
                          <a:latin typeface="Arial"/>
                          <a:ea typeface="Meiryo UI"/>
                          <a:cs typeface=""/>
                        </a:defRPr>
                      </a:lvl3pPr>
                      <a:lvl4pPr marL="1371600" algn="l" defTabSz="914400" rtl="0" eaLnBrk="1" latinLnBrk="0" hangingPunct="1">
                        <a:defRPr kumimoji="1" sz="1800" b="1" kern="1200">
                          <a:solidFill>
                            <a:schemeClr val="lt1"/>
                          </a:solidFill>
                          <a:latin typeface="Arial"/>
                          <a:ea typeface="Meiryo UI"/>
                          <a:cs typeface=""/>
                        </a:defRPr>
                      </a:lvl4pPr>
                      <a:lvl5pPr marL="1828800" algn="l" defTabSz="914400" rtl="0" eaLnBrk="1" latinLnBrk="0" hangingPunct="1">
                        <a:defRPr kumimoji="1" sz="1800" b="1" kern="1200">
                          <a:solidFill>
                            <a:schemeClr val="lt1"/>
                          </a:solidFill>
                          <a:latin typeface="Arial"/>
                          <a:ea typeface="Meiryo UI"/>
                          <a:cs typeface=""/>
                        </a:defRPr>
                      </a:lvl5pPr>
                      <a:lvl6pPr marL="2286000" algn="l" defTabSz="914400" rtl="0" eaLnBrk="1" latinLnBrk="0" hangingPunct="1">
                        <a:defRPr kumimoji="1" sz="1800" b="1" kern="1200">
                          <a:solidFill>
                            <a:schemeClr val="lt1"/>
                          </a:solidFill>
                          <a:latin typeface="Arial"/>
                          <a:ea typeface="Meiryo UI"/>
                          <a:cs typeface=""/>
                        </a:defRPr>
                      </a:lvl6pPr>
                      <a:lvl7pPr marL="2743200" algn="l" defTabSz="914400" rtl="0" eaLnBrk="1" latinLnBrk="0" hangingPunct="1">
                        <a:defRPr kumimoji="1" sz="1800" b="1" kern="1200">
                          <a:solidFill>
                            <a:schemeClr val="lt1"/>
                          </a:solidFill>
                          <a:latin typeface="Arial"/>
                          <a:ea typeface="Meiryo UI"/>
                          <a:cs typeface=""/>
                        </a:defRPr>
                      </a:lvl7pPr>
                      <a:lvl8pPr marL="3200400" algn="l" defTabSz="914400" rtl="0" eaLnBrk="1" latinLnBrk="0" hangingPunct="1">
                        <a:defRPr kumimoji="1" sz="1800" b="1" kern="1200">
                          <a:solidFill>
                            <a:schemeClr val="lt1"/>
                          </a:solidFill>
                          <a:latin typeface="Arial"/>
                          <a:ea typeface="Meiryo UI"/>
                          <a:cs typeface=""/>
                        </a:defRPr>
                      </a:lvl8pPr>
                      <a:lvl9pPr marL="3657600" algn="l" defTabSz="914400" rtl="0" eaLnBrk="1" latinLnBrk="0" hangingPunct="1">
                        <a:defRPr kumimoji="1" sz="1800" b="1" kern="1200">
                          <a:solidFill>
                            <a:schemeClr val="lt1"/>
                          </a:solidFill>
                          <a:latin typeface="Arial"/>
                          <a:ea typeface="Meiryo UI"/>
                          <a:cs typeface=""/>
                        </a:defRPr>
                      </a:lvl9pPr>
                    </a:lstStyle>
                    <a:p>
                      <a:pPr algn="l">
                        <a:lnSpc>
                          <a:spcPct val="90000"/>
                        </a:lnSpc>
                      </a:pPr>
                      <a:r>
                        <a:rPr kumimoji="1" lang="ja-JP" altLang="en-US" sz="1100" b="0" dirty="0">
                          <a:solidFill>
                            <a:schemeClr val="bg1"/>
                          </a:solidFill>
                          <a:latin typeface="Meiryo UI" charset="-128"/>
                          <a:ea typeface="Meiryo UI" charset="-128"/>
                          <a:cs typeface="Meiryo UI" charset="-128"/>
                        </a:rPr>
                        <a:t>成果物</a:t>
                      </a:r>
                    </a:p>
                  </a:txBody>
                  <a:tcPr marL="36000" marR="36000" marT="36000" marB="36000"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232597">
                <a:tc>
                  <a:txBody>
                    <a:bodyPr/>
                    <a:lstStyle/>
                    <a:p>
                      <a:pPr algn="l">
                        <a:lnSpc>
                          <a:spcPct val="90000"/>
                        </a:lnSpc>
                      </a:pPr>
                      <a:endParaRPr kumimoji="1" lang="ja-JP" altLang="en-US" sz="1100" b="0" dirty="0">
                        <a:solidFill>
                          <a:schemeClr val="bg1"/>
                        </a:solidFill>
                        <a:latin typeface="Meiryo UI" charset="-128"/>
                        <a:ea typeface="Meiryo UI" charset="-128"/>
                        <a:cs typeface="Meiryo UI" charset="-128"/>
                      </a:endParaRPr>
                    </a:p>
                  </a:txBody>
                  <a:tcPr marL="36000" marR="36000" marT="36000" marB="36000"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a:lnSpc>
                          <a:spcPct val="90000"/>
                        </a:lnSpc>
                      </a:pPr>
                      <a:endParaRPr kumimoji="1" lang="ja-JP" altLang="en-US" sz="1100" b="0" dirty="0">
                        <a:solidFill>
                          <a:schemeClr val="bg1"/>
                        </a:solidFill>
                        <a:latin typeface="Meiryo UI" charset="-128"/>
                        <a:ea typeface="Meiryo UI" charset="-128"/>
                        <a:cs typeface="Meiryo UI" charset="-128"/>
                      </a:endParaRPr>
                    </a:p>
                  </a:txBody>
                  <a:tcPr marL="36000" marR="36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a:lnSpc>
                          <a:spcPct val="90000"/>
                        </a:lnSpc>
                      </a:pPr>
                      <a:endParaRPr kumimoji="1" lang="en-US" altLang="ja-JP" sz="1100" b="0" dirty="0">
                        <a:solidFill>
                          <a:schemeClr val="bg1"/>
                        </a:solidFill>
                        <a:latin typeface="Meiryo UI" charset="-128"/>
                        <a:ea typeface="Meiryo UI" charset="-128"/>
                        <a:cs typeface="Meiryo UI" charset="-128"/>
                      </a:endParaRPr>
                    </a:p>
                  </a:txBody>
                  <a:tcPr marL="36000" marR="36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a:lnSpc>
                          <a:spcPct val="90000"/>
                        </a:lnSpc>
                      </a:pPr>
                      <a:r>
                        <a:rPr kumimoji="1" lang="ja-JP" altLang="en-US" sz="1100" b="0" dirty="0">
                          <a:solidFill>
                            <a:schemeClr val="bg1"/>
                          </a:solidFill>
                          <a:latin typeface="Meiryo UI" charset="-128"/>
                          <a:ea typeface="Meiryo UI" charset="-128"/>
                          <a:cs typeface="Meiryo UI" charset="-128"/>
                        </a:rPr>
                        <a:t>関連部署チーム</a:t>
                      </a:r>
                      <a:endParaRPr kumimoji="1" lang="en-US" altLang="ja-JP" sz="1100" b="0" dirty="0">
                        <a:solidFill>
                          <a:schemeClr val="bg1"/>
                        </a:solidFill>
                        <a:latin typeface="Meiryo UI" charset="-128"/>
                        <a:ea typeface="Meiryo UI" charset="-128"/>
                        <a:cs typeface="Meiryo UI" charset="-128"/>
                      </a:endParaRPr>
                    </a:p>
                  </a:txBody>
                  <a:tcPr marL="36000" marR="36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lnSpc>
                          <a:spcPct val="90000"/>
                        </a:lnSpc>
                      </a:pPr>
                      <a:r>
                        <a:rPr kumimoji="1" lang="ja-JP" altLang="en-US" sz="1100" b="0" dirty="0">
                          <a:solidFill>
                            <a:schemeClr val="bg1"/>
                          </a:solidFill>
                          <a:latin typeface="Meiryo UI" charset="-128"/>
                          <a:ea typeface="Meiryo UI" charset="-128"/>
                          <a:cs typeface="Meiryo UI" charset="-128"/>
                        </a:rPr>
                        <a:t>プロジェクトチーム</a:t>
                      </a:r>
                    </a:p>
                  </a:txBody>
                  <a:tcPr marL="36000" marR="36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lnSpc>
                          <a:spcPct val="90000"/>
                        </a:lnSpc>
                      </a:pPr>
                      <a:endParaRPr kumimoji="1" lang="ja-JP" altLang="en-US" sz="1100" b="0" dirty="0">
                        <a:solidFill>
                          <a:schemeClr val="bg1"/>
                        </a:solidFill>
                        <a:latin typeface="Meiryo UI" charset="-128"/>
                        <a:ea typeface="Meiryo UI" charset="-128"/>
                        <a:cs typeface="Meiryo UI" charset="-128"/>
                      </a:endParaRPr>
                    </a:p>
                  </a:txBody>
                  <a:tcPr marL="36000" marR="36000" marT="36000" marB="36000"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2508340223"/>
                  </a:ext>
                </a:extLst>
              </a:tr>
              <a:tr h="779846">
                <a:tc>
                  <a:txBody>
                    <a:bodyPr/>
                    <a:lstStyle>
                      <a:lvl1pPr marL="0" algn="l" defTabSz="914400" rtl="0" eaLnBrk="1" latinLnBrk="0" hangingPunct="1">
                        <a:defRPr kumimoji="1" sz="1800" kern="1200">
                          <a:solidFill>
                            <a:schemeClr val="dk1"/>
                          </a:solidFill>
                          <a:latin typeface="Arial"/>
                          <a:ea typeface="Meiryo UI"/>
                          <a:cs typeface=""/>
                        </a:defRPr>
                      </a:lvl1pPr>
                      <a:lvl2pPr marL="457200" algn="l" defTabSz="914400" rtl="0" eaLnBrk="1" latinLnBrk="0" hangingPunct="1">
                        <a:defRPr kumimoji="1" sz="1800" kern="1200">
                          <a:solidFill>
                            <a:schemeClr val="dk1"/>
                          </a:solidFill>
                          <a:latin typeface="Arial"/>
                          <a:ea typeface="Meiryo UI"/>
                          <a:cs typeface=""/>
                        </a:defRPr>
                      </a:lvl2pPr>
                      <a:lvl3pPr marL="914400" algn="l" defTabSz="914400" rtl="0" eaLnBrk="1" latinLnBrk="0" hangingPunct="1">
                        <a:defRPr kumimoji="1" sz="1800" kern="1200">
                          <a:solidFill>
                            <a:schemeClr val="dk1"/>
                          </a:solidFill>
                          <a:latin typeface="Arial"/>
                          <a:ea typeface="Meiryo UI"/>
                          <a:cs typeface=""/>
                        </a:defRPr>
                      </a:lvl3pPr>
                      <a:lvl4pPr marL="1371600" algn="l" defTabSz="914400" rtl="0" eaLnBrk="1" latinLnBrk="0" hangingPunct="1">
                        <a:defRPr kumimoji="1" sz="1800" kern="1200">
                          <a:solidFill>
                            <a:schemeClr val="dk1"/>
                          </a:solidFill>
                          <a:latin typeface="Arial"/>
                          <a:ea typeface="Meiryo UI"/>
                          <a:cs typeface=""/>
                        </a:defRPr>
                      </a:lvl4pPr>
                      <a:lvl5pPr marL="1828800" algn="l" defTabSz="914400" rtl="0" eaLnBrk="1" latinLnBrk="0" hangingPunct="1">
                        <a:defRPr kumimoji="1" sz="1800" kern="1200">
                          <a:solidFill>
                            <a:schemeClr val="dk1"/>
                          </a:solidFill>
                          <a:latin typeface="Arial"/>
                          <a:ea typeface="Meiryo UI"/>
                          <a:cs typeface=""/>
                        </a:defRPr>
                      </a:lvl5pPr>
                      <a:lvl6pPr marL="2286000" algn="l" defTabSz="914400" rtl="0" eaLnBrk="1" latinLnBrk="0" hangingPunct="1">
                        <a:defRPr kumimoji="1" sz="1800" kern="1200">
                          <a:solidFill>
                            <a:schemeClr val="dk1"/>
                          </a:solidFill>
                          <a:latin typeface="Arial"/>
                          <a:ea typeface="Meiryo UI"/>
                          <a:cs typeface=""/>
                        </a:defRPr>
                      </a:lvl6pPr>
                      <a:lvl7pPr marL="2743200" algn="l" defTabSz="914400" rtl="0" eaLnBrk="1" latinLnBrk="0" hangingPunct="1">
                        <a:defRPr kumimoji="1" sz="1800" kern="1200">
                          <a:solidFill>
                            <a:schemeClr val="dk1"/>
                          </a:solidFill>
                          <a:latin typeface="Arial"/>
                          <a:ea typeface="Meiryo UI"/>
                          <a:cs typeface=""/>
                        </a:defRPr>
                      </a:lvl7pPr>
                      <a:lvl8pPr marL="3200400" algn="l" defTabSz="914400" rtl="0" eaLnBrk="1" latinLnBrk="0" hangingPunct="1">
                        <a:defRPr kumimoji="1" sz="1800" kern="1200">
                          <a:solidFill>
                            <a:schemeClr val="dk1"/>
                          </a:solidFill>
                          <a:latin typeface="Arial"/>
                          <a:ea typeface="Meiryo UI"/>
                          <a:cs typeface=""/>
                        </a:defRPr>
                      </a:lvl8pPr>
                      <a:lvl9pPr marL="3657600" algn="l" defTabSz="914400" rtl="0" eaLnBrk="1" latinLnBrk="0" hangingPunct="1">
                        <a:defRPr kumimoji="1" sz="1800" kern="1200">
                          <a:solidFill>
                            <a:schemeClr val="dk1"/>
                          </a:solidFill>
                          <a:latin typeface="Arial"/>
                          <a:ea typeface="Meiryo UI"/>
                          <a:cs typeface=""/>
                        </a:defRPr>
                      </a:lvl9pPr>
                    </a:lstStyle>
                    <a:p>
                      <a:pPr algn="r">
                        <a:lnSpc>
                          <a:spcPct val="90000"/>
                        </a:lnSpc>
                      </a:pPr>
                      <a:r>
                        <a:rPr kumimoji="1" lang="en-US" altLang="ja-JP" sz="1100" dirty="0">
                          <a:solidFill>
                            <a:schemeClr val="tx1"/>
                          </a:solidFill>
                          <a:latin typeface="Meiryo UI" charset="-128"/>
                          <a:ea typeface="Meiryo UI" charset="-128"/>
                          <a:cs typeface="Meiryo UI" charset="-128"/>
                        </a:rPr>
                        <a:t>1</a:t>
                      </a:r>
                      <a:endParaRPr kumimoji="1" lang="ja-JP" altLang="en-US" sz="1100" dirty="0">
                        <a:solidFill>
                          <a:schemeClr val="tx1"/>
                        </a:solidFill>
                        <a:latin typeface="Meiryo UI" charset="-128"/>
                        <a:ea typeface="Meiryo UI" charset="-128"/>
                        <a:cs typeface="Meiryo UI" charset="-128"/>
                      </a:endParaRPr>
                    </a:p>
                  </a:txBody>
                  <a:tcPr marL="36000" marR="36000" marT="36000" marB="36000">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kumimoji="1" sz="1800" kern="1200">
                          <a:solidFill>
                            <a:schemeClr val="dk1"/>
                          </a:solidFill>
                          <a:latin typeface="Arial"/>
                          <a:ea typeface="Meiryo UI"/>
                          <a:cs typeface=""/>
                        </a:defRPr>
                      </a:lvl1pPr>
                      <a:lvl2pPr marL="457200" algn="l" defTabSz="914400" rtl="0" eaLnBrk="1" latinLnBrk="0" hangingPunct="1">
                        <a:defRPr kumimoji="1" sz="1800" kern="1200">
                          <a:solidFill>
                            <a:schemeClr val="dk1"/>
                          </a:solidFill>
                          <a:latin typeface="Arial"/>
                          <a:ea typeface="Meiryo UI"/>
                          <a:cs typeface=""/>
                        </a:defRPr>
                      </a:lvl2pPr>
                      <a:lvl3pPr marL="914400" algn="l" defTabSz="914400" rtl="0" eaLnBrk="1" latinLnBrk="0" hangingPunct="1">
                        <a:defRPr kumimoji="1" sz="1800" kern="1200">
                          <a:solidFill>
                            <a:schemeClr val="dk1"/>
                          </a:solidFill>
                          <a:latin typeface="Arial"/>
                          <a:ea typeface="Meiryo UI"/>
                          <a:cs typeface=""/>
                        </a:defRPr>
                      </a:lvl3pPr>
                      <a:lvl4pPr marL="1371600" algn="l" defTabSz="914400" rtl="0" eaLnBrk="1" latinLnBrk="0" hangingPunct="1">
                        <a:defRPr kumimoji="1" sz="1800" kern="1200">
                          <a:solidFill>
                            <a:schemeClr val="dk1"/>
                          </a:solidFill>
                          <a:latin typeface="Arial"/>
                          <a:ea typeface="Meiryo UI"/>
                          <a:cs typeface=""/>
                        </a:defRPr>
                      </a:lvl4pPr>
                      <a:lvl5pPr marL="1828800" algn="l" defTabSz="914400" rtl="0" eaLnBrk="1" latinLnBrk="0" hangingPunct="1">
                        <a:defRPr kumimoji="1" sz="1800" kern="1200">
                          <a:solidFill>
                            <a:schemeClr val="dk1"/>
                          </a:solidFill>
                          <a:latin typeface="Arial"/>
                          <a:ea typeface="Meiryo UI"/>
                          <a:cs typeface=""/>
                        </a:defRPr>
                      </a:lvl5pPr>
                      <a:lvl6pPr marL="2286000" algn="l" defTabSz="914400" rtl="0" eaLnBrk="1" latinLnBrk="0" hangingPunct="1">
                        <a:defRPr kumimoji="1" sz="1800" kern="1200">
                          <a:solidFill>
                            <a:schemeClr val="dk1"/>
                          </a:solidFill>
                          <a:latin typeface="Arial"/>
                          <a:ea typeface="Meiryo UI"/>
                          <a:cs typeface=""/>
                        </a:defRPr>
                      </a:lvl6pPr>
                      <a:lvl7pPr marL="2743200" algn="l" defTabSz="914400" rtl="0" eaLnBrk="1" latinLnBrk="0" hangingPunct="1">
                        <a:defRPr kumimoji="1" sz="1800" kern="1200">
                          <a:solidFill>
                            <a:schemeClr val="dk1"/>
                          </a:solidFill>
                          <a:latin typeface="Arial"/>
                          <a:ea typeface="Meiryo UI"/>
                          <a:cs typeface=""/>
                        </a:defRPr>
                      </a:lvl7pPr>
                      <a:lvl8pPr marL="3200400" algn="l" defTabSz="914400" rtl="0" eaLnBrk="1" latinLnBrk="0" hangingPunct="1">
                        <a:defRPr kumimoji="1" sz="1800" kern="1200">
                          <a:solidFill>
                            <a:schemeClr val="dk1"/>
                          </a:solidFill>
                          <a:latin typeface="Arial"/>
                          <a:ea typeface="Meiryo UI"/>
                          <a:cs typeface=""/>
                        </a:defRPr>
                      </a:lvl8pPr>
                      <a:lvl9pPr marL="3657600" algn="l" defTabSz="914400" rtl="0" eaLnBrk="1" latinLnBrk="0" hangingPunct="1">
                        <a:defRPr kumimoji="1" sz="1800" kern="1200">
                          <a:solidFill>
                            <a:schemeClr val="dk1"/>
                          </a:solidFill>
                          <a:latin typeface="Arial"/>
                          <a:ea typeface="Meiryo UI"/>
                          <a:cs typeface=""/>
                        </a:defRPr>
                      </a:lvl9pPr>
                    </a:lstStyle>
                    <a:p>
                      <a:pPr>
                        <a:lnSpc>
                          <a:spcPct val="90000"/>
                        </a:lnSpc>
                      </a:pPr>
                      <a:r>
                        <a:rPr kumimoji="1" lang="ja-JP" altLang="en-US" sz="1100" dirty="0">
                          <a:solidFill>
                            <a:schemeClr val="tx1"/>
                          </a:solidFill>
                          <a:latin typeface="Meiryo UI" charset="-128"/>
                          <a:ea typeface="Meiryo UI" charset="-128"/>
                          <a:cs typeface="Meiryo UI" charset="-128"/>
                        </a:rPr>
                        <a:t>業務構造の理解</a:t>
                      </a: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108000" marR="0" indent="-108000" algn="l" defTabSz="914400" rtl="0" eaLnBrk="1" fontAlgn="auto" latinLnBrk="0" hangingPunct="1">
                        <a:lnSpc>
                          <a:spcPct val="90000"/>
                        </a:lnSpc>
                        <a:spcBef>
                          <a:spcPts val="0"/>
                        </a:spcBef>
                        <a:spcAft>
                          <a:spcPts val="300"/>
                        </a:spcAft>
                        <a:buClr>
                          <a:schemeClr val="accent2">
                            <a:lumMod val="40000"/>
                            <a:lumOff val="60000"/>
                          </a:schemeClr>
                        </a:buClr>
                        <a:buSzTx/>
                        <a:buFont typeface="Arial" panose="020B0604020202020204" pitchFamily="34" charset="0"/>
                        <a:buChar char="•"/>
                        <a:tabLst/>
                        <a:defRPr/>
                      </a:pPr>
                      <a:r>
                        <a:rPr kumimoji="1" lang="ja-JP" altLang="en-US" sz="1100" dirty="0">
                          <a:solidFill>
                            <a:schemeClr val="tx1"/>
                          </a:solidFill>
                          <a:effectLst/>
                          <a:latin typeface="Meiryo UI" charset="-128"/>
                          <a:ea typeface="Meiryo UI" charset="-128"/>
                          <a:cs typeface="Meiryo UI" charset="-128"/>
                        </a:rPr>
                        <a:t>業務の全体像の把握</a:t>
                      </a:r>
                      <a:endParaRPr kumimoji="1" lang="en-US" altLang="ja-JP" sz="1100" dirty="0">
                        <a:solidFill>
                          <a:schemeClr val="tx1"/>
                        </a:solidFill>
                        <a:effectLst/>
                        <a:latin typeface="Meiryo UI" charset="-128"/>
                        <a:ea typeface="Meiryo UI" charset="-128"/>
                        <a:cs typeface="Meiryo UI" charset="-128"/>
                      </a:endParaRPr>
                    </a:p>
                    <a:p>
                      <a:pPr marL="108000" marR="0" indent="-108000" algn="l" defTabSz="914400" rtl="0" eaLnBrk="1" fontAlgn="auto" latinLnBrk="0" hangingPunct="1">
                        <a:lnSpc>
                          <a:spcPct val="90000"/>
                        </a:lnSpc>
                        <a:spcBef>
                          <a:spcPts val="0"/>
                        </a:spcBef>
                        <a:spcAft>
                          <a:spcPts val="300"/>
                        </a:spcAft>
                        <a:buClr>
                          <a:schemeClr val="accent2">
                            <a:lumMod val="40000"/>
                            <a:lumOff val="60000"/>
                          </a:schemeClr>
                        </a:buClr>
                        <a:buSzTx/>
                        <a:buFont typeface="Arial" panose="020B0604020202020204" pitchFamily="34" charset="0"/>
                        <a:buChar char="•"/>
                        <a:tabLst/>
                        <a:defRPr/>
                      </a:pPr>
                      <a:r>
                        <a:rPr kumimoji="1" lang="ja-JP" altLang="en-US" sz="1100" dirty="0">
                          <a:solidFill>
                            <a:schemeClr val="tx1"/>
                          </a:solidFill>
                          <a:effectLst/>
                          <a:latin typeface="Meiryo UI" charset="-128"/>
                          <a:ea typeface="Meiryo UI" charset="-128"/>
                          <a:cs typeface="Meiryo UI" charset="-128"/>
                        </a:rPr>
                        <a:t>業務間の関連の確認</a:t>
                      </a:r>
                      <a:endParaRPr kumimoji="1" lang="en-US" altLang="ja-JP" sz="1100" dirty="0">
                        <a:solidFill>
                          <a:schemeClr val="tx1"/>
                        </a:solidFill>
                        <a:effectLst/>
                        <a:latin typeface="Meiryo UI" charset="-128"/>
                        <a:ea typeface="Meiryo UI" charset="-128"/>
                        <a:cs typeface="Meiryo UI" charset="-128"/>
                      </a:endParaRPr>
                    </a:p>
                    <a:p>
                      <a:pPr marL="108000" marR="0" indent="-108000" algn="l" defTabSz="914400" rtl="0" eaLnBrk="1" fontAlgn="auto" latinLnBrk="0" hangingPunct="1">
                        <a:lnSpc>
                          <a:spcPct val="90000"/>
                        </a:lnSpc>
                        <a:spcBef>
                          <a:spcPts val="0"/>
                        </a:spcBef>
                        <a:spcAft>
                          <a:spcPts val="300"/>
                        </a:spcAft>
                        <a:buClr>
                          <a:schemeClr val="accent2">
                            <a:lumMod val="40000"/>
                            <a:lumOff val="60000"/>
                          </a:schemeClr>
                        </a:buClr>
                        <a:buSzTx/>
                        <a:buFont typeface="Arial" panose="020B0604020202020204" pitchFamily="34" charset="0"/>
                        <a:buChar char="•"/>
                        <a:tabLst/>
                        <a:defRPr/>
                      </a:pPr>
                      <a:r>
                        <a:rPr kumimoji="1" lang="ja-JP" altLang="en-US" sz="1100" dirty="0">
                          <a:solidFill>
                            <a:schemeClr val="tx1"/>
                          </a:solidFill>
                          <a:effectLst/>
                          <a:latin typeface="Meiryo UI" charset="-128"/>
                          <a:ea typeface="Meiryo UI" charset="-128"/>
                          <a:cs typeface="Meiryo UI" charset="-128"/>
                        </a:rPr>
                        <a:t>各業務における組織構造の確認</a:t>
                      </a: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dk1"/>
                          </a:solidFill>
                          <a:latin typeface="Arial"/>
                          <a:ea typeface="Meiryo UI"/>
                          <a:cs typeface=""/>
                        </a:defRPr>
                      </a:lvl1pPr>
                      <a:lvl2pPr marL="457200" algn="l" defTabSz="914400" rtl="0" eaLnBrk="1" latinLnBrk="0" hangingPunct="1">
                        <a:defRPr kumimoji="1" sz="1800" kern="1200">
                          <a:solidFill>
                            <a:schemeClr val="dk1"/>
                          </a:solidFill>
                          <a:latin typeface="Arial"/>
                          <a:ea typeface="Meiryo UI"/>
                          <a:cs typeface=""/>
                        </a:defRPr>
                      </a:lvl2pPr>
                      <a:lvl3pPr marL="914400" algn="l" defTabSz="914400" rtl="0" eaLnBrk="1" latinLnBrk="0" hangingPunct="1">
                        <a:defRPr kumimoji="1" sz="1800" kern="1200">
                          <a:solidFill>
                            <a:schemeClr val="dk1"/>
                          </a:solidFill>
                          <a:latin typeface="Arial"/>
                          <a:ea typeface="Meiryo UI"/>
                          <a:cs typeface=""/>
                        </a:defRPr>
                      </a:lvl3pPr>
                      <a:lvl4pPr marL="1371600" algn="l" defTabSz="914400" rtl="0" eaLnBrk="1" latinLnBrk="0" hangingPunct="1">
                        <a:defRPr kumimoji="1" sz="1800" kern="1200">
                          <a:solidFill>
                            <a:schemeClr val="dk1"/>
                          </a:solidFill>
                          <a:latin typeface="Arial"/>
                          <a:ea typeface="Meiryo UI"/>
                          <a:cs typeface=""/>
                        </a:defRPr>
                      </a:lvl4pPr>
                      <a:lvl5pPr marL="1828800" algn="l" defTabSz="914400" rtl="0" eaLnBrk="1" latinLnBrk="0" hangingPunct="1">
                        <a:defRPr kumimoji="1" sz="1800" kern="1200">
                          <a:solidFill>
                            <a:schemeClr val="dk1"/>
                          </a:solidFill>
                          <a:latin typeface="Arial"/>
                          <a:ea typeface="Meiryo UI"/>
                          <a:cs typeface=""/>
                        </a:defRPr>
                      </a:lvl5pPr>
                      <a:lvl6pPr marL="2286000" algn="l" defTabSz="914400" rtl="0" eaLnBrk="1" latinLnBrk="0" hangingPunct="1">
                        <a:defRPr kumimoji="1" sz="1800" kern="1200">
                          <a:solidFill>
                            <a:schemeClr val="dk1"/>
                          </a:solidFill>
                          <a:latin typeface="Arial"/>
                          <a:ea typeface="Meiryo UI"/>
                          <a:cs typeface=""/>
                        </a:defRPr>
                      </a:lvl6pPr>
                      <a:lvl7pPr marL="2743200" algn="l" defTabSz="914400" rtl="0" eaLnBrk="1" latinLnBrk="0" hangingPunct="1">
                        <a:defRPr kumimoji="1" sz="1800" kern="1200">
                          <a:solidFill>
                            <a:schemeClr val="dk1"/>
                          </a:solidFill>
                          <a:latin typeface="Arial"/>
                          <a:ea typeface="Meiryo UI"/>
                          <a:cs typeface=""/>
                        </a:defRPr>
                      </a:lvl7pPr>
                      <a:lvl8pPr marL="3200400" algn="l" defTabSz="914400" rtl="0" eaLnBrk="1" latinLnBrk="0" hangingPunct="1">
                        <a:defRPr kumimoji="1" sz="1800" kern="1200">
                          <a:solidFill>
                            <a:schemeClr val="dk1"/>
                          </a:solidFill>
                          <a:latin typeface="Arial"/>
                          <a:ea typeface="Meiryo UI"/>
                          <a:cs typeface=""/>
                        </a:defRPr>
                      </a:lvl8pPr>
                      <a:lvl9pPr marL="3657600" algn="l" defTabSz="914400" rtl="0" eaLnBrk="1" latinLnBrk="0" hangingPunct="1">
                        <a:defRPr kumimoji="1" sz="1800" kern="1200">
                          <a:solidFill>
                            <a:schemeClr val="dk1"/>
                          </a:solidFill>
                          <a:latin typeface="Arial"/>
                          <a:ea typeface="Meiryo UI"/>
                          <a:cs typeface=""/>
                        </a:defRPr>
                      </a:lvl9pPr>
                    </a:lstStyle>
                    <a:p>
                      <a:pPr marL="108000" marR="0" indent="-108000" algn="l" defTabSz="914400" rtl="0" eaLnBrk="1" fontAlgn="auto" latinLnBrk="0" hangingPunct="1">
                        <a:lnSpc>
                          <a:spcPct val="90000"/>
                        </a:lnSpc>
                        <a:spcBef>
                          <a:spcPts val="0"/>
                        </a:spcBef>
                        <a:spcAft>
                          <a:spcPts val="300"/>
                        </a:spcAft>
                        <a:buClr>
                          <a:schemeClr val="accent2">
                            <a:lumMod val="40000"/>
                            <a:lumOff val="60000"/>
                          </a:schemeClr>
                        </a:buClr>
                        <a:buSzTx/>
                        <a:buFont typeface="Arial" panose="020B0604020202020204" pitchFamily="34" charset="0"/>
                        <a:buChar char="•"/>
                        <a:tabLst/>
                        <a:defRPr/>
                      </a:pPr>
                      <a:r>
                        <a:rPr kumimoji="1" lang="ja-JP" altLang="en-US" sz="1100" dirty="0">
                          <a:solidFill>
                            <a:schemeClr val="tx1"/>
                          </a:solidFill>
                          <a:effectLst/>
                          <a:latin typeface="Meiryo UI" charset="-128"/>
                          <a:ea typeface="Meiryo UI" charset="-128"/>
                          <a:cs typeface="Meiryo UI" charset="-128"/>
                        </a:rPr>
                        <a:t>組織図、業務記述書、過去の社内資料</a:t>
                      </a: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dk1"/>
                          </a:solidFill>
                          <a:latin typeface="Arial"/>
                          <a:ea typeface="Meiryo UI"/>
                          <a:cs typeface=""/>
                        </a:defRPr>
                      </a:lvl1pPr>
                      <a:lvl2pPr marL="457200" algn="l" defTabSz="914400" rtl="0" eaLnBrk="1" latinLnBrk="0" hangingPunct="1">
                        <a:defRPr kumimoji="1" sz="1800" kern="1200">
                          <a:solidFill>
                            <a:schemeClr val="dk1"/>
                          </a:solidFill>
                          <a:latin typeface="Arial"/>
                          <a:ea typeface="Meiryo UI"/>
                          <a:cs typeface=""/>
                        </a:defRPr>
                      </a:lvl2pPr>
                      <a:lvl3pPr marL="914400" algn="l" defTabSz="914400" rtl="0" eaLnBrk="1" latinLnBrk="0" hangingPunct="1">
                        <a:defRPr kumimoji="1" sz="1800" kern="1200">
                          <a:solidFill>
                            <a:schemeClr val="dk1"/>
                          </a:solidFill>
                          <a:latin typeface="Arial"/>
                          <a:ea typeface="Meiryo UI"/>
                          <a:cs typeface=""/>
                        </a:defRPr>
                      </a:lvl3pPr>
                      <a:lvl4pPr marL="1371600" algn="l" defTabSz="914400" rtl="0" eaLnBrk="1" latinLnBrk="0" hangingPunct="1">
                        <a:defRPr kumimoji="1" sz="1800" kern="1200">
                          <a:solidFill>
                            <a:schemeClr val="dk1"/>
                          </a:solidFill>
                          <a:latin typeface="Arial"/>
                          <a:ea typeface="Meiryo UI"/>
                          <a:cs typeface=""/>
                        </a:defRPr>
                      </a:lvl4pPr>
                      <a:lvl5pPr marL="1828800" algn="l" defTabSz="914400" rtl="0" eaLnBrk="1" latinLnBrk="0" hangingPunct="1">
                        <a:defRPr kumimoji="1" sz="1800" kern="1200">
                          <a:solidFill>
                            <a:schemeClr val="dk1"/>
                          </a:solidFill>
                          <a:latin typeface="Arial"/>
                          <a:ea typeface="Meiryo UI"/>
                          <a:cs typeface=""/>
                        </a:defRPr>
                      </a:lvl5pPr>
                      <a:lvl6pPr marL="2286000" algn="l" defTabSz="914400" rtl="0" eaLnBrk="1" latinLnBrk="0" hangingPunct="1">
                        <a:defRPr kumimoji="1" sz="1800" kern="1200">
                          <a:solidFill>
                            <a:schemeClr val="dk1"/>
                          </a:solidFill>
                          <a:latin typeface="Arial"/>
                          <a:ea typeface="Meiryo UI"/>
                          <a:cs typeface=""/>
                        </a:defRPr>
                      </a:lvl6pPr>
                      <a:lvl7pPr marL="2743200" algn="l" defTabSz="914400" rtl="0" eaLnBrk="1" latinLnBrk="0" hangingPunct="1">
                        <a:defRPr kumimoji="1" sz="1800" kern="1200">
                          <a:solidFill>
                            <a:schemeClr val="dk1"/>
                          </a:solidFill>
                          <a:latin typeface="Arial"/>
                          <a:ea typeface="Meiryo UI"/>
                          <a:cs typeface=""/>
                        </a:defRPr>
                      </a:lvl7pPr>
                      <a:lvl8pPr marL="3200400" algn="l" defTabSz="914400" rtl="0" eaLnBrk="1" latinLnBrk="0" hangingPunct="1">
                        <a:defRPr kumimoji="1" sz="1800" kern="1200">
                          <a:solidFill>
                            <a:schemeClr val="dk1"/>
                          </a:solidFill>
                          <a:latin typeface="Arial"/>
                          <a:ea typeface="Meiryo UI"/>
                          <a:cs typeface=""/>
                        </a:defRPr>
                      </a:lvl8pPr>
                      <a:lvl9pPr marL="3657600" algn="l" defTabSz="914400" rtl="0" eaLnBrk="1" latinLnBrk="0" hangingPunct="1">
                        <a:defRPr kumimoji="1" sz="1800" kern="1200">
                          <a:solidFill>
                            <a:schemeClr val="dk1"/>
                          </a:solidFill>
                          <a:latin typeface="Arial"/>
                          <a:ea typeface="Meiryo UI"/>
                          <a:cs typeface=""/>
                        </a:defRPr>
                      </a:lvl9pPr>
                    </a:lstStyle>
                    <a:p>
                      <a:pPr marL="108000" marR="0" indent="-108000" algn="l" defTabSz="914400" rtl="0" eaLnBrk="1" fontAlgn="auto" latinLnBrk="0" hangingPunct="1">
                        <a:lnSpc>
                          <a:spcPct val="90000"/>
                        </a:lnSpc>
                        <a:spcBef>
                          <a:spcPts val="0"/>
                        </a:spcBef>
                        <a:spcAft>
                          <a:spcPts val="300"/>
                        </a:spcAft>
                        <a:buClr>
                          <a:schemeClr val="accent2">
                            <a:lumMod val="40000"/>
                            <a:lumOff val="60000"/>
                          </a:schemeClr>
                        </a:buClr>
                        <a:buSzTx/>
                        <a:buFont typeface="Arial" panose="020B0604020202020204" pitchFamily="34" charset="0"/>
                        <a:buChar char="•"/>
                        <a:tabLst/>
                        <a:defRPr/>
                      </a:pPr>
                      <a:r>
                        <a:rPr kumimoji="1" lang="ja-JP" altLang="en-US" sz="1100" dirty="0">
                          <a:solidFill>
                            <a:schemeClr val="tx1"/>
                          </a:solidFill>
                          <a:effectLst/>
                          <a:latin typeface="Meiryo UI" charset="-128"/>
                          <a:ea typeface="Meiryo UI" charset="-128"/>
                          <a:cs typeface="Meiryo UI" charset="-128"/>
                        </a:rPr>
                        <a:t>社内資料の整理</a:t>
                      </a:r>
                      <a:endParaRPr kumimoji="1" lang="en-US" altLang="ja-JP" sz="1100" dirty="0">
                        <a:solidFill>
                          <a:schemeClr val="tx1"/>
                        </a:solidFill>
                        <a:effectLst/>
                        <a:latin typeface="Meiryo UI" charset="-128"/>
                        <a:ea typeface="Meiryo UI" charset="-128"/>
                        <a:cs typeface="Meiryo UI" charset="-128"/>
                      </a:endParaRPr>
                    </a:p>
                    <a:p>
                      <a:pPr marL="108000" marR="0" indent="-108000" algn="l" defTabSz="914400" rtl="0" eaLnBrk="1" fontAlgn="auto" latinLnBrk="0" hangingPunct="1">
                        <a:lnSpc>
                          <a:spcPct val="90000"/>
                        </a:lnSpc>
                        <a:spcBef>
                          <a:spcPts val="0"/>
                        </a:spcBef>
                        <a:spcAft>
                          <a:spcPts val="300"/>
                        </a:spcAft>
                        <a:buClr>
                          <a:schemeClr val="accent2">
                            <a:lumMod val="40000"/>
                            <a:lumOff val="60000"/>
                          </a:schemeClr>
                        </a:buClr>
                        <a:buSzTx/>
                        <a:buFont typeface="Arial" panose="020B0604020202020204" pitchFamily="34" charset="0"/>
                        <a:buChar char="•"/>
                        <a:tabLst/>
                        <a:defRPr/>
                      </a:pPr>
                      <a:r>
                        <a:rPr kumimoji="1" lang="ja-JP" altLang="en-US" sz="1100" dirty="0">
                          <a:solidFill>
                            <a:schemeClr val="tx1"/>
                          </a:solidFill>
                          <a:effectLst/>
                          <a:latin typeface="Meiryo UI" charset="-128"/>
                          <a:ea typeface="Meiryo UI" charset="-128"/>
                          <a:cs typeface="Meiryo UI" charset="-128"/>
                        </a:rPr>
                        <a:t>課題仮説検討資料</a:t>
                      </a:r>
                      <a:endParaRPr kumimoji="1" lang="en-US" altLang="ja-JP" sz="1100" dirty="0">
                        <a:solidFill>
                          <a:schemeClr val="tx1"/>
                        </a:solidFill>
                        <a:effectLst/>
                        <a:latin typeface="Meiryo UI" charset="-128"/>
                        <a:ea typeface="Meiryo UI" charset="-128"/>
                        <a:cs typeface="Meiryo UI" charset="-128"/>
                      </a:endParaRP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dk1"/>
                          </a:solidFill>
                          <a:latin typeface="Arial"/>
                          <a:ea typeface="Meiryo UI"/>
                          <a:cs typeface=""/>
                        </a:defRPr>
                      </a:lvl1pPr>
                      <a:lvl2pPr marL="457200" algn="l" defTabSz="914400" rtl="0" eaLnBrk="1" latinLnBrk="0" hangingPunct="1">
                        <a:defRPr kumimoji="1" sz="1800" kern="1200">
                          <a:solidFill>
                            <a:schemeClr val="dk1"/>
                          </a:solidFill>
                          <a:latin typeface="Arial"/>
                          <a:ea typeface="Meiryo UI"/>
                          <a:cs typeface=""/>
                        </a:defRPr>
                      </a:lvl2pPr>
                      <a:lvl3pPr marL="914400" algn="l" defTabSz="914400" rtl="0" eaLnBrk="1" latinLnBrk="0" hangingPunct="1">
                        <a:defRPr kumimoji="1" sz="1800" kern="1200">
                          <a:solidFill>
                            <a:schemeClr val="dk1"/>
                          </a:solidFill>
                          <a:latin typeface="Arial"/>
                          <a:ea typeface="Meiryo UI"/>
                          <a:cs typeface=""/>
                        </a:defRPr>
                      </a:lvl3pPr>
                      <a:lvl4pPr marL="1371600" algn="l" defTabSz="914400" rtl="0" eaLnBrk="1" latinLnBrk="0" hangingPunct="1">
                        <a:defRPr kumimoji="1" sz="1800" kern="1200">
                          <a:solidFill>
                            <a:schemeClr val="dk1"/>
                          </a:solidFill>
                          <a:latin typeface="Arial"/>
                          <a:ea typeface="Meiryo UI"/>
                          <a:cs typeface=""/>
                        </a:defRPr>
                      </a:lvl4pPr>
                      <a:lvl5pPr marL="1828800" algn="l" defTabSz="914400" rtl="0" eaLnBrk="1" latinLnBrk="0" hangingPunct="1">
                        <a:defRPr kumimoji="1" sz="1800" kern="1200">
                          <a:solidFill>
                            <a:schemeClr val="dk1"/>
                          </a:solidFill>
                          <a:latin typeface="Arial"/>
                          <a:ea typeface="Meiryo UI"/>
                          <a:cs typeface=""/>
                        </a:defRPr>
                      </a:lvl5pPr>
                      <a:lvl6pPr marL="2286000" algn="l" defTabSz="914400" rtl="0" eaLnBrk="1" latinLnBrk="0" hangingPunct="1">
                        <a:defRPr kumimoji="1" sz="1800" kern="1200">
                          <a:solidFill>
                            <a:schemeClr val="dk1"/>
                          </a:solidFill>
                          <a:latin typeface="Arial"/>
                          <a:ea typeface="Meiryo UI"/>
                          <a:cs typeface=""/>
                        </a:defRPr>
                      </a:lvl6pPr>
                      <a:lvl7pPr marL="2743200" algn="l" defTabSz="914400" rtl="0" eaLnBrk="1" latinLnBrk="0" hangingPunct="1">
                        <a:defRPr kumimoji="1" sz="1800" kern="1200">
                          <a:solidFill>
                            <a:schemeClr val="dk1"/>
                          </a:solidFill>
                          <a:latin typeface="Arial"/>
                          <a:ea typeface="Meiryo UI"/>
                          <a:cs typeface=""/>
                        </a:defRPr>
                      </a:lvl7pPr>
                      <a:lvl8pPr marL="3200400" algn="l" defTabSz="914400" rtl="0" eaLnBrk="1" latinLnBrk="0" hangingPunct="1">
                        <a:defRPr kumimoji="1" sz="1800" kern="1200">
                          <a:solidFill>
                            <a:schemeClr val="dk1"/>
                          </a:solidFill>
                          <a:latin typeface="Arial"/>
                          <a:ea typeface="Meiryo UI"/>
                          <a:cs typeface=""/>
                        </a:defRPr>
                      </a:lvl8pPr>
                      <a:lvl9pPr marL="3657600" algn="l" defTabSz="914400" rtl="0" eaLnBrk="1" latinLnBrk="0" hangingPunct="1">
                        <a:defRPr kumimoji="1" sz="1800" kern="1200">
                          <a:solidFill>
                            <a:schemeClr val="dk1"/>
                          </a:solidFill>
                          <a:latin typeface="Arial"/>
                          <a:ea typeface="Meiryo UI"/>
                          <a:cs typeface=""/>
                        </a:defRPr>
                      </a:lvl9pPr>
                    </a:lstStyle>
                    <a:p>
                      <a:pPr marL="108000" marR="0" indent="-108000" algn="l" defTabSz="914400" rtl="0" eaLnBrk="1" fontAlgn="auto" latinLnBrk="0" hangingPunct="1">
                        <a:lnSpc>
                          <a:spcPct val="90000"/>
                        </a:lnSpc>
                        <a:spcBef>
                          <a:spcPts val="0"/>
                        </a:spcBef>
                        <a:spcAft>
                          <a:spcPts val="300"/>
                        </a:spcAft>
                        <a:buClr>
                          <a:schemeClr val="accent2">
                            <a:lumMod val="40000"/>
                            <a:lumOff val="60000"/>
                          </a:schemeClr>
                        </a:buClr>
                        <a:buSzTx/>
                        <a:buFont typeface="Arial" panose="020B0604020202020204" pitchFamily="34" charset="0"/>
                        <a:buChar char="•"/>
                        <a:tabLst/>
                        <a:defRPr/>
                      </a:pPr>
                      <a:r>
                        <a:rPr kumimoji="1" lang="ja-JP" altLang="en-US" sz="1100" dirty="0">
                          <a:solidFill>
                            <a:schemeClr val="tx1"/>
                          </a:solidFill>
                          <a:effectLst/>
                          <a:latin typeface="Meiryo UI" charset="-128"/>
                          <a:ea typeface="Meiryo UI" charset="-128"/>
                          <a:cs typeface="Meiryo UI" charset="-128"/>
                        </a:rPr>
                        <a:t>課題仮説検討資料</a:t>
                      </a: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79846">
                <a:tc>
                  <a:txBody>
                    <a:bodyPr/>
                    <a:lstStyle>
                      <a:lvl1pPr marL="0" algn="l" defTabSz="914400" rtl="0" eaLnBrk="1" latinLnBrk="0" hangingPunct="1">
                        <a:defRPr kumimoji="1" sz="1800" kern="1200">
                          <a:solidFill>
                            <a:schemeClr val="dk1"/>
                          </a:solidFill>
                          <a:latin typeface="Arial"/>
                          <a:ea typeface="Meiryo UI"/>
                          <a:cs typeface=""/>
                        </a:defRPr>
                      </a:lvl1pPr>
                      <a:lvl2pPr marL="457200" algn="l" defTabSz="914400" rtl="0" eaLnBrk="1" latinLnBrk="0" hangingPunct="1">
                        <a:defRPr kumimoji="1" sz="1800" kern="1200">
                          <a:solidFill>
                            <a:schemeClr val="dk1"/>
                          </a:solidFill>
                          <a:latin typeface="Arial"/>
                          <a:ea typeface="Meiryo UI"/>
                          <a:cs typeface=""/>
                        </a:defRPr>
                      </a:lvl2pPr>
                      <a:lvl3pPr marL="914400" algn="l" defTabSz="914400" rtl="0" eaLnBrk="1" latinLnBrk="0" hangingPunct="1">
                        <a:defRPr kumimoji="1" sz="1800" kern="1200">
                          <a:solidFill>
                            <a:schemeClr val="dk1"/>
                          </a:solidFill>
                          <a:latin typeface="Arial"/>
                          <a:ea typeface="Meiryo UI"/>
                          <a:cs typeface=""/>
                        </a:defRPr>
                      </a:lvl3pPr>
                      <a:lvl4pPr marL="1371600" algn="l" defTabSz="914400" rtl="0" eaLnBrk="1" latinLnBrk="0" hangingPunct="1">
                        <a:defRPr kumimoji="1" sz="1800" kern="1200">
                          <a:solidFill>
                            <a:schemeClr val="dk1"/>
                          </a:solidFill>
                          <a:latin typeface="Arial"/>
                          <a:ea typeface="Meiryo UI"/>
                          <a:cs typeface=""/>
                        </a:defRPr>
                      </a:lvl4pPr>
                      <a:lvl5pPr marL="1828800" algn="l" defTabSz="914400" rtl="0" eaLnBrk="1" latinLnBrk="0" hangingPunct="1">
                        <a:defRPr kumimoji="1" sz="1800" kern="1200">
                          <a:solidFill>
                            <a:schemeClr val="dk1"/>
                          </a:solidFill>
                          <a:latin typeface="Arial"/>
                          <a:ea typeface="Meiryo UI"/>
                          <a:cs typeface=""/>
                        </a:defRPr>
                      </a:lvl5pPr>
                      <a:lvl6pPr marL="2286000" algn="l" defTabSz="914400" rtl="0" eaLnBrk="1" latinLnBrk="0" hangingPunct="1">
                        <a:defRPr kumimoji="1" sz="1800" kern="1200">
                          <a:solidFill>
                            <a:schemeClr val="dk1"/>
                          </a:solidFill>
                          <a:latin typeface="Arial"/>
                          <a:ea typeface="Meiryo UI"/>
                          <a:cs typeface=""/>
                        </a:defRPr>
                      </a:lvl6pPr>
                      <a:lvl7pPr marL="2743200" algn="l" defTabSz="914400" rtl="0" eaLnBrk="1" latinLnBrk="0" hangingPunct="1">
                        <a:defRPr kumimoji="1" sz="1800" kern="1200">
                          <a:solidFill>
                            <a:schemeClr val="dk1"/>
                          </a:solidFill>
                          <a:latin typeface="Arial"/>
                          <a:ea typeface="Meiryo UI"/>
                          <a:cs typeface=""/>
                        </a:defRPr>
                      </a:lvl7pPr>
                      <a:lvl8pPr marL="3200400" algn="l" defTabSz="914400" rtl="0" eaLnBrk="1" latinLnBrk="0" hangingPunct="1">
                        <a:defRPr kumimoji="1" sz="1800" kern="1200">
                          <a:solidFill>
                            <a:schemeClr val="dk1"/>
                          </a:solidFill>
                          <a:latin typeface="Arial"/>
                          <a:ea typeface="Meiryo UI"/>
                          <a:cs typeface=""/>
                        </a:defRPr>
                      </a:lvl8pPr>
                      <a:lvl9pPr marL="3657600" algn="l" defTabSz="914400" rtl="0" eaLnBrk="1" latinLnBrk="0" hangingPunct="1">
                        <a:defRPr kumimoji="1" sz="1800" kern="1200">
                          <a:solidFill>
                            <a:schemeClr val="dk1"/>
                          </a:solidFill>
                          <a:latin typeface="Arial"/>
                          <a:ea typeface="Meiryo UI"/>
                          <a:cs typeface=""/>
                        </a:defRPr>
                      </a:lvl9pPr>
                    </a:lstStyle>
                    <a:p>
                      <a:pPr algn="r">
                        <a:lnSpc>
                          <a:spcPct val="90000"/>
                        </a:lnSpc>
                      </a:pPr>
                      <a:r>
                        <a:rPr kumimoji="1" lang="en-US" altLang="ja-JP" sz="1100" dirty="0">
                          <a:solidFill>
                            <a:schemeClr val="tx1"/>
                          </a:solidFill>
                          <a:latin typeface="Meiryo UI" charset="-128"/>
                          <a:ea typeface="Meiryo UI" charset="-128"/>
                          <a:cs typeface="Meiryo UI" charset="-128"/>
                        </a:rPr>
                        <a:t>2</a:t>
                      </a:r>
                      <a:endParaRPr kumimoji="1" lang="ja-JP" altLang="en-US" sz="1100" dirty="0">
                        <a:solidFill>
                          <a:schemeClr val="tx1"/>
                        </a:solidFill>
                        <a:latin typeface="Meiryo UI" charset="-128"/>
                        <a:ea typeface="Meiryo UI" charset="-128"/>
                        <a:cs typeface="Meiryo UI" charset="-128"/>
                      </a:endParaRPr>
                    </a:p>
                  </a:txBody>
                  <a:tcPr marL="36000" marR="36000" marT="36000" marB="36000">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kumimoji="1" sz="1800" kern="1200">
                          <a:solidFill>
                            <a:schemeClr val="dk1"/>
                          </a:solidFill>
                          <a:latin typeface="Arial"/>
                          <a:ea typeface="Meiryo UI"/>
                          <a:cs typeface=""/>
                        </a:defRPr>
                      </a:lvl1pPr>
                      <a:lvl2pPr marL="457200" algn="l" defTabSz="914400" rtl="0" eaLnBrk="1" latinLnBrk="0" hangingPunct="1">
                        <a:defRPr kumimoji="1" sz="1800" kern="1200">
                          <a:solidFill>
                            <a:schemeClr val="dk1"/>
                          </a:solidFill>
                          <a:latin typeface="Arial"/>
                          <a:ea typeface="Meiryo UI"/>
                          <a:cs typeface=""/>
                        </a:defRPr>
                      </a:lvl2pPr>
                      <a:lvl3pPr marL="914400" algn="l" defTabSz="914400" rtl="0" eaLnBrk="1" latinLnBrk="0" hangingPunct="1">
                        <a:defRPr kumimoji="1" sz="1800" kern="1200">
                          <a:solidFill>
                            <a:schemeClr val="dk1"/>
                          </a:solidFill>
                          <a:latin typeface="Arial"/>
                          <a:ea typeface="Meiryo UI"/>
                          <a:cs typeface=""/>
                        </a:defRPr>
                      </a:lvl3pPr>
                      <a:lvl4pPr marL="1371600" algn="l" defTabSz="914400" rtl="0" eaLnBrk="1" latinLnBrk="0" hangingPunct="1">
                        <a:defRPr kumimoji="1" sz="1800" kern="1200">
                          <a:solidFill>
                            <a:schemeClr val="dk1"/>
                          </a:solidFill>
                          <a:latin typeface="Arial"/>
                          <a:ea typeface="Meiryo UI"/>
                          <a:cs typeface=""/>
                        </a:defRPr>
                      </a:lvl4pPr>
                      <a:lvl5pPr marL="1828800" algn="l" defTabSz="914400" rtl="0" eaLnBrk="1" latinLnBrk="0" hangingPunct="1">
                        <a:defRPr kumimoji="1" sz="1800" kern="1200">
                          <a:solidFill>
                            <a:schemeClr val="dk1"/>
                          </a:solidFill>
                          <a:latin typeface="Arial"/>
                          <a:ea typeface="Meiryo UI"/>
                          <a:cs typeface=""/>
                        </a:defRPr>
                      </a:lvl5pPr>
                      <a:lvl6pPr marL="2286000" algn="l" defTabSz="914400" rtl="0" eaLnBrk="1" latinLnBrk="0" hangingPunct="1">
                        <a:defRPr kumimoji="1" sz="1800" kern="1200">
                          <a:solidFill>
                            <a:schemeClr val="dk1"/>
                          </a:solidFill>
                          <a:latin typeface="Arial"/>
                          <a:ea typeface="Meiryo UI"/>
                          <a:cs typeface=""/>
                        </a:defRPr>
                      </a:lvl6pPr>
                      <a:lvl7pPr marL="2743200" algn="l" defTabSz="914400" rtl="0" eaLnBrk="1" latinLnBrk="0" hangingPunct="1">
                        <a:defRPr kumimoji="1" sz="1800" kern="1200">
                          <a:solidFill>
                            <a:schemeClr val="dk1"/>
                          </a:solidFill>
                          <a:latin typeface="Arial"/>
                          <a:ea typeface="Meiryo UI"/>
                          <a:cs typeface=""/>
                        </a:defRPr>
                      </a:lvl7pPr>
                      <a:lvl8pPr marL="3200400" algn="l" defTabSz="914400" rtl="0" eaLnBrk="1" latinLnBrk="0" hangingPunct="1">
                        <a:defRPr kumimoji="1" sz="1800" kern="1200">
                          <a:solidFill>
                            <a:schemeClr val="dk1"/>
                          </a:solidFill>
                          <a:latin typeface="Arial"/>
                          <a:ea typeface="Meiryo UI"/>
                          <a:cs typeface=""/>
                        </a:defRPr>
                      </a:lvl8pPr>
                      <a:lvl9pPr marL="3657600" algn="l" defTabSz="914400" rtl="0" eaLnBrk="1" latinLnBrk="0" hangingPunct="1">
                        <a:defRPr kumimoji="1" sz="1800" kern="1200">
                          <a:solidFill>
                            <a:schemeClr val="dk1"/>
                          </a:solidFill>
                          <a:latin typeface="Arial"/>
                          <a:ea typeface="Meiryo UI"/>
                          <a:cs typeface=""/>
                        </a:defRPr>
                      </a:lvl9pPr>
                    </a:lstStyle>
                    <a:p>
                      <a:pPr>
                        <a:lnSpc>
                          <a:spcPct val="90000"/>
                        </a:lnSpc>
                      </a:pPr>
                      <a:r>
                        <a:rPr kumimoji="1" lang="ja-JP" altLang="en-US" sz="1100" dirty="0">
                          <a:solidFill>
                            <a:schemeClr val="tx1"/>
                          </a:solidFill>
                          <a:latin typeface="Meiryo UI" charset="-128"/>
                          <a:ea typeface="Meiryo UI" charset="-128"/>
                          <a:cs typeface="Meiryo UI" charset="-128"/>
                        </a:rPr>
                        <a:t>課題仮説設定</a:t>
                      </a:r>
                      <a:r>
                        <a:rPr kumimoji="1" lang="en-US" altLang="ja-JP" sz="1100" dirty="0">
                          <a:solidFill>
                            <a:schemeClr val="tx1"/>
                          </a:solidFill>
                          <a:latin typeface="Meiryo UI" charset="-128"/>
                          <a:ea typeface="Meiryo UI" charset="-128"/>
                          <a:cs typeface="Meiryo UI" charset="-128"/>
                        </a:rPr>
                        <a:t>/</a:t>
                      </a:r>
                    </a:p>
                    <a:p>
                      <a:pPr>
                        <a:lnSpc>
                          <a:spcPct val="90000"/>
                        </a:lnSpc>
                      </a:pPr>
                      <a:r>
                        <a:rPr kumimoji="1" lang="ja-JP" altLang="en-US" sz="1100" dirty="0">
                          <a:solidFill>
                            <a:schemeClr val="tx1"/>
                          </a:solidFill>
                          <a:latin typeface="Meiryo UI" charset="-128"/>
                          <a:ea typeface="Meiryo UI" charset="-128"/>
                          <a:cs typeface="Meiryo UI" charset="-128"/>
                        </a:rPr>
                        <a:t>分析結果</a:t>
                      </a:r>
                      <a:endParaRPr kumimoji="1" lang="en-US" altLang="ja-JP" sz="1100" dirty="0">
                        <a:solidFill>
                          <a:schemeClr val="tx1"/>
                        </a:solidFill>
                        <a:latin typeface="Meiryo UI" charset="-128"/>
                        <a:ea typeface="Meiryo UI" charset="-128"/>
                        <a:cs typeface="Meiryo UI" charset="-128"/>
                      </a:endParaRP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108000" indent="-108000">
                        <a:lnSpc>
                          <a:spcPct val="90000"/>
                        </a:lnSpc>
                        <a:spcAft>
                          <a:spcPts val="300"/>
                        </a:spcAft>
                        <a:buClr>
                          <a:schemeClr val="accent2">
                            <a:lumMod val="40000"/>
                            <a:lumOff val="60000"/>
                          </a:schemeClr>
                        </a:buClr>
                        <a:buFont typeface="Arial" panose="020B0604020202020204" pitchFamily="34" charset="0"/>
                        <a:buChar char="•"/>
                        <a:tabLst/>
                      </a:pPr>
                      <a:r>
                        <a:rPr kumimoji="1" lang="ja-JP" altLang="en-US" sz="1100" dirty="0">
                          <a:solidFill>
                            <a:schemeClr val="tx1"/>
                          </a:solidFill>
                          <a:effectLst/>
                          <a:latin typeface="Meiryo UI" charset="-128"/>
                          <a:ea typeface="Meiryo UI" charset="-128"/>
                          <a:cs typeface="Meiryo UI" charset="-128"/>
                        </a:rPr>
                        <a:t>課題仮設の設定からの目指すべき姿の策定</a:t>
                      </a:r>
                      <a:endParaRPr kumimoji="1" lang="en-US" altLang="ja-JP" sz="1100" dirty="0">
                        <a:solidFill>
                          <a:schemeClr val="tx1"/>
                        </a:solidFill>
                        <a:effectLst/>
                        <a:latin typeface="Meiryo UI" charset="-128"/>
                        <a:ea typeface="Meiryo UI" charset="-128"/>
                        <a:cs typeface="Meiryo UI" charset="-128"/>
                      </a:endParaRP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dk1"/>
                          </a:solidFill>
                          <a:latin typeface="Arial"/>
                          <a:ea typeface="Meiryo UI"/>
                          <a:cs typeface=""/>
                        </a:defRPr>
                      </a:lvl1pPr>
                      <a:lvl2pPr marL="457200" algn="l" defTabSz="914400" rtl="0" eaLnBrk="1" latinLnBrk="0" hangingPunct="1">
                        <a:defRPr kumimoji="1" sz="1800" kern="1200">
                          <a:solidFill>
                            <a:schemeClr val="dk1"/>
                          </a:solidFill>
                          <a:latin typeface="Arial"/>
                          <a:ea typeface="Meiryo UI"/>
                          <a:cs typeface=""/>
                        </a:defRPr>
                      </a:lvl2pPr>
                      <a:lvl3pPr marL="914400" algn="l" defTabSz="914400" rtl="0" eaLnBrk="1" latinLnBrk="0" hangingPunct="1">
                        <a:defRPr kumimoji="1" sz="1800" kern="1200">
                          <a:solidFill>
                            <a:schemeClr val="dk1"/>
                          </a:solidFill>
                          <a:latin typeface="Arial"/>
                          <a:ea typeface="Meiryo UI"/>
                          <a:cs typeface=""/>
                        </a:defRPr>
                      </a:lvl3pPr>
                      <a:lvl4pPr marL="1371600" algn="l" defTabSz="914400" rtl="0" eaLnBrk="1" latinLnBrk="0" hangingPunct="1">
                        <a:defRPr kumimoji="1" sz="1800" kern="1200">
                          <a:solidFill>
                            <a:schemeClr val="dk1"/>
                          </a:solidFill>
                          <a:latin typeface="Arial"/>
                          <a:ea typeface="Meiryo UI"/>
                          <a:cs typeface=""/>
                        </a:defRPr>
                      </a:lvl4pPr>
                      <a:lvl5pPr marL="1828800" algn="l" defTabSz="914400" rtl="0" eaLnBrk="1" latinLnBrk="0" hangingPunct="1">
                        <a:defRPr kumimoji="1" sz="1800" kern="1200">
                          <a:solidFill>
                            <a:schemeClr val="dk1"/>
                          </a:solidFill>
                          <a:latin typeface="Arial"/>
                          <a:ea typeface="Meiryo UI"/>
                          <a:cs typeface=""/>
                        </a:defRPr>
                      </a:lvl5pPr>
                      <a:lvl6pPr marL="2286000" algn="l" defTabSz="914400" rtl="0" eaLnBrk="1" latinLnBrk="0" hangingPunct="1">
                        <a:defRPr kumimoji="1" sz="1800" kern="1200">
                          <a:solidFill>
                            <a:schemeClr val="dk1"/>
                          </a:solidFill>
                          <a:latin typeface="Arial"/>
                          <a:ea typeface="Meiryo UI"/>
                          <a:cs typeface=""/>
                        </a:defRPr>
                      </a:lvl6pPr>
                      <a:lvl7pPr marL="2743200" algn="l" defTabSz="914400" rtl="0" eaLnBrk="1" latinLnBrk="0" hangingPunct="1">
                        <a:defRPr kumimoji="1" sz="1800" kern="1200">
                          <a:solidFill>
                            <a:schemeClr val="dk1"/>
                          </a:solidFill>
                          <a:latin typeface="Arial"/>
                          <a:ea typeface="Meiryo UI"/>
                          <a:cs typeface=""/>
                        </a:defRPr>
                      </a:lvl7pPr>
                      <a:lvl8pPr marL="3200400" algn="l" defTabSz="914400" rtl="0" eaLnBrk="1" latinLnBrk="0" hangingPunct="1">
                        <a:defRPr kumimoji="1" sz="1800" kern="1200">
                          <a:solidFill>
                            <a:schemeClr val="dk1"/>
                          </a:solidFill>
                          <a:latin typeface="Arial"/>
                          <a:ea typeface="Meiryo UI"/>
                          <a:cs typeface=""/>
                        </a:defRPr>
                      </a:lvl8pPr>
                      <a:lvl9pPr marL="3657600" algn="l" defTabSz="914400" rtl="0" eaLnBrk="1" latinLnBrk="0" hangingPunct="1">
                        <a:defRPr kumimoji="1" sz="1800" kern="1200">
                          <a:solidFill>
                            <a:schemeClr val="dk1"/>
                          </a:solidFill>
                          <a:latin typeface="Arial"/>
                          <a:ea typeface="Meiryo UI"/>
                          <a:cs typeface=""/>
                        </a:defRPr>
                      </a:lvl9pPr>
                    </a:lstStyle>
                    <a:p>
                      <a:pPr marL="108000" indent="-108000">
                        <a:lnSpc>
                          <a:spcPct val="90000"/>
                        </a:lnSpc>
                        <a:spcAft>
                          <a:spcPts val="300"/>
                        </a:spcAft>
                        <a:buClr>
                          <a:schemeClr val="accent2">
                            <a:lumMod val="40000"/>
                            <a:lumOff val="60000"/>
                          </a:schemeClr>
                        </a:buClr>
                        <a:buFont typeface="Arial" panose="020B0604020202020204" pitchFamily="34" charset="0"/>
                        <a:buChar char="•"/>
                        <a:tabLst/>
                      </a:pPr>
                      <a:r>
                        <a:rPr kumimoji="1" lang="ja-JP" altLang="en-US" sz="1100" dirty="0">
                          <a:solidFill>
                            <a:schemeClr val="tx1"/>
                          </a:solidFill>
                          <a:effectLst/>
                          <a:latin typeface="Meiryo UI" charset="-128"/>
                          <a:ea typeface="Meiryo UI" charset="-128"/>
                          <a:cs typeface="Meiryo UI" charset="-128"/>
                        </a:rPr>
                        <a:t>定例会議の出席</a:t>
                      </a:r>
                      <a:endParaRPr kumimoji="1" lang="en-US" altLang="ja-JP" sz="1100" dirty="0">
                        <a:solidFill>
                          <a:schemeClr val="tx1"/>
                        </a:solidFill>
                        <a:effectLst/>
                        <a:latin typeface="Meiryo UI" charset="-128"/>
                        <a:ea typeface="Meiryo UI" charset="-128"/>
                        <a:cs typeface="Meiryo UI" charset="-128"/>
                      </a:endParaRPr>
                    </a:p>
                    <a:p>
                      <a:pPr marL="108000" indent="-108000">
                        <a:lnSpc>
                          <a:spcPct val="90000"/>
                        </a:lnSpc>
                        <a:spcAft>
                          <a:spcPts val="300"/>
                        </a:spcAft>
                        <a:buClr>
                          <a:schemeClr val="accent2">
                            <a:lumMod val="40000"/>
                            <a:lumOff val="60000"/>
                          </a:schemeClr>
                        </a:buClr>
                        <a:buFont typeface="Arial" panose="020B0604020202020204" pitchFamily="34" charset="0"/>
                        <a:buChar char="•"/>
                        <a:tabLst/>
                      </a:pPr>
                      <a:r>
                        <a:rPr kumimoji="1" lang="ja-JP" altLang="en-US" sz="1100" dirty="0">
                          <a:solidFill>
                            <a:schemeClr val="tx1"/>
                          </a:solidFill>
                          <a:effectLst/>
                          <a:latin typeface="Meiryo UI" charset="-128"/>
                          <a:ea typeface="Meiryo UI" charset="-128"/>
                          <a:cs typeface="Meiryo UI" charset="-128"/>
                        </a:rPr>
                        <a:t>課題仮説、目指す姿に対する確認と合意</a:t>
                      </a:r>
                      <a:endParaRPr kumimoji="1" lang="en-US" altLang="ja-JP" sz="1100" dirty="0">
                        <a:solidFill>
                          <a:schemeClr val="tx1"/>
                        </a:solidFill>
                        <a:effectLst/>
                        <a:latin typeface="Meiryo UI" charset="-128"/>
                        <a:ea typeface="Meiryo UI" charset="-128"/>
                        <a:cs typeface="Meiryo UI" charset="-128"/>
                      </a:endParaRPr>
                    </a:p>
                    <a:p>
                      <a:pPr marL="108000" indent="-108000">
                        <a:lnSpc>
                          <a:spcPct val="90000"/>
                        </a:lnSpc>
                        <a:spcAft>
                          <a:spcPts val="300"/>
                        </a:spcAft>
                        <a:buClr>
                          <a:schemeClr val="accent2">
                            <a:lumMod val="40000"/>
                            <a:lumOff val="60000"/>
                          </a:schemeClr>
                        </a:buClr>
                        <a:buFont typeface="Arial" panose="020B0604020202020204" pitchFamily="34" charset="0"/>
                        <a:buChar char="•"/>
                        <a:tabLst/>
                      </a:pPr>
                      <a:r>
                        <a:rPr kumimoji="1" lang="ja-JP" altLang="en-US" sz="1100" dirty="0">
                          <a:solidFill>
                            <a:schemeClr val="tx1"/>
                          </a:solidFill>
                          <a:effectLst/>
                          <a:latin typeface="Meiryo UI" charset="-128"/>
                          <a:ea typeface="Meiryo UI" charset="-128"/>
                          <a:cs typeface="Meiryo UI" charset="-128"/>
                        </a:rPr>
                        <a:t>不足情報の提供</a:t>
                      </a: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dk1"/>
                          </a:solidFill>
                          <a:latin typeface="Arial"/>
                          <a:ea typeface="Meiryo UI"/>
                          <a:cs typeface=""/>
                        </a:defRPr>
                      </a:lvl1pPr>
                      <a:lvl2pPr marL="457200" algn="l" defTabSz="914400" rtl="0" eaLnBrk="1" latinLnBrk="0" hangingPunct="1">
                        <a:defRPr kumimoji="1" sz="1800" kern="1200">
                          <a:solidFill>
                            <a:schemeClr val="dk1"/>
                          </a:solidFill>
                          <a:latin typeface="Arial"/>
                          <a:ea typeface="Meiryo UI"/>
                          <a:cs typeface=""/>
                        </a:defRPr>
                      </a:lvl2pPr>
                      <a:lvl3pPr marL="914400" algn="l" defTabSz="914400" rtl="0" eaLnBrk="1" latinLnBrk="0" hangingPunct="1">
                        <a:defRPr kumimoji="1" sz="1800" kern="1200">
                          <a:solidFill>
                            <a:schemeClr val="dk1"/>
                          </a:solidFill>
                          <a:latin typeface="Arial"/>
                          <a:ea typeface="Meiryo UI"/>
                          <a:cs typeface=""/>
                        </a:defRPr>
                      </a:lvl3pPr>
                      <a:lvl4pPr marL="1371600" algn="l" defTabSz="914400" rtl="0" eaLnBrk="1" latinLnBrk="0" hangingPunct="1">
                        <a:defRPr kumimoji="1" sz="1800" kern="1200">
                          <a:solidFill>
                            <a:schemeClr val="dk1"/>
                          </a:solidFill>
                          <a:latin typeface="Arial"/>
                          <a:ea typeface="Meiryo UI"/>
                          <a:cs typeface=""/>
                        </a:defRPr>
                      </a:lvl4pPr>
                      <a:lvl5pPr marL="1828800" algn="l" defTabSz="914400" rtl="0" eaLnBrk="1" latinLnBrk="0" hangingPunct="1">
                        <a:defRPr kumimoji="1" sz="1800" kern="1200">
                          <a:solidFill>
                            <a:schemeClr val="dk1"/>
                          </a:solidFill>
                          <a:latin typeface="Arial"/>
                          <a:ea typeface="Meiryo UI"/>
                          <a:cs typeface=""/>
                        </a:defRPr>
                      </a:lvl5pPr>
                      <a:lvl6pPr marL="2286000" algn="l" defTabSz="914400" rtl="0" eaLnBrk="1" latinLnBrk="0" hangingPunct="1">
                        <a:defRPr kumimoji="1" sz="1800" kern="1200">
                          <a:solidFill>
                            <a:schemeClr val="dk1"/>
                          </a:solidFill>
                          <a:latin typeface="Arial"/>
                          <a:ea typeface="Meiryo UI"/>
                          <a:cs typeface=""/>
                        </a:defRPr>
                      </a:lvl6pPr>
                      <a:lvl7pPr marL="2743200" algn="l" defTabSz="914400" rtl="0" eaLnBrk="1" latinLnBrk="0" hangingPunct="1">
                        <a:defRPr kumimoji="1" sz="1800" kern="1200">
                          <a:solidFill>
                            <a:schemeClr val="dk1"/>
                          </a:solidFill>
                          <a:latin typeface="Arial"/>
                          <a:ea typeface="Meiryo UI"/>
                          <a:cs typeface=""/>
                        </a:defRPr>
                      </a:lvl7pPr>
                      <a:lvl8pPr marL="3200400" algn="l" defTabSz="914400" rtl="0" eaLnBrk="1" latinLnBrk="0" hangingPunct="1">
                        <a:defRPr kumimoji="1" sz="1800" kern="1200">
                          <a:solidFill>
                            <a:schemeClr val="dk1"/>
                          </a:solidFill>
                          <a:latin typeface="Arial"/>
                          <a:ea typeface="Meiryo UI"/>
                          <a:cs typeface=""/>
                        </a:defRPr>
                      </a:lvl8pPr>
                      <a:lvl9pPr marL="3657600" algn="l" defTabSz="914400" rtl="0" eaLnBrk="1" latinLnBrk="0" hangingPunct="1">
                        <a:defRPr kumimoji="1" sz="1800" kern="1200">
                          <a:solidFill>
                            <a:schemeClr val="dk1"/>
                          </a:solidFill>
                          <a:latin typeface="Arial"/>
                          <a:ea typeface="Meiryo UI"/>
                          <a:cs typeface=""/>
                        </a:defRPr>
                      </a:lvl9pPr>
                    </a:lstStyle>
                    <a:p>
                      <a:pPr marL="108000" indent="-108000">
                        <a:lnSpc>
                          <a:spcPct val="90000"/>
                        </a:lnSpc>
                        <a:spcAft>
                          <a:spcPts val="300"/>
                        </a:spcAft>
                        <a:buClr>
                          <a:schemeClr val="accent2">
                            <a:lumMod val="40000"/>
                            <a:lumOff val="60000"/>
                          </a:schemeClr>
                        </a:buClr>
                        <a:buFont typeface="Arial" panose="020B0604020202020204" pitchFamily="34" charset="0"/>
                        <a:buChar char="•"/>
                        <a:tabLst/>
                      </a:pPr>
                      <a:r>
                        <a:rPr kumimoji="1" lang="ja-JP" altLang="en-US" sz="1100" dirty="0">
                          <a:solidFill>
                            <a:schemeClr val="tx1"/>
                          </a:solidFill>
                          <a:effectLst/>
                          <a:latin typeface="Meiryo UI" charset="-128"/>
                          <a:ea typeface="Meiryo UI" charset="-128"/>
                          <a:cs typeface="Meiryo UI" charset="-128"/>
                        </a:rPr>
                        <a:t>定例会議の議事進行</a:t>
                      </a:r>
                      <a:endParaRPr kumimoji="1" lang="en-US" altLang="ja-JP" sz="1100" dirty="0">
                        <a:solidFill>
                          <a:schemeClr val="tx1"/>
                        </a:solidFill>
                        <a:effectLst/>
                        <a:latin typeface="Meiryo UI" charset="-128"/>
                        <a:ea typeface="Meiryo UI" charset="-128"/>
                        <a:cs typeface="Meiryo UI" charset="-128"/>
                      </a:endParaRPr>
                    </a:p>
                    <a:p>
                      <a:pPr marL="108000" indent="-108000">
                        <a:lnSpc>
                          <a:spcPct val="90000"/>
                        </a:lnSpc>
                        <a:spcAft>
                          <a:spcPts val="300"/>
                        </a:spcAft>
                        <a:buClr>
                          <a:schemeClr val="accent2">
                            <a:lumMod val="40000"/>
                            <a:lumOff val="60000"/>
                          </a:schemeClr>
                        </a:buClr>
                        <a:buFont typeface="Arial" panose="020B0604020202020204" pitchFamily="34" charset="0"/>
                        <a:buChar char="•"/>
                        <a:tabLst/>
                      </a:pPr>
                      <a:r>
                        <a:rPr kumimoji="1" lang="ja-JP" altLang="en-US" sz="1100" dirty="0">
                          <a:solidFill>
                            <a:schemeClr val="tx1"/>
                          </a:solidFill>
                          <a:effectLst/>
                          <a:latin typeface="Meiryo UI" charset="-128"/>
                          <a:ea typeface="Meiryo UI" charset="-128"/>
                          <a:cs typeface="Meiryo UI" charset="-128"/>
                        </a:rPr>
                        <a:t>課題仮設の検証、目指す姿の提示</a:t>
                      </a:r>
                      <a:endParaRPr kumimoji="1" lang="en-US" altLang="ja-JP" sz="1100" dirty="0">
                        <a:solidFill>
                          <a:schemeClr val="tx1"/>
                        </a:solidFill>
                        <a:effectLst/>
                        <a:latin typeface="Meiryo UI" charset="-128"/>
                        <a:ea typeface="Meiryo UI" charset="-128"/>
                        <a:cs typeface="Meiryo UI" charset="-128"/>
                      </a:endParaRPr>
                    </a:p>
                    <a:p>
                      <a:pPr marL="108000" indent="-108000">
                        <a:lnSpc>
                          <a:spcPct val="90000"/>
                        </a:lnSpc>
                        <a:spcAft>
                          <a:spcPts val="300"/>
                        </a:spcAft>
                        <a:buClr>
                          <a:schemeClr val="accent2">
                            <a:lumMod val="40000"/>
                            <a:lumOff val="60000"/>
                          </a:schemeClr>
                        </a:buClr>
                        <a:buFont typeface="Arial" panose="020B0604020202020204" pitchFamily="34" charset="0"/>
                        <a:buChar char="•"/>
                        <a:tabLst/>
                      </a:pPr>
                      <a:r>
                        <a:rPr kumimoji="1" lang="ja-JP" altLang="en-US" sz="1100" dirty="0">
                          <a:solidFill>
                            <a:schemeClr val="tx1"/>
                          </a:solidFill>
                          <a:effectLst/>
                          <a:latin typeface="Meiryo UI" charset="-128"/>
                          <a:ea typeface="Meiryo UI" charset="-128"/>
                          <a:cs typeface="Meiryo UI" charset="-128"/>
                        </a:rPr>
                        <a:t>必要データの整理</a:t>
                      </a: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dk1"/>
                          </a:solidFill>
                          <a:latin typeface="Arial"/>
                          <a:ea typeface="Meiryo UI"/>
                          <a:cs typeface=""/>
                        </a:defRPr>
                      </a:lvl1pPr>
                      <a:lvl2pPr marL="457200" algn="l" defTabSz="914400" rtl="0" eaLnBrk="1" latinLnBrk="0" hangingPunct="1">
                        <a:defRPr kumimoji="1" sz="1800" kern="1200">
                          <a:solidFill>
                            <a:schemeClr val="dk1"/>
                          </a:solidFill>
                          <a:latin typeface="Arial"/>
                          <a:ea typeface="Meiryo UI"/>
                          <a:cs typeface=""/>
                        </a:defRPr>
                      </a:lvl2pPr>
                      <a:lvl3pPr marL="914400" algn="l" defTabSz="914400" rtl="0" eaLnBrk="1" latinLnBrk="0" hangingPunct="1">
                        <a:defRPr kumimoji="1" sz="1800" kern="1200">
                          <a:solidFill>
                            <a:schemeClr val="dk1"/>
                          </a:solidFill>
                          <a:latin typeface="Arial"/>
                          <a:ea typeface="Meiryo UI"/>
                          <a:cs typeface=""/>
                        </a:defRPr>
                      </a:lvl3pPr>
                      <a:lvl4pPr marL="1371600" algn="l" defTabSz="914400" rtl="0" eaLnBrk="1" latinLnBrk="0" hangingPunct="1">
                        <a:defRPr kumimoji="1" sz="1800" kern="1200">
                          <a:solidFill>
                            <a:schemeClr val="dk1"/>
                          </a:solidFill>
                          <a:latin typeface="Arial"/>
                          <a:ea typeface="Meiryo UI"/>
                          <a:cs typeface=""/>
                        </a:defRPr>
                      </a:lvl4pPr>
                      <a:lvl5pPr marL="1828800" algn="l" defTabSz="914400" rtl="0" eaLnBrk="1" latinLnBrk="0" hangingPunct="1">
                        <a:defRPr kumimoji="1" sz="1800" kern="1200">
                          <a:solidFill>
                            <a:schemeClr val="dk1"/>
                          </a:solidFill>
                          <a:latin typeface="Arial"/>
                          <a:ea typeface="Meiryo UI"/>
                          <a:cs typeface=""/>
                        </a:defRPr>
                      </a:lvl5pPr>
                      <a:lvl6pPr marL="2286000" algn="l" defTabSz="914400" rtl="0" eaLnBrk="1" latinLnBrk="0" hangingPunct="1">
                        <a:defRPr kumimoji="1" sz="1800" kern="1200">
                          <a:solidFill>
                            <a:schemeClr val="dk1"/>
                          </a:solidFill>
                          <a:latin typeface="Arial"/>
                          <a:ea typeface="Meiryo UI"/>
                          <a:cs typeface=""/>
                        </a:defRPr>
                      </a:lvl6pPr>
                      <a:lvl7pPr marL="2743200" algn="l" defTabSz="914400" rtl="0" eaLnBrk="1" latinLnBrk="0" hangingPunct="1">
                        <a:defRPr kumimoji="1" sz="1800" kern="1200">
                          <a:solidFill>
                            <a:schemeClr val="dk1"/>
                          </a:solidFill>
                          <a:latin typeface="Arial"/>
                          <a:ea typeface="Meiryo UI"/>
                          <a:cs typeface=""/>
                        </a:defRPr>
                      </a:lvl7pPr>
                      <a:lvl8pPr marL="3200400" algn="l" defTabSz="914400" rtl="0" eaLnBrk="1" latinLnBrk="0" hangingPunct="1">
                        <a:defRPr kumimoji="1" sz="1800" kern="1200">
                          <a:solidFill>
                            <a:schemeClr val="dk1"/>
                          </a:solidFill>
                          <a:latin typeface="Arial"/>
                          <a:ea typeface="Meiryo UI"/>
                          <a:cs typeface=""/>
                        </a:defRPr>
                      </a:lvl8pPr>
                      <a:lvl9pPr marL="3657600" algn="l" defTabSz="914400" rtl="0" eaLnBrk="1" latinLnBrk="0" hangingPunct="1">
                        <a:defRPr kumimoji="1" sz="1800" kern="1200">
                          <a:solidFill>
                            <a:schemeClr val="dk1"/>
                          </a:solidFill>
                          <a:latin typeface="Arial"/>
                          <a:ea typeface="Meiryo UI"/>
                          <a:cs typeface=""/>
                        </a:defRPr>
                      </a:lvl9pPr>
                    </a:lstStyle>
                    <a:p>
                      <a:pPr marL="108000" marR="0" indent="-108000" algn="l" defTabSz="914400" rtl="0" eaLnBrk="1" fontAlgn="auto" latinLnBrk="0" hangingPunct="1">
                        <a:lnSpc>
                          <a:spcPct val="90000"/>
                        </a:lnSpc>
                        <a:spcBef>
                          <a:spcPts val="0"/>
                        </a:spcBef>
                        <a:spcAft>
                          <a:spcPts val="300"/>
                        </a:spcAft>
                        <a:buClr>
                          <a:schemeClr val="accent2">
                            <a:lumMod val="40000"/>
                            <a:lumOff val="60000"/>
                          </a:schemeClr>
                        </a:buClr>
                        <a:buSzTx/>
                        <a:buFont typeface="Arial" panose="020B0604020202020204" pitchFamily="34" charset="0"/>
                        <a:buChar char="•"/>
                        <a:tabLst/>
                        <a:defRPr/>
                      </a:pPr>
                      <a:r>
                        <a:rPr kumimoji="1" lang="ja-JP" altLang="en-US" sz="1100" dirty="0">
                          <a:solidFill>
                            <a:schemeClr val="tx1"/>
                          </a:solidFill>
                          <a:effectLst/>
                          <a:latin typeface="Meiryo UI" charset="-128"/>
                          <a:ea typeface="Meiryo UI" charset="-128"/>
                          <a:cs typeface="Meiryo UI" charset="-128"/>
                        </a:rPr>
                        <a:t>課題仮説検討資料</a:t>
                      </a:r>
                      <a:endParaRPr kumimoji="1" lang="en-US" altLang="ja-JP" sz="1100" dirty="0">
                        <a:solidFill>
                          <a:schemeClr val="tx1"/>
                        </a:solidFill>
                        <a:effectLst/>
                        <a:latin typeface="Meiryo UI" charset="-128"/>
                        <a:ea typeface="Meiryo UI" charset="-128"/>
                        <a:cs typeface="Meiryo UI" charset="-128"/>
                      </a:endParaRPr>
                    </a:p>
                    <a:p>
                      <a:pPr marL="108000" marR="0" indent="-108000" algn="l" defTabSz="914400" rtl="0" eaLnBrk="1" fontAlgn="auto" latinLnBrk="0" hangingPunct="1">
                        <a:lnSpc>
                          <a:spcPct val="90000"/>
                        </a:lnSpc>
                        <a:spcBef>
                          <a:spcPts val="0"/>
                        </a:spcBef>
                        <a:spcAft>
                          <a:spcPts val="300"/>
                        </a:spcAft>
                        <a:buClr>
                          <a:schemeClr val="accent2">
                            <a:lumMod val="40000"/>
                            <a:lumOff val="60000"/>
                          </a:schemeClr>
                        </a:buClr>
                        <a:buSzTx/>
                        <a:buFont typeface="Arial" panose="020B0604020202020204" pitchFamily="34" charset="0"/>
                        <a:buChar char="•"/>
                        <a:tabLst/>
                        <a:defRPr/>
                      </a:pPr>
                      <a:r>
                        <a:rPr kumimoji="1" lang="ja-JP" altLang="en-US" sz="1100" dirty="0">
                          <a:solidFill>
                            <a:schemeClr val="tx1"/>
                          </a:solidFill>
                          <a:effectLst/>
                          <a:latin typeface="Meiryo UI" charset="-128"/>
                          <a:ea typeface="Meiryo UI" charset="-128"/>
                          <a:cs typeface="Meiryo UI" charset="-128"/>
                        </a:rPr>
                        <a:t>課題仮設分析結果</a:t>
                      </a:r>
                      <a:endParaRPr kumimoji="1" lang="en-US" altLang="ja-JP" sz="1100" dirty="0">
                        <a:solidFill>
                          <a:schemeClr val="tx1"/>
                        </a:solidFill>
                        <a:effectLst/>
                        <a:latin typeface="Meiryo UI" charset="-128"/>
                        <a:ea typeface="Meiryo UI" charset="-128"/>
                        <a:cs typeface="Meiryo UI" charset="-128"/>
                      </a:endParaRP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79846">
                <a:tc>
                  <a:txBody>
                    <a:bodyPr/>
                    <a:lstStyle>
                      <a:lvl1pPr marL="0" algn="l" defTabSz="914400" rtl="0" eaLnBrk="1" latinLnBrk="0" hangingPunct="1">
                        <a:defRPr kumimoji="1" sz="1800" kern="1200">
                          <a:solidFill>
                            <a:schemeClr val="dk1"/>
                          </a:solidFill>
                          <a:latin typeface="Meiryo UI"/>
                          <a:ea typeface="Meiryo UI"/>
                          <a:cs typeface="ＭＳ Ｐゴシック"/>
                        </a:defRPr>
                      </a:lvl1pPr>
                      <a:lvl2pPr marL="457200" algn="l" defTabSz="914400" rtl="0" eaLnBrk="1" latinLnBrk="0" hangingPunct="1">
                        <a:defRPr kumimoji="1" sz="1800" kern="1200">
                          <a:solidFill>
                            <a:schemeClr val="dk1"/>
                          </a:solidFill>
                          <a:latin typeface="Meiryo UI"/>
                          <a:ea typeface="Meiryo UI"/>
                          <a:cs typeface="ＭＳ Ｐゴシック"/>
                        </a:defRPr>
                      </a:lvl2pPr>
                      <a:lvl3pPr marL="914400" algn="l" defTabSz="914400" rtl="0" eaLnBrk="1" latinLnBrk="0" hangingPunct="1">
                        <a:defRPr kumimoji="1" sz="1800" kern="1200">
                          <a:solidFill>
                            <a:schemeClr val="dk1"/>
                          </a:solidFill>
                          <a:latin typeface="Meiryo UI"/>
                          <a:ea typeface="Meiryo UI"/>
                          <a:cs typeface="ＭＳ Ｐゴシック"/>
                        </a:defRPr>
                      </a:lvl3pPr>
                      <a:lvl4pPr marL="1371600" algn="l" defTabSz="914400" rtl="0" eaLnBrk="1" latinLnBrk="0" hangingPunct="1">
                        <a:defRPr kumimoji="1" sz="1800" kern="1200">
                          <a:solidFill>
                            <a:schemeClr val="dk1"/>
                          </a:solidFill>
                          <a:latin typeface="Meiryo UI"/>
                          <a:ea typeface="Meiryo UI"/>
                          <a:cs typeface="ＭＳ Ｐゴシック"/>
                        </a:defRPr>
                      </a:lvl4pPr>
                      <a:lvl5pPr marL="1828800" algn="l" defTabSz="914400" rtl="0" eaLnBrk="1" latinLnBrk="0" hangingPunct="1">
                        <a:defRPr kumimoji="1" sz="1800" kern="1200">
                          <a:solidFill>
                            <a:schemeClr val="dk1"/>
                          </a:solidFill>
                          <a:latin typeface="Meiryo UI"/>
                          <a:ea typeface="Meiryo UI"/>
                          <a:cs typeface="ＭＳ Ｐゴシック"/>
                        </a:defRPr>
                      </a:lvl5pPr>
                      <a:lvl6pPr marL="2286000" algn="l" defTabSz="914400" rtl="0" eaLnBrk="1" latinLnBrk="0" hangingPunct="1">
                        <a:defRPr kumimoji="1" sz="1800" kern="1200">
                          <a:solidFill>
                            <a:schemeClr val="dk1"/>
                          </a:solidFill>
                          <a:latin typeface="Meiryo UI"/>
                          <a:ea typeface="Meiryo UI"/>
                          <a:cs typeface="ＭＳ Ｐゴシック"/>
                        </a:defRPr>
                      </a:lvl6pPr>
                      <a:lvl7pPr marL="2743200" algn="l" defTabSz="914400" rtl="0" eaLnBrk="1" latinLnBrk="0" hangingPunct="1">
                        <a:defRPr kumimoji="1" sz="1800" kern="1200">
                          <a:solidFill>
                            <a:schemeClr val="dk1"/>
                          </a:solidFill>
                          <a:latin typeface="Meiryo UI"/>
                          <a:ea typeface="Meiryo UI"/>
                          <a:cs typeface="ＭＳ Ｐゴシック"/>
                        </a:defRPr>
                      </a:lvl7pPr>
                      <a:lvl8pPr marL="3200400" algn="l" defTabSz="914400" rtl="0" eaLnBrk="1" latinLnBrk="0" hangingPunct="1">
                        <a:defRPr kumimoji="1" sz="1800" kern="1200">
                          <a:solidFill>
                            <a:schemeClr val="dk1"/>
                          </a:solidFill>
                          <a:latin typeface="Meiryo UI"/>
                          <a:ea typeface="Meiryo UI"/>
                          <a:cs typeface="ＭＳ Ｐゴシック"/>
                        </a:defRPr>
                      </a:lvl8pPr>
                      <a:lvl9pPr marL="3657600" algn="l" defTabSz="914400" rtl="0" eaLnBrk="1" latinLnBrk="0" hangingPunct="1">
                        <a:defRPr kumimoji="1" sz="1800" kern="1200">
                          <a:solidFill>
                            <a:schemeClr val="dk1"/>
                          </a:solidFill>
                          <a:latin typeface="Meiryo UI"/>
                          <a:ea typeface="Meiryo UI"/>
                          <a:cs typeface="ＭＳ Ｐゴシック"/>
                        </a:defRPr>
                      </a:lvl9pPr>
                    </a:lstStyle>
                    <a:p>
                      <a:pPr algn="r">
                        <a:lnSpc>
                          <a:spcPct val="90000"/>
                        </a:lnSpc>
                      </a:pPr>
                      <a:r>
                        <a:rPr kumimoji="1" lang="en-US" altLang="ja-JP" sz="1100" dirty="0">
                          <a:solidFill>
                            <a:schemeClr val="tx1"/>
                          </a:solidFill>
                          <a:latin typeface="Meiryo UI" charset="-128"/>
                          <a:ea typeface="Meiryo UI" charset="-128"/>
                          <a:cs typeface="Meiryo UI" charset="-128"/>
                        </a:rPr>
                        <a:t>3</a:t>
                      </a:r>
                      <a:endParaRPr kumimoji="1" lang="ja-JP" altLang="en-US" sz="1100" dirty="0">
                        <a:solidFill>
                          <a:schemeClr val="tx1"/>
                        </a:solidFill>
                        <a:latin typeface="Meiryo UI" charset="-128"/>
                        <a:ea typeface="Meiryo UI" charset="-128"/>
                        <a:cs typeface="Meiryo UI" charset="-128"/>
                      </a:endParaRPr>
                    </a:p>
                  </a:txBody>
                  <a:tcPr marL="36000" marR="36000" marT="36000" marB="36000">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kumimoji="1" sz="1800" kern="1200">
                          <a:solidFill>
                            <a:schemeClr val="dk1"/>
                          </a:solidFill>
                          <a:latin typeface="Meiryo UI"/>
                          <a:ea typeface="Meiryo UI"/>
                          <a:cs typeface="ＭＳ Ｐゴシック"/>
                        </a:defRPr>
                      </a:lvl1pPr>
                      <a:lvl2pPr marL="457200" algn="l" defTabSz="914400" rtl="0" eaLnBrk="1" latinLnBrk="0" hangingPunct="1">
                        <a:defRPr kumimoji="1" sz="1800" kern="1200">
                          <a:solidFill>
                            <a:schemeClr val="dk1"/>
                          </a:solidFill>
                          <a:latin typeface="Meiryo UI"/>
                          <a:ea typeface="Meiryo UI"/>
                          <a:cs typeface="ＭＳ Ｐゴシック"/>
                        </a:defRPr>
                      </a:lvl2pPr>
                      <a:lvl3pPr marL="914400" algn="l" defTabSz="914400" rtl="0" eaLnBrk="1" latinLnBrk="0" hangingPunct="1">
                        <a:defRPr kumimoji="1" sz="1800" kern="1200">
                          <a:solidFill>
                            <a:schemeClr val="dk1"/>
                          </a:solidFill>
                          <a:latin typeface="Meiryo UI"/>
                          <a:ea typeface="Meiryo UI"/>
                          <a:cs typeface="ＭＳ Ｐゴシック"/>
                        </a:defRPr>
                      </a:lvl3pPr>
                      <a:lvl4pPr marL="1371600" algn="l" defTabSz="914400" rtl="0" eaLnBrk="1" latinLnBrk="0" hangingPunct="1">
                        <a:defRPr kumimoji="1" sz="1800" kern="1200">
                          <a:solidFill>
                            <a:schemeClr val="dk1"/>
                          </a:solidFill>
                          <a:latin typeface="Meiryo UI"/>
                          <a:ea typeface="Meiryo UI"/>
                          <a:cs typeface="ＭＳ Ｐゴシック"/>
                        </a:defRPr>
                      </a:lvl4pPr>
                      <a:lvl5pPr marL="1828800" algn="l" defTabSz="914400" rtl="0" eaLnBrk="1" latinLnBrk="0" hangingPunct="1">
                        <a:defRPr kumimoji="1" sz="1800" kern="1200">
                          <a:solidFill>
                            <a:schemeClr val="dk1"/>
                          </a:solidFill>
                          <a:latin typeface="Meiryo UI"/>
                          <a:ea typeface="Meiryo UI"/>
                          <a:cs typeface="ＭＳ Ｐゴシック"/>
                        </a:defRPr>
                      </a:lvl5pPr>
                      <a:lvl6pPr marL="2286000" algn="l" defTabSz="914400" rtl="0" eaLnBrk="1" latinLnBrk="0" hangingPunct="1">
                        <a:defRPr kumimoji="1" sz="1800" kern="1200">
                          <a:solidFill>
                            <a:schemeClr val="dk1"/>
                          </a:solidFill>
                          <a:latin typeface="Meiryo UI"/>
                          <a:ea typeface="Meiryo UI"/>
                          <a:cs typeface="ＭＳ Ｐゴシック"/>
                        </a:defRPr>
                      </a:lvl6pPr>
                      <a:lvl7pPr marL="2743200" algn="l" defTabSz="914400" rtl="0" eaLnBrk="1" latinLnBrk="0" hangingPunct="1">
                        <a:defRPr kumimoji="1" sz="1800" kern="1200">
                          <a:solidFill>
                            <a:schemeClr val="dk1"/>
                          </a:solidFill>
                          <a:latin typeface="Meiryo UI"/>
                          <a:ea typeface="Meiryo UI"/>
                          <a:cs typeface="ＭＳ Ｐゴシック"/>
                        </a:defRPr>
                      </a:lvl7pPr>
                      <a:lvl8pPr marL="3200400" algn="l" defTabSz="914400" rtl="0" eaLnBrk="1" latinLnBrk="0" hangingPunct="1">
                        <a:defRPr kumimoji="1" sz="1800" kern="1200">
                          <a:solidFill>
                            <a:schemeClr val="dk1"/>
                          </a:solidFill>
                          <a:latin typeface="Meiryo UI"/>
                          <a:ea typeface="Meiryo UI"/>
                          <a:cs typeface="ＭＳ Ｐゴシック"/>
                        </a:defRPr>
                      </a:lvl8pPr>
                      <a:lvl9pPr marL="3657600" algn="l" defTabSz="914400" rtl="0" eaLnBrk="1" latinLnBrk="0" hangingPunct="1">
                        <a:defRPr kumimoji="1" sz="1800" kern="1200">
                          <a:solidFill>
                            <a:schemeClr val="dk1"/>
                          </a:solidFill>
                          <a:latin typeface="Meiryo UI"/>
                          <a:ea typeface="Meiryo UI"/>
                          <a:cs typeface="ＭＳ Ｐゴシック"/>
                        </a:defRPr>
                      </a:lvl9pPr>
                    </a:lstStyle>
                    <a:p>
                      <a:pPr>
                        <a:lnSpc>
                          <a:spcPct val="90000"/>
                        </a:lnSpc>
                      </a:pPr>
                      <a:r>
                        <a:rPr kumimoji="1" lang="ja-JP" altLang="en-US" sz="1100" dirty="0">
                          <a:solidFill>
                            <a:schemeClr val="tx1"/>
                          </a:solidFill>
                          <a:latin typeface="Meiryo UI" charset="-128"/>
                          <a:ea typeface="Meiryo UI" charset="-128"/>
                          <a:cs typeface="Meiryo UI" charset="-128"/>
                        </a:rPr>
                        <a:t>現状との課題分析</a:t>
                      </a:r>
                      <a:endParaRPr kumimoji="1" lang="en-US" altLang="ja-JP" sz="1100" dirty="0">
                        <a:solidFill>
                          <a:schemeClr val="tx1"/>
                        </a:solidFill>
                        <a:latin typeface="Meiryo UI" charset="-128"/>
                        <a:ea typeface="Meiryo UI" charset="-128"/>
                        <a:cs typeface="Meiryo UI" charset="-128"/>
                      </a:endParaRP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108000" marR="0" indent="-108000" algn="l" defTabSz="914400" rtl="0" eaLnBrk="1" fontAlgn="auto" latinLnBrk="0" hangingPunct="1">
                        <a:lnSpc>
                          <a:spcPct val="90000"/>
                        </a:lnSpc>
                        <a:spcBef>
                          <a:spcPts val="0"/>
                        </a:spcBef>
                        <a:spcAft>
                          <a:spcPts val="300"/>
                        </a:spcAft>
                        <a:buClr>
                          <a:schemeClr val="accent2">
                            <a:lumMod val="40000"/>
                            <a:lumOff val="60000"/>
                          </a:schemeClr>
                        </a:buClr>
                        <a:buSzTx/>
                        <a:buFont typeface="Arial" panose="020B0604020202020204" pitchFamily="34" charset="0"/>
                        <a:buChar char="•"/>
                        <a:tabLst/>
                        <a:defRPr/>
                      </a:pPr>
                      <a:r>
                        <a:rPr kumimoji="1" lang="ja-JP" altLang="en-US" sz="11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メイリオ" panose="020B0604030504040204" pitchFamily="50" charset="-128"/>
                        </a:rPr>
                        <a:t>業務プロセス、体制等の課題抽出と要件の整理</a:t>
                      </a:r>
                      <a:endParaRPr kumimoji="1" lang="en-US" altLang="ja-JP" sz="11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メイリオ" panose="020B0604030504040204" pitchFamily="50" charset="-128"/>
                      </a:endParaRPr>
                    </a:p>
                    <a:p>
                      <a:pPr marL="108000" marR="0" lvl="0" indent="-108000" algn="l" defTabSz="914400" rtl="0" eaLnBrk="1" fontAlgn="auto" latinLnBrk="0" hangingPunct="1">
                        <a:lnSpc>
                          <a:spcPct val="90000"/>
                        </a:lnSpc>
                        <a:spcBef>
                          <a:spcPts val="0"/>
                        </a:spcBef>
                        <a:spcAft>
                          <a:spcPts val="300"/>
                        </a:spcAft>
                        <a:buClr>
                          <a:schemeClr val="accent2">
                            <a:lumMod val="40000"/>
                            <a:lumOff val="60000"/>
                          </a:schemeClr>
                        </a:buClr>
                        <a:buSzTx/>
                        <a:buFont typeface="Arial" panose="020B0604020202020204" pitchFamily="34" charset="0"/>
                        <a:buChar char="•"/>
                        <a:tabLst/>
                        <a:defRPr/>
                      </a:pPr>
                      <a:r>
                        <a:rPr kumimoji="1" lang="ja-JP" altLang="en-US" sz="1100" dirty="0">
                          <a:solidFill>
                            <a:schemeClr val="tx1"/>
                          </a:solidFill>
                          <a:effectLst/>
                          <a:latin typeface="Meiryo UI" charset="-128"/>
                          <a:ea typeface="Meiryo UI" charset="-128"/>
                          <a:cs typeface="Meiryo UI" charset="-128"/>
                        </a:rPr>
                        <a:t>必要なデータ要件と現状との課題を整理</a:t>
                      </a:r>
                      <a:endParaRPr kumimoji="1" lang="en-US" altLang="ja-JP" sz="1100" dirty="0">
                        <a:solidFill>
                          <a:schemeClr val="tx1"/>
                        </a:solidFill>
                        <a:effectLst/>
                        <a:latin typeface="Meiryo UI" charset="-128"/>
                        <a:ea typeface="Meiryo UI" charset="-128"/>
                        <a:cs typeface="Meiryo UI" charset="-128"/>
                      </a:endParaRP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dk1"/>
                          </a:solidFill>
                          <a:latin typeface="Meiryo UI"/>
                          <a:ea typeface="Meiryo UI"/>
                          <a:cs typeface="ＭＳ Ｐゴシック"/>
                        </a:defRPr>
                      </a:lvl1pPr>
                      <a:lvl2pPr marL="457200" algn="l" defTabSz="914400" rtl="0" eaLnBrk="1" latinLnBrk="0" hangingPunct="1">
                        <a:defRPr kumimoji="1" sz="1800" kern="1200">
                          <a:solidFill>
                            <a:schemeClr val="dk1"/>
                          </a:solidFill>
                          <a:latin typeface="Meiryo UI"/>
                          <a:ea typeface="Meiryo UI"/>
                          <a:cs typeface="ＭＳ Ｐゴシック"/>
                        </a:defRPr>
                      </a:lvl2pPr>
                      <a:lvl3pPr marL="914400" algn="l" defTabSz="914400" rtl="0" eaLnBrk="1" latinLnBrk="0" hangingPunct="1">
                        <a:defRPr kumimoji="1" sz="1800" kern="1200">
                          <a:solidFill>
                            <a:schemeClr val="dk1"/>
                          </a:solidFill>
                          <a:latin typeface="Meiryo UI"/>
                          <a:ea typeface="Meiryo UI"/>
                          <a:cs typeface="ＭＳ Ｐゴシック"/>
                        </a:defRPr>
                      </a:lvl3pPr>
                      <a:lvl4pPr marL="1371600" algn="l" defTabSz="914400" rtl="0" eaLnBrk="1" latinLnBrk="0" hangingPunct="1">
                        <a:defRPr kumimoji="1" sz="1800" kern="1200">
                          <a:solidFill>
                            <a:schemeClr val="dk1"/>
                          </a:solidFill>
                          <a:latin typeface="Meiryo UI"/>
                          <a:ea typeface="Meiryo UI"/>
                          <a:cs typeface="ＭＳ Ｐゴシック"/>
                        </a:defRPr>
                      </a:lvl4pPr>
                      <a:lvl5pPr marL="1828800" algn="l" defTabSz="914400" rtl="0" eaLnBrk="1" latinLnBrk="0" hangingPunct="1">
                        <a:defRPr kumimoji="1" sz="1800" kern="1200">
                          <a:solidFill>
                            <a:schemeClr val="dk1"/>
                          </a:solidFill>
                          <a:latin typeface="Meiryo UI"/>
                          <a:ea typeface="Meiryo UI"/>
                          <a:cs typeface="ＭＳ Ｐゴシック"/>
                        </a:defRPr>
                      </a:lvl5pPr>
                      <a:lvl6pPr marL="2286000" algn="l" defTabSz="914400" rtl="0" eaLnBrk="1" latinLnBrk="0" hangingPunct="1">
                        <a:defRPr kumimoji="1" sz="1800" kern="1200">
                          <a:solidFill>
                            <a:schemeClr val="dk1"/>
                          </a:solidFill>
                          <a:latin typeface="Meiryo UI"/>
                          <a:ea typeface="Meiryo UI"/>
                          <a:cs typeface="ＭＳ Ｐゴシック"/>
                        </a:defRPr>
                      </a:lvl6pPr>
                      <a:lvl7pPr marL="2743200" algn="l" defTabSz="914400" rtl="0" eaLnBrk="1" latinLnBrk="0" hangingPunct="1">
                        <a:defRPr kumimoji="1" sz="1800" kern="1200">
                          <a:solidFill>
                            <a:schemeClr val="dk1"/>
                          </a:solidFill>
                          <a:latin typeface="Meiryo UI"/>
                          <a:ea typeface="Meiryo UI"/>
                          <a:cs typeface="ＭＳ Ｐゴシック"/>
                        </a:defRPr>
                      </a:lvl7pPr>
                      <a:lvl8pPr marL="3200400" algn="l" defTabSz="914400" rtl="0" eaLnBrk="1" latinLnBrk="0" hangingPunct="1">
                        <a:defRPr kumimoji="1" sz="1800" kern="1200">
                          <a:solidFill>
                            <a:schemeClr val="dk1"/>
                          </a:solidFill>
                          <a:latin typeface="Meiryo UI"/>
                          <a:ea typeface="Meiryo UI"/>
                          <a:cs typeface="ＭＳ Ｐゴシック"/>
                        </a:defRPr>
                      </a:lvl8pPr>
                      <a:lvl9pPr marL="3657600" algn="l" defTabSz="914400" rtl="0" eaLnBrk="1" latinLnBrk="0" hangingPunct="1">
                        <a:defRPr kumimoji="1" sz="1800" kern="1200">
                          <a:solidFill>
                            <a:schemeClr val="dk1"/>
                          </a:solidFill>
                          <a:latin typeface="Meiryo UI"/>
                          <a:ea typeface="Meiryo UI"/>
                          <a:cs typeface="ＭＳ Ｐゴシック"/>
                        </a:defRPr>
                      </a:lvl9pPr>
                    </a:lstStyle>
                    <a:p>
                      <a:pPr marL="108000" indent="-108000">
                        <a:lnSpc>
                          <a:spcPct val="90000"/>
                        </a:lnSpc>
                        <a:spcAft>
                          <a:spcPts val="300"/>
                        </a:spcAft>
                        <a:buClr>
                          <a:schemeClr val="accent2">
                            <a:lumMod val="40000"/>
                            <a:lumOff val="60000"/>
                          </a:schemeClr>
                        </a:buClr>
                        <a:buFont typeface="Arial" panose="020B0604020202020204" pitchFamily="34" charset="0"/>
                        <a:buChar char="•"/>
                        <a:tabLst/>
                      </a:pPr>
                      <a:r>
                        <a:rPr kumimoji="1" lang="ja-JP" altLang="en-US" sz="1100" dirty="0">
                          <a:solidFill>
                            <a:schemeClr val="tx1"/>
                          </a:solidFill>
                          <a:effectLst/>
                          <a:latin typeface="Meiryo UI" charset="-128"/>
                          <a:ea typeface="Meiryo UI" charset="-128"/>
                          <a:cs typeface="Meiryo UI" charset="-128"/>
                        </a:rPr>
                        <a:t>定例会議の出席</a:t>
                      </a:r>
                      <a:endParaRPr kumimoji="1" lang="en-US" altLang="ja-JP" sz="1100" dirty="0">
                        <a:solidFill>
                          <a:schemeClr val="tx1"/>
                        </a:solidFill>
                        <a:effectLst/>
                        <a:latin typeface="Meiryo UI" charset="-128"/>
                        <a:ea typeface="Meiryo UI" charset="-128"/>
                        <a:cs typeface="Meiryo UI" charset="-128"/>
                      </a:endParaRPr>
                    </a:p>
                    <a:p>
                      <a:pPr marL="108000" indent="-108000">
                        <a:lnSpc>
                          <a:spcPct val="90000"/>
                        </a:lnSpc>
                        <a:spcAft>
                          <a:spcPts val="300"/>
                        </a:spcAft>
                        <a:buClr>
                          <a:schemeClr val="accent2">
                            <a:lumMod val="40000"/>
                            <a:lumOff val="60000"/>
                          </a:schemeClr>
                        </a:buClr>
                        <a:buFont typeface="Arial" panose="020B0604020202020204" pitchFamily="34" charset="0"/>
                        <a:buChar char="•"/>
                        <a:tabLst/>
                      </a:pPr>
                      <a:r>
                        <a:rPr kumimoji="1" lang="ja-JP" altLang="en-US" sz="1100" dirty="0">
                          <a:solidFill>
                            <a:schemeClr val="tx1"/>
                          </a:solidFill>
                          <a:effectLst/>
                          <a:latin typeface="Meiryo UI" charset="-128"/>
                          <a:ea typeface="Meiryo UI" charset="-128"/>
                          <a:cs typeface="Meiryo UI" charset="-128"/>
                        </a:rPr>
                        <a:t>分析結果に対する確認と合意</a:t>
                      </a:r>
                      <a:endParaRPr kumimoji="1" lang="en-US" altLang="ja-JP" sz="1100" dirty="0">
                        <a:solidFill>
                          <a:schemeClr val="tx1"/>
                        </a:solidFill>
                        <a:effectLst/>
                        <a:latin typeface="Meiryo UI" charset="-128"/>
                        <a:ea typeface="Meiryo UI" charset="-128"/>
                        <a:cs typeface="Meiryo UI" charset="-128"/>
                      </a:endParaRPr>
                    </a:p>
                    <a:p>
                      <a:pPr marL="108000" indent="-108000">
                        <a:lnSpc>
                          <a:spcPct val="90000"/>
                        </a:lnSpc>
                        <a:spcAft>
                          <a:spcPts val="300"/>
                        </a:spcAft>
                        <a:buClr>
                          <a:schemeClr val="accent2">
                            <a:lumMod val="40000"/>
                            <a:lumOff val="60000"/>
                          </a:schemeClr>
                        </a:buClr>
                        <a:buFont typeface="Arial" panose="020B0604020202020204" pitchFamily="34" charset="0"/>
                        <a:buChar char="•"/>
                        <a:tabLst/>
                      </a:pPr>
                      <a:r>
                        <a:rPr kumimoji="1" lang="ja-JP" altLang="en-US" sz="1100" dirty="0">
                          <a:solidFill>
                            <a:schemeClr val="tx1"/>
                          </a:solidFill>
                          <a:effectLst/>
                          <a:latin typeface="Meiryo UI" charset="-128"/>
                          <a:ea typeface="Meiryo UI" charset="-128"/>
                          <a:cs typeface="Meiryo UI" charset="-128"/>
                        </a:rPr>
                        <a:t>不足情報の提供</a:t>
                      </a:r>
                      <a:endParaRPr kumimoji="1" lang="en-US" altLang="ja-JP" sz="1100" dirty="0">
                        <a:solidFill>
                          <a:schemeClr val="tx1"/>
                        </a:solidFill>
                        <a:effectLst/>
                        <a:latin typeface="Meiryo UI" charset="-128"/>
                        <a:ea typeface="Meiryo UI" charset="-128"/>
                        <a:cs typeface="Meiryo UI" charset="-128"/>
                      </a:endParaRP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dk1"/>
                          </a:solidFill>
                          <a:latin typeface="Meiryo UI"/>
                          <a:ea typeface="Meiryo UI"/>
                          <a:cs typeface="ＭＳ Ｐゴシック"/>
                        </a:defRPr>
                      </a:lvl1pPr>
                      <a:lvl2pPr marL="457200" algn="l" defTabSz="914400" rtl="0" eaLnBrk="1" latinLnBrk="0" hangingPunct="1">
                        <a:defRPr kumimoji="1" sz="1800" kern="1200">
                          <a:solidFill>
                            <a:schemeClr val="dk1"/>
                          </a:solidFill>
                          <a:latin typeface="Meiryo UI"/>
                          <a:ea typeface="Meiryo UI"/>
                          <a:cs typeface="ＭＳ Ｐゴシック"/>
                        </a:defRPr>
                      </a:lvl2pPr>
                      <a:lvl3pPr marL="914400" algn="l" defTabSz="914400" rtl="0" eaLnBrk="1" latinLnBrk="0" hangingPunct="1">
                        <a:defRPr kumimoji="1" sz="1800" kern="1200">
                          <a:solidFill>
                            <a:schemeClr val="dk1"/>
                          </a:solidFill>
                          <a:latin typeface="Meiryo UI"/>
                          <a:ea typeface="Meiryo UI"/>
                          <a:cs typeface="ＭＳ Ｐゴシック"/>
                        </a:defRPr>
                      </a:lvl3pPr>
                      <a:lvl4pPr marL="1371600" algn="l" defTabSz="914400" rtl="0" eaLnBrk="1" latinLnBrk="0" hangingPunct="1">
                        <a:defRPr kumimoji="1" sz="1800" kern="1200">
                          <a:solidFill>
                            <a:schemeClr val="dk1"/>
                          </a:solidFill>
                          <a:latin typeface="Meiryo UI"/>
                          <a:ea typeface="Meiryo UI"/>
                          <a:cs typeface="ＭＳ Ｐゴシック"/>
                        </a:defRPr>
                      </a:lvl4pPr>
                      <a:lvl5pPr marL="1828800" algn="l" defTabSz="914400" rtl="0" eaLnBrk="1" latinLnBrk="0" hangingPunct="1">
                        <a:defRPr kumimoji="1" sz="1800" kern="1200">
                          <a:solidFill>
                            <a:schemeClr val="dk1"/>
                          </a:solidFill>
                          <a:latin typeface="Meiryo UI"/>
                          <a:ea typeface="Meiryo UI"/>
                          <a:cs typeface="ＭＳ Ｐゴシック"/>
                        </a:defRPr>
                      </a:lvl5pPr>
                      <a:lvl6pPr marL="2286000" algn="l" defTabSz="914400" rtl="0" eaLnBrk="1" latinLnBrk="0" hangingPunct="1">
                        <a:defRPr kumimoji="1" sz="1800" kern="1200">
                          <a:solidFill>
                            <a:schemeClr val="dk1"/>
                          </a:solidFill>
                          <a:latin typeface="Meiryo UI"/>
                          <a:ea typeface="Meiryo UI"/>
                          <a:cs typeface="ＭＳ Ｐゴシック"/>
                        </a:defRPr>
                      </a:lvl6pPr>
                      <a:lvl7pPr marL="2743200" algn="l" defTabSz="914400" rtl="0" eaLnBrk="1" latinLnBrk="0" hangingPunct="1">
                        <a:defRPr kumimoji="1" sz="1800" kern="1200">
                          <a:solidFill>
                            <a:schemeClr val="dk1"/>
                          </a:solidFill>
                          <a:latin typeface="Meiryo UI"/>
                          <a:ea typeface="Meiryo UI"/>
                          <a:cs typeface="ＭＳ Ｐゴシック"/>
                        </a:defRPr>
                      </a:lvl7pPr>
                      <a:lvl8pPr marL="3200400" algn="l" defTabSz="914400" rtl="0" eaLnBrk="1" latinLnBrk="0" hangingPunct="1">
                        <a:defRPr kumimoji="1" sz="1800" kern="1200">
                          <a:solidFill>
                            <a:schemeClr val="dk1"/>
                          </a:solidFill>
                          <a:latin typeface="Meiryo UI"/>
                          <a:ea typeface="Meiryo UI"/>
                          <a:cs typeface="ＭＳ Ｐゴシック"/>
                        </a:defRPr>
                      </a:lvl8pPr>
                      <a:lvl9pPr marL="3657600" algn="l" defTabSz="914400" rtl="0" eaLnBrk="1" latinLnBrk="0" hangingPunct="1">
                        <a:defRPr kumimoji="1" sz="1800" kern="1200">
                          <a:solidFill>
                            <a:schemeClr val="dk1"/>
                          </a:solidFill>
                          <a:latin typeface="Meiryo UI"/>
                          <a:ea typeface="Meiryo UI"/>
                          <a:cs typeface="ＭＳ Ｐゴシック"/>
                        </a:defRPr>
                      </a:lvl9pPr>
                    </a:lstStyle>
                    <a:p>
                      <a:pPr marL="108000" indent="-108000">
                        <a:lnSpc>
                          <a:spcPct val="90000"/>
                        </a:lnSpc>
                        <a:spcAft>
                          <a:spcPts val="300"/>
                        </a:spcAft>
                        <a:buClr>
                          <a:schemeClr val="accent2">
                            <a:lumMod val="40000"/>
                            <a:lumOff val="60000"/>
                          </a:schemeClr>
                        </a:buClr>
                        <a:buFont typeface="Arial" panose="020B0604020202020204" pitchFamily="34" charset="0"/>
                        <a:buChar char="•"/>
                        <a:tabLst/>
                      </a:pPr>
                      <a:r>
                        <a:rPr kumimoji="1" lang="ja-JP" altLang="en-US" sz="1100" dirty="0">
                          <a:solidFill>
                            <a:schemeClr val="tx1"/>
                          </a:solidFill>
                          <a:effectLst/>
                          <a:latin typeface="Meiryo UI" charset="-128"/>
                          <a:ea typeface="Meiryo UI" charset="-128"/>
                          <a:cs typeface="Meiryo UI" charset="-128"/>
                        </a:rPr>
                        <a:t>定例会議の結果から課題の取りまとめ</a:t>
                      </a:r>
                      <a:endParaRPr kumimoji="1" lang="en-US" altLang="ja-JP" sz="1100" dirty="0">
                        <a:solidFill>
                          <a:schemeClr val="tx1"/>
                        </a:solidFill>
                        <a:effectLst/>
                        <a:latin typeface="Meiryo UI" charset="-128"/>
                        <a:ea typeface="Meiryo UI" charset="-128"/>
                        <a:cs typeface="Meiryo UI" charset="-128"/>
                      </a:endParaRPr>
                    </a:p>
                    <a:p>
                      <a:pPr marL="108000" indent="-108000">
                        <a:lnSpc>
                          <a:spcPct val="90000"/>
                        </a:lnSpc>
                        <a:spcAft>
                          <a:spcPts val="300"/>
                        </a:spcAft>
                        <a:buClr>
                          <a:schemeClr val="accent2">
                            <a:lumMod val="40000"/>
                            <a:lumOff val="60000"/>
                          </a:schemeClr>
                        </a:buClr>
                        <a:buFont typeface="Arial" panose="020B0604020202020204" pitchFamily="34" charset="0"/>
                        <a:buChar char="•"/>
                        <a:tabLst/>
                      </a:pPr>
                      <a:r>
                        <a:rPr kumimoji="1" lang="ja-JP" altLang="en-US" sz="1100" dirty="0">
                          <a:solidFill>
                            <a:schemeClr val="tx1"/>
                          </a:solidFill>
                          <a:effectLst/>
                          <a:latin typeface="Meiryo UI" charset="-128"/>
                          <a:ea typeface="Meiryo UI" charset="-128"/>
                          <a:cs typeface="Meiryo UI" charset="-128"/>
                        </a:rPr>
                        <a:t>対応策の作成</a:t>
                      </a:r>
                      <a:endParaRPr kumimoji="1" lang="en-US" altLang="ja-JP" sz="1100" dirty="0">
                        <a:solidFill>
                          <a:schemeClr val="tx1"/>
                        </a:solidFill>
                        <a:effectLst/>
                        <a:latin typeface="Meiryo UI" charset="-128"/>
                        <a:ea typeface="Meiryo UI" charset="-128"/>
                        <a:cs typeface="Meiryo UI" charset="-128"/>
                      </a:endParaRPr>
                    </a:p>
                    <a:p>
                      <a:pPr marL="108000" indent="-108000">
                        <a:lnSpc>
                          <a:spcPct val="90000"/>
                        </a:lnSpc>
                        <a:spcAft>
                          <a:spcPts val="300"/>
                        </a:spcAft>
                        <a:buClr>
                          <a:schemeClr val="accent2">
                            <a:lumMod val="40000"/>
                            <a:lumOff val="60000"/>
                          </a:schemeClr>
                        </a:buClr>
                        <a:buFont typeface="Arial" panose="020B0604020202020204" pitchFamily="34" charset="0"/>
                        <a:buChar char="•"/>
                        <a:tabLst/>
                      </a:pPr>
                      <a:r>
                        <a:rPr kumimoji="1" lang="ja-JP" altLang="en-US" sz="1100" dirty="0">
                          <a:solidFill>
                            <a:schemeClr val="tx1"/>
                          </a:solidFill>
                          <a:effectLst/>
                          <a:latin typeface="Meiryo UI" charset="-128"/>
                          <a:ea typeface="Meiryo UI" charset="-128"/>
                          <a:cs typeface="Meiryo UI" charset="-128"/>
                        </a:rPr>
                        <a:t>対応策の効果の策定</a:t>
                      </a: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dk1"/>
                          </a:solidFill>
                          <a:latin typeface="Meiryo UI"/>
                          <a:ea typeface="Meiryo UI"/>
                          <a:cs typeface="ＭＳ Ｐゴシック"/>
                        </a:defRPr>
                      </a:lvl1pPr>
                      <a:lvl2pPr marL="457200" algn="l" defTabSz="914400" rtl="0" eaLnBrk="1" latinLnBrk="0" hangingPunct="1">
                        <a:defRPr kumimoji="1" sz="1800" kern="1200">
                          <a:solidFill>
                            <a:schemeClr val="dk1"/>
                          </a:solidFill>
                          <a:latin typeface="Meiryo UI"/>
                          <a:ea typeface="Meiryo UI"/>
                          <a:cs typeface="ＭＳ Ｐゴシック"/>
                        </a:defRPr>
                      </a:lvl2pPr>
                      <a:lvl3pPr marL="914400" algn="l" defTabSz="914400" rtl="0" eaLnBrk="1" latinLnBrk="0" hangingPunct="1">
                        <a:defRPr kumimoji="1" sz="1800" kern="1200">
                          <a:solidFill>
                            <a:schemeClr val="dk1"/>
                          </a:solidFill>
                          <a:latin typeface="Meiryo UI"/>
                          <a:ea typeface="Meiryo UI"/>
                          <a:cs typeface="ＭＳ Ｐゴシック"/>
                        </a:defRPr>
                      </a:lvl3pPr>
                      <a:lvl4pPr marL="1371600" algn="l" defTabSz="914400" rtl="0" eaLnBrk="1" latinLnBrk="0" hangingPunct="1">
                        <a:defRPr kumimoji="1" sz="1800" kern="1200">
                          <a:solidFill>
                            <a:schemeClr val="dk1"/>
                          </a:solidFill>
                          <a:latin typeface="Meiryo UI"/>
                          <a:ea typeface="Meiryo UI"/>
                          <a:cs typeface="ＭＳ Ｐゴシック"/>
                        </a:defRPr>
                      </a:lvl4pPr>
                      <a:lvl5pPr marL="1828800" algn="l" defTabSz="914400" rtl="0" eaLnBrk="1" latinLnBrk="0" hangingPunct="1">
                        <a:defRPr kumimoji="1" sz="1800" kern="1200">
                          <a:solidFill>
                            <a:schemeClr val="dk1"/>
                          </a:solidFill>
                          <a:latin typeface="Meiryo UI"/>
                          <a:ea typeface="Meiryo UI"/>
                          <a:cs typeface="ＭＳ Ｐゴシック"/>
                        </a:defRPr>
                      </a:lvl5pPr>
                      <a:lvl6pPr marL="2286000" algn="l" defTabSz="914400" rtl="0" eaLnBrk="1" latinLnBrk="0" hangingPunct="1">
                        <a:defRPr kumimoji="1" sz="1800" kern="1200">
                          <a:solidFill>
                            <a:schemeClr val="dk1"/>
                          </a:solidFill>
                          <a:latin typeface="Meiryo UI"/>
                          <a:ea typeface="Meiryo UI"/>
                          <a:cs typeface="ＭＳ Ｐゴシック"/>
                        </a:defRPr>
                      </a:lvl6pPr>
                      <a:lvl7pPr marL="2743200" algn="l" defTabSz="914400" rtl="0" eaLnBrk="1" latinLnBrk="0" hangingPunct="1">
                        <a:defRPr kumimoji="1" sz="1800" kern="1200">
                          <a:solidFill>
                            <a:schemeClr val="dk1"/>
                          </a:solidFill>
                          <a:latin typeface="Meiryo UI"/>
                          <a:ea typeface="Meiryo UI"/>
                          <a:cs typeface="ＭＳ Ｐゴシック"/>
                        </a:defRPr>
                      </a:lvl7pPr>
                      <a:lvl8pPr marL="3200400" algn="l" defTabSz="914400" rtl="0" eaLnBrk="1" latinLnBrk="0" hangingPunct="1">
                        <a:defRPr kumimoji="1" sz="1800" kern="1200">
                          <a:solidFill>
                            <a:schemeClr val="dk1"/>
                          </a:solidFill>
                          <a:latin typeface="Meiryo UI"/>
                          <a:ea typeface="Meiryo UI"/>
                          <a:cs typeface="ＭＳ Ｐゴシック"/>
                        </a:defRPr>
                      </a:lvl8pPr>
                      <a:lvl9pPr marL="3657600" algn="l" defTabSz="914400" rtl="0" eaLnBrk="1" latinLnBrk="0" hangingPunct="1">
                        <a:defRPr kumimoji="1" sz="1800" kern="1200">
                          <a:solidFill>
                            <a:schemeClr val="dk1"/>
                          </a:solidFill>
                          <a:latin typeface="Meiryo UI"/>
                          <a:ea typeface="Meiryo UI"/>
                          <a:cs typeface="ＭＳ Ｐゴシック"/>
                        </a:defRPr>
                      </a:lvl9pPr>
                    </a:lstStyle>
                    <a:p>
                      <a:pPr marL="108000" indent="-108000">
                        <a:lnSpc>
                          <a:spcPct val="90000"/>
                        </a:lnSpc>
                        <a:spcAft>
                          <a:spcPts val="300"/>
                        </a:spcAft>
                        <a:buClr>
                          <a:schemeClr val="accent2">
                            <a:lumMod val="40000"/>
                            <a:lumOff val="60000"/>
                          </a:schemeClr>
                        </a:buClr>
                        <a:buFont typeface="Arial" panose="020B0604020202020204" pitchFamily="34" charset="0"/>
                        <a:buChar char="•"/>
                        <a:tabLst/>
                      </a:pPr>
                      <a:r>
                        <a:rPr kumimoji="1" lang="ja-JP" altLang="en-US" sz="1100" dirty="0">
                          <a:solidFill>
                            <a:schemeClr val="tx1"/>
                          </a:solidFill>
                          <a:effectLst/>
                          <a:latin typeface="Meiryo UI" charset="-128"/>
                          <a:ea typeface="Meiryo UI" charset="-128"/>
                          <a:cs typeface="Meiryo UI" charset="-128"/>
                        </a:rPr>
                        <a:t>分析結果</a:t>
                      </a: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583752">
                <a:tc>
                  <a:txBody>
                    <a:bodyPr/>
                    <a:lstStyle/>
                    <a:p>
                      <a:pPr algn="r">
                        <a:lnSpc>
                          <a:spcPct val="90000"/>
                        </a:lnSpc>
                      </a:pPr>
                      <a:r>
                        <a:rPr kumimoji="1" lang="ja-JP" altLang="en-US" sz="1100" dirty="0">
                          <a:solidFill>
                            <a:schemeClr val="tx1"/>
                          </a:solidFill>
                          <a:latin typeface="Meiryo UI" charset="-128"/>
                          <a:ea typeface="Meiryo UI" charset="-128"/>
                          <a:cs typeface="Meiryo UI" charset="-128"/>
                        </a:rPr>
                        <a:t>４</a:t>
                      </a:r>
                    </a:p>
                  </a:txBody>
                  <a:tcPr marL="36000" marR="36000" marT="36000" marB="36000">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kumimoji="1" sz="1800" kern="1200">
                          <a:solidFill>
                            <a:schemeClr val="dk1"/>
                          </a:solidFill>
                          <a:latin typeface="Arial"/>
                          <a:ea typeface="Meiryo UI"/>
                          <a:cs typeface=""/>
                        </a:defRPr>
                      </a:lvl1pPr>
                      <a:lvl2pPr marL="457200" algn="l" defTabSz="914400" rtl="0" eaLnBrk="1" latinLnBrk="0" hangingPunct="1">
                        <a:defRPr kumimoji="1" sz="1800" kern="1200">
                          <a:solidFill>
                            <a:schemeClr val="dk1"/>
                          </a:solidFill>
                          <a:latin typeface="Arial"/>
                          <a:ea typeface="Meiryo UI"/>
                          <a:cs typeface=""/>
                        </a:defRPr>
                      </a:lvl2pPr>
                      <a:lvl3pPr marL="914400" algn="l" defTabSz="914400" rtl="0" eaLnBrk="1" latinLnBrk="0" hangingPunct="1">
                        <a:defRPr kumimoji="1" sz="1800" kern="1200">
                          <a:solidFill>
                            <a:schemeClr val="dk1"/>
                          </a:solidFill>
                          <a:latin typeface="Arial"/>
                          <a:ea typeface="Meiryo UI"/>
                          <a:cs typeface=""/>
                        </a:defRPr>
                      </a:lvl3pPr>
                      <a:lvl4pPr marL="1371600" algn="l" defTabSz="914400" rtl="0" eaLnBrk="1" latinLnBrk="0" hangingPunct="1">
                        <a:defRPr kumimoji="1" sz="1800" kern="1200">
                          <a:solidFill>
                            <a:schemeClr val="dk1"/>
                          </a:solidFill>
                          <a:latin typeface="Arial"/>
                          <a:ea typeface="Meiryo UI"/>
                          <a:cs typeface=""/>
                        </a:defRPr>
                      </a:lvl4pPr>
                      <a:lvl5pPr marL="1828800" algn="l" defTabSz="914400" rtl="0" eaLnBrk="1" latinLnBrk="0" hangingPunct="1">
                        <a:defRPr kumimoji="1" sz="1800" kern="1200">
                          <a:solidFill>
                            <a:schemeClr val="dk1"/>
                          </a:solidFill>
                          <a:latin typeface="Arial"/>
                          <a:ea typeface="Meiryo UI"/>
                          <a:cs typeface=""/>
                        </a:defRPr>
                      </a:lvl5pPr>
                      <a:lvl6pPr marL="2286000" algn="l" defTabSz="914400" rtl="0" eaLnBrk="1" latinLnBrk="0" hangingPunct="1">
                        <a:defRPr kumimoji="1" sz="1800" kern="1200">
                          <a:solidFill>
                            <a:schemeClr val="dk1"/>
                          </a:solidFill>
                          <a:latin typeface="Arial"/>
                          <a:ea typeface="Meiryo UI"/>
                          <a:cs typeface=""/>
                        </a:defRPr>
                      </a:lvl6pPr>
                      <a:lvl7pPr marL="2743200" algn="l" defTabSz="914400" rtl="0" eaLnBrk="1" latinLnBrk="0" hangingPunct="1">
                        <a:defRPr kumimoji="1" sz="1800" kern="1200">
                          <a:solidFill>
                            <a:schemeClr val="dk1"/>
                          </a:solidFill>
                          <a:latin typeface="Arial"/>
                          <a:ea typeface="Meiryo UI"/>
                          <a:cs typeface=""/>
                        </a:defRPr>
                      </a:lvl7pPr>
                      <a:lvl8pPr marL="3200400" algn="l" defTabSz="914400" rtl="0" eaLnBrk="1" latinLnBrk="0" hangingPunct="1">
                        <a:defRPr kumimoji="1" sz="1800" kern="1200">
                          <a:solidFill>
                            <a:schemeClr val="dk1"/>
                          </a:solidFill>
                          <a:latin typeface="Arial"/>
                          <a:ea typeface="Meiryo UI"/>
                          <a:cs typeface=""/>
                        </a:defRPr>
                      </a:lvl8pPr>
                      <a:lvl9pPr marL="3657600" algn="l" defTabSz="914400" rtl="0" eaLnBrk="1" latinLnBrk="0" hangingPunct="1">
                        <a:defRPr kumimoji="1" sz="1800" kern="1200">
                          <a:solidFill>
                            <a:schemeClr val="dk1"/>
                          </a:solidFill>
                          <a:latin typeface="Arial"/>
                          <a:ea typeface="Meiryo UI"/>
                          <a:cs typeface=""/>
                        </a:defRPr>
                      </a:lvl9pPr>
                    </a:lstStyle>
                    <a:p>
                      <a:pPr>
                        <a:lnSpc>
                          <a:spcPct val="90000"/>
                        </a:lnSpc>
                      </a:pPr>
                      <a:r>
                        <a:rPr kumimoji="1" lang="ja-JP" altLang="en-US" sz="1100" dirty="0">
                          <a:solidFill>
                            <a:schemeClr val="tx1"/>
                          </a:solidFill>
                          <a:latin typeface="Meiryo UI" charset="-128"/>
                          <a:ea typeface="Meiryo UI" charset="-128"/>
                          <a:cs typeface="Meiryo UI" charset="-128"/>
                        </a:rPr>
                        <a:t>検証</a:t>
                      </a: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108000" marR="0" indent="-108000" algn="l" defTabSz="914400" rtl="0" eaLnBrk="1" fontAlgn="auto" latinLnBrk="0" hangingPunct="1">
                        <a:lnSpc>
                          <a:spcPct val="90000"/>
                        </a:lnSpc>
                        <a:spcBef>
                          <a:spcPts val="0"/>
                        </a:spcBef>
                        <a:spcAft>
                          <a:spcPts val="300"/>
                        </a:spcAft>
                        <a:buClr>
                          <a:schemeClr val="accent2">
                            <a:lumMod val="40000"/>
                            <a:lumOff val="60000"/>
                          </a:schemeClr>
                        </a:buClr>
                        <a:buSzTx/>
                        <a:buFont typeface="Arial" panose="020B0604020202020204" pitchFamily="34" charset="0"/>
                        <a:buChar char="•"/>
                        <a:tabLst/>
                        <a:defRPr/>
                      </a:pPr>
                      <a:r>
                        <a:rPr kumimoji="1" lang="ja-JP" altLang="en-US" sz="1100" dirty="0">
                          <a:solidFill>
                            <a:schemeClr val="tx1"/>
                          </a:solidFill>
                          <a:effectLst/>
                          <a:latin typeface="Meiryo UI" charset="-128"/>
                          <a:ea typeface="Meiryo UI" charset="-128"/>
                          <a:cs typeface="Meiryo UI" charset="-128"/>
                        </a:rPr>
                        <a:t>効果測定に向けたテストの実施</a:t>
                      </a: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dk1"/>
                          </a:solidFill>
                          <a:latin typeface="Arial"/>
                          <a:ea typeface="Meiryo UI"/>
                          <a:cs typeface=""/>
                        </a:defRPr>
                      </a:lvl1pPr>
                      <a:lvl2pPr marL="457200" algn="l" defTabSz="914400" rtl="0" eaLnBrk="1" latinLnBrk="0" hangingPunct="1">
                        <a:defRPr kumimoji="1" sz="1800" kern="1200">
                          <a:solidFill>
                            <a:schemeClr val="dk1"/>
                          </a:solidFill>
                          <a:latin typeface="Arial"/>
                          <a:ea typeface="Meiryo UI"/>
                          <a:cs typeface=""/>
                        </a:defRPr>
                      </a:lvl2pPr>
                      <a:lvl3pPr marL="914400" algn="l" defTabSz="914400" rtl="0" eaLnBrk="1" latinLnBrk="0" hangingPunct="1">
                        <a:defRPr kumimoji="1" sz="1800" kern="1200">
                          <a:solidFill>
                            <a:schemeClr val="dk1"/>
                          </a:solidFill>
                          <a:latin typeface="Arial"/>
                          <a:ea typeface="Meiryo UI"/>
                          <a:cs typeface=""/>
                        </a:defRPr>
                      </a:lvl3pPr>
                      <a:lvl4pPr marL="1371600" algn="l" defTabSz="914400" rtl="0" eaLnBrk="1" latinLnBrk="0" hangingPunct="1">
                        <a:defRPr kumimoji="1" sz="1800" kern="1200">
                          <a:solidFill>
                            <a:schemeClr val="dk1"/>
                          </a:solidFill>
                          <a:latin typeface="Arial"/>
                          <a:ea typeface="Meiryo UI"/>
                          <a:cs typeface=""/>
                        </a:defRPr>
                      </a:lvl4pPr>
                      <a:lvl5pPr marL="1828800" algn="l" defTabSz="914400" rtl="0" eaLnBrk="1" latinLnBrk="0" hangingPunct="1">
                        <a:defRPr kumimoji="1" sz="1800" kern="1200">
                          <a:solidFill>
                            <a:schemeClr val="dk1"/>
                          </a:solidFill>
                          <a:latin typeface="Arial"/>
                          <a:ea typeface="Meiryo UI"/>
                          <a:cs typeface=""/>
                        </a:defRPr>
                      </a:lvl5pPr>
                      <a:lvl6pPr marL="2286000" algn="l" defTabSz="914400" rtl="0" eaLnBrk="1" latinLnBrk="0" hangingPunct="1">
                        <a:defRPr kumimoji="1" sz="1800" kern="1200">
                          <a:solidFill>
                            <a:schemeClr val="dk1"/>
                          </a:solidFill>
                          <a:latin typeface="Arial"/>
                          <a:ea typeface="Meiryo UI"/>
                          <a:cs typeface=""/>
                        </a:defRPr>
                      </a:lvl6pPr>
                      <a:lvl7pPr marL="2743200" algn="l" defTabSz="914400" rtl="0" eaLnBrk="1" latinLnBrk="0" hangingPunct="1">
                        <a:defRPr kumimoji="1" sz="1800" kern="1200">
                          <a:solidFill>
                            <a:schemeClr val="dk1"/>
                          </a:solidFill>
                          <a:latin typeface="Arial"/>
                          <a:ea typeface="Meiryo UI"/>
                          <a:cs typeface=""/>
                        </a:defRPr>
                      </a:lvl7pPr>
                      <a:lvl8pPr marL="3200400" algn="l" defTabSz="914400" rtl="0" eaLnBrk="1" latinLnBrk="0" hangingPunct="1">
                        <a:defRPr kumimoji="1" sz="1800" kern="1200">
                          <a:solidFill>
                            <a:schemeClr val="dk1"/>
                          </a:solidFill>
                          <a:latin typeface="Arial"/>
                          <a:ea typeface="Meiryo UI"/>
                          <a:cs typeface=""/>
                        </a:defRPr>
                      </a:lvl8pPr>
                      <a:lvl9pPr marL="3657600" algn="l" defTabSz="914400" rtl="0" eaLnBrk="1" latinLnBrk="0" hangingPunct="1">
                        <a:defRPr kumimoji="1" sz="1800" kern="1200">
                          <a:solidFill>
                            <a:schemeClr val="dk1"/>
                          </a:solidFill>
                          <a:latin typeface="Arial"/>
                          <a:ea typeface="Meiryo UI"/>
                          <a:cs typeface=""/>
                        </a:defRPr>
                      </a:lvl9pPr>
                    </a:lstStyle>
                    <a:p>
                      <a:pPr marL="108000" marR="0" indent="-108000" algn="l" defTabSz="914400" rtl="0" eaLnBrk="1" fontAlgn="auto" latinLnBrk="0" hangingPunct="1">
                        <a:lnSpc>
                          <a:spcPct val="90000"/>
                        </a:lnSpc>
                        <a:spcBef>
                          <a:spcPts val="0"/>
                        </a:spcBef>
                        <a:spcAft>
                          <a:spcPts val="300"/>
                        </a:spcAft>
                        <a:buClr>
                          <a:schemeClr val="accent2">
                            <a:lumMod val="40000"/>
                            <a:lumOff val="60000"/>
                          </a:schemeClr>
                        </a:buClr>
                        <a:buSzTx/>
                        <a:buFont typeface="Arial" panose="020B0604020202020204" pitchFamily="34" charset="0"/>
                        <a:buChar char="•"/>
                        <a:tabLst/>
                        <a:defRPr/>
                      </a:pPr>
                      <a:r>
                        <a:rPr kumimoji="1" lang="ja-JP" altLang="en-US" sz="1100" dirty="0">
                          <a:solidFill>
                            <a:schemeClr val="tx1"/>
                          </a:solidFill>
                          <a:effectLst/>
                          <a:latin typeface="Meiryo UI" charset="-128"/>
                          <a:ea typeface="Meiryo UI" charset="-128"/>
                          <a:cs typeface="Meiryo UI" charset="-128"/>
                        </a:rPr>
                        <a:t>検証データと業務データの連携内容の確認</a:t>
                      </a:r>
                      <a:endParaRPr kumimoji="1" lang="en-US" altLang="ja-JP" sz="1100" dirty="0">
                        <a:solidFill>
                          <a:schemeClr val="tx1"/>
                        </a:solidFill>
                        <a:effectLst/>
                        <a:latin typeface="Meiryo UI" charset="-128"/>
                        <a:ea typeface="Meiryo UI" charset="-128"/>
                        <a:cs typeface="Meiryo UI" charset="-128"/>
                      </a:endParaRP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dk1"/>
                          </a:solidFill>
                          <a:latin typeface="Arial"/>
                          <a:ea typeface="Meiryo UI"/>
                          <a:cs typeface=""/>
                        </a:defRPr>
                      </a:lvl1pPr>
                      <a:lvl2pPr marL="457200" algn="l" defTabSz="914400" rtl="0" eaLnBrk="1" latinLnBrk="0" hangingPunct="1">
                        <a:defRPr kumimoji="1" sz="1800" kern="1200">
                          <a:solidFill>
                            <a:schemeClr val="dk1"/>
                          </a:solidFill>
                          <a:latin typeface="Arial"/>
                          <a:ea typeface="Meiryo UI"/>
                          <a:cs typeface=""/>
                        </a:defRPr>
                      </a:lvl2pPr>
                      <a:lvl3pPr marL="914400" algn="l" defTabSz="914400" rtl="0" eaLnBrk="1" latinLnBrk="0" hangingPunct="1">
                        <a:defRPr kumimoji="1" sz="1800" kern="1200">
                          <a:solidFill>
                            <a:schemeClr val="dk1"/>
                          </a:solidFill>
                          <a:latin typeface="Arial"/>
                          <a:ea typeface="Meiryo UI"/>
                          <a:cs typeface=""/>
                        </a:defRPr>
                      </a:lvl3pPr>
                      <a:lvl4pPr marL="1371600" algn="l" defTabSz="914400" rtl="0" eaLnBrk="1" latinLnBrk="0" hangingPunct="1">
                        <a:defRPr kumimoji="1" sz="1800" kern="1200">
                          <a:solidFill>
                            <a:schemeClr val="dk1"/>
                          </a:solidFill>
                          <a:latin typeface="Arial"/>
                          <a:ea typeface="Meiryo UI"/>
                          <a:cs typeface=""/>
                        </a:defRPr>
                      </a:lvl4pPr>
                      <a:lvl5pPr marL="1828800" algn="l" defTabSz="914400" rtl="0" eaLnBrk="1" latinLnBrk="0" hangingPunct="1">
                        <a:defRPr kumimoji="1" sz="1800" kern="1200">
                          <a:solidFill>
                            <a:schemeClr val="dk1"/>
                          </a:solidFill>
                          <a:latin typeface="Arial"/>
                          <a:ea typeface="Meiryo UI"/>
                          <a:cs typeface=""/>
                        </a:defRPr>
                      </a:lvl5pPr>
                      <a:lvl6pPr marL="2286000" algn="l" defTabSz="914400" rtl="0" eaLnBrk="1" latinLnBrk="0" hangingPunct="1">
                        <a:defRPr kumimoji="1" sz="1800" kern="1200">
                          <a:solidFill>
                            <a:schemeClr val="dk1"/>
                          </a:solidFill>
                          <a:latin typeface="Arial"/>
                          <a:ea typeface="Meiryo UI"/>
                          <a:cs typeface=""/>
                        </a:defRPr>
                      </a:lvl6pPr>
                      <a:lvl7pPr marL="2743200" algn="l" defTabSz="914400" rtl="0" eaLnBrk="1" latinLnBrk="0" hangingPunct="1">
                        <a:defRPr kumimoji="1" sz="1800" kern="1200">
                          <a:solidFill>
                            <a:schemeClr val="dk1"/>
                          </a:solidFill>
                          <a:latin typeface="Arial"/>
                          <a:ea typeface="Meiryo UI"/>
                          <a:cs typeface=""/>
                        </a:defRPr>
                      </a:lvl7pPr>
                      <a:lvl8pPr marL="3200400" algn="l" defTabSz="914400" rtl="0" eaLnBrk="1" latinLnBrk="0" hangingPunct="1">
                        <a:defRPr kumimoji="1" sz="1800" kern="1200">
                          <a:solidFill>
                            <a:schemeClr val="dk1"/>
                          </a:solidFill>
                          <a:latin typeface="Arial"/>
                          <a:ea typeface="Meiryo UI"/>
                          <a:cs typeface=""/>
                        </a:defRPr>
                      </a:lvl8pPr>
                      <a:lvl9pPr marL="3657600" algn="l" defTabSz="914400" rtl="0" eaLnBrk="1" latinLnBrk="0" hangingPunct="1">
                        <a:defRPr kumimoji="1" sz="1800" kern="1200">
                          <a:solidFill>
                            <a:schemeClr val="dk1"/>
                          </a:solidFill>
                          <a:latin typeface="Arial"/>
                          <a:ea typeface="Meiryo UI"/>
                          <a:cs typeface=""/>
                        </a:defRPr>
                      </a:lvl9pPr>
                    </a:lstStyle>
                    <a:p>
                      <a:pPr marL="108000" marR="0" indent="-108000" algn="l" defTabSz="914400" rtl="0" eaLnBrk="1" fontAlgn="auto" latinLnBrk="0" hangingPunct="1">
                        <a:lnSpc>
                          <a:spcPct val="90000"/>
                        </a:lnSpc>
                        <a:spcBef>
                          <a:spcPts val="0"/>
                        </a:spcBef>
                        <a:spcAft>
                          <a:spcPts val="300"/>
                        </a:spcAft>
                        <a:buClr>
                          <a:schemeClr val="accent2">
                            <a:lumMod val="40000"/>
                            <a:lumOff val="60000"/>
                          </a:schemeClr>
                        </a:buClr>
                        <a:buSzTx/>
                        <a:buFont typeface="Arial" panose="020B0604020202020204" pitchFamily="34" charset="0"/>
                        <a:buChar char="•"/>
                        <a:tabLst/>
                        <a:defRPr/>
                      </a:pPr>
                      <a:r>
                        <a:rPr kumimoji="1" lang="ja-JP" altLang="en-US" sz="1100" dirty="0">
                          <a:solidFill>
                            <a:schemeClr val="tx1"/>
                          </a:solidFill>
                          <a:effectLst/>
                          <a:latin typeface="Meiryo UI" charset="-128"/>
                          <a:ea typeface="Meiryo UI" charset="-128"/>
                          <a:cs typeface="Meiryo UI" charset="-128"/>
                        </a:rPr>
                        <a:t>検証データと業務データの連携テストの実施</a:t>
                      </a:r>
                      <a:endParaRPr kumimoji="1" lang="en-US" altLang="ja-JP" sz="1100" dirty="0">
                        <a:solidFill>
                          <a:schemeClr val="tx1"/>
                        </a:solidFill>
                        <a:effectLst/>
                        <a:latin typeface="Meiryo UI" charset="-128"/>
                        <a:ea typeface="Meiryo UI" charset="-128"/>
                        <a:cs typeface="Meiryo UI" charset="-128"/>
                      </a:endParaRPr>
                    </a:p>
                    <a:p>
                      <a:pPr marL="108000" marR="0" indent="-108000" algn="l" defTabSz="914400" rtl="0" eaLnBrk="1" fontAlgn="auto" latinLnBrk="0" hangingPunct="1">
                        <a:lnSpc>
                          <a:spcPct val="90000"/>
                        </a:lnSpc>
                        <a:spcBef>
                          <a:spcPts val="0"/>
                        </a:spcBef>
                        <a:spcAft>
                          <a:spcPts val="300"/>
                        </a:spcAft>
                        <a:buClr>
                          <a:schemeClr val="accent2">
                            <a:lumMod val="40000"/>
                            <a:lumOff val="60000"/>
                          </a:schemeClr>
                        </a:buClr>
                        <a:buSzTx/>
                        <a:buFont typeface="Arial" panose="020B0604020202020204" pitchFamily="34" charset="0"/>
                        <a:buChar char="•"/>
                        <a:tabLst/>
                        <a:defRPr/>
                      </a:pPr>
                      <a:r>
                        <a:rPr kumimoji="1" lang="ja-JP" altLang="en-US" sz="1100" dirty="0">
                          <a:solidFill>
                            <a:schemeClr val="tx1"/>
                          </a:solidFill>
                          <a:effectLst/>
                          <a:latin typeface="Meiryo UI" charset="-128"/>
                          <a:ea typeface="Meiryo UI" charset="-128"/>
                          <a:cs typeface="Meiryo UI" charset="-128"/>
                        </a:rPr>
                        <a:t>調整作業の実施</a:t>
                      </a:r>
                      <a:endParaRPr kumimoji="1" lang="en-US" altLang="ja-JP" sz="1100" dirty="0">
                        <a:solidFill>
                          <a:schemeClr val="tx1"/>
                        </a:solidFill>
                        <a:effectLst/>
                        <a:latin typeface="Meiryo UI" charset="-128"/>
                        <a:ea typeface="Meiryo UI" charset="-128"/>
                        <a:cs typeface="Meiryo UI" charset="-128"/>
                      </a:endParaRP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dk1"/>
                          </a:solidFill>
                          <a:latin typeface="Arial"/>
                          <a:ea typeface="Meiryo UI"/>
                          <a:cs typeface=""/>
                        </a:defRPr>
                      </a:lvl1pPr>
                      <a:lvl2pPr marL="457200" algn="l" defTabSz="914400" rtl="0" eaLnBrk="1" latinLnBrk="0" hangingPunct="1">
                        <a:defRPr kumimoji="1" sz="1800" kern="1200">
                          <a:solidFill>
                            <a:schemeClr val="dk1"/>
                          </a:solidFill>
                          <a:latin typeface="Arial"/>
                          <a:ea typeface="Meiryo UI"/>
                          <a:cs typeface=""/>
                        </a:defRPr>
                      </a:lvl2pPr>
                      <a:lvl3pPr marL="914400" algn="l" defTabSz="914400" rtl="0" eaLnBrk="1" latinLnBrk="0" hangingPunct="1">
                        <a:defRPr kumimoji="1" sz="1800" kern="1200">
                          <a:solidFill>
                            <a:schemeClr val="dk1"/>
                          </a:solidFill>
                          <a:latin typeface="Arial"/>
                          <a:ea typeface="Meiryo UI"/>
                          <a:cs typeface=""/>
                        </a:defRPr>
                      </a:lvl3pPr>
                      <a:lvl4pPr marL="1371600" algn="l" defTabSz="914400" rtl="0" eaLnBrk="1" latinLnBrk="0" hangingPunct="1">
                        <a:defRPr kumimoji="1" sz="1800" kern="1200">
                          <a:solidFill>
                            <a:schemeClr val="dk1"/>
                          </a:solidFill>
                          <a:latin typeface="Arial"/>
                          <a:ea typeface="Meiryo UI"/>
                          <a:cs typeface=""/>
                        </a:defRPr>
                      </a:lvl4pPr>
                      <a:lvl5pPr marL="1828800" algn="l" defTabSz="914400" rtl="0" eaLnBrk="1" latinLnBrk="0" hangingPunct="1">
                        <a:defRPr kumimoji="1" sz="1800" kern="1200">
                          <a:solidFill>
                            <a:schemeClr val="dk1"/>
                          </a:solidFill>
                          <a:latin typeface="Arial"/>
                          <a:ea typeface="Meiryo UI"/>
                          <a:cs typeface=""/>
                        </a:defRPr>
                      </a:lvl5pPr>
                      <a:lvl6pPr marL="2286000" algn="l" defTabSz="914400" rtl="0" eaLnBrk="1" latinLnBrk="0" hangingPunct="1">
                        <a:defRPr kumimoji="1" sz="1800" kern="1200">
                          <a:solidFill>
                            <a:schemeClr val="dk1"/>
                          </a:solidFill>
                          <a:latin typeface="Arial"/>
                          <a:ea typeface="Meiryo UI"/>
                          <a:cs typeface=""/>
                        </a:defRPr>
                      </a:lvl6pPr>
                      <a:lvl7pPr marL="2743200" algn="l" defTabSz="914400" rtl="0" eaLnBrk="1" latinLnBrk="0" hangingPunct="1">
                        <a:defRPr kumimoji="1" sz="1800" kern="1200">
                          <a:solidFill>
                            <a:schemeClr val="dk1"/>
                          </a:solidFill>
                          <a:latin typeface="Arial"/>
                          <a:ea typeface="Meiryo UI"/>
                          <a:cs typeface=""/>
                        </a:defRPr>
                      </a:lvl7pPr>
                      <a:lvl8pPr marL="3200400" algn="l" defTabSz="914400" rtl="0" eaLnBrk="1" latinLnBrk="0" hangingPunct="1">
                        <a:defRPr kumimoji="1" sz="1800" kern="1200">
                          <a:solidFill>
                            <a:schemeClr val="dk1"/>
                          </a:solidFill>
                          <a:latin typeface="Arial"/>
                          <a:ea typeface="Meiryo UI"/>
                          <a:cs typeface=""/>
                        </a:defRPr>
                      </a:lvl8pPr>
                      <a:lvl9pPr marL="3657600" algn="l" defTabSz="914400" rtl="0" eaLnBrk="1" latinLnBrk="0" hangingPunct="1">
                        <a:defRPr kumimoji="1" sz="1800" kern="1200">
                          <a:solidFill>
                            <a:schemeClr val="dk1"/>
                          </a:solidFill>
                          <a:latin typeface="Arial"/>
                          <a:ea typeface="Meiryo UI"/>
                          <a:cs typeface=""/>
                        </a:defRPr>
                      </a:lvl9pPr>
                    </a:lstStyle>
                    <a:p>
                      <a:pPr marL="108000" marR="0" indent="-108000" algn="l" defTabSz="914400" rtl="0" eaLnBrk="1" fontAlgn="auto" latinLnBrk="0" hangingPunct="1">
                        <a:lnSpc>
                          <a:spcPct val="90000"/>
                        </a:lnSpc>
                        <a:spcBef>
                          <a:spcPts val="0"/>
                        </a:spcBef>
                        <a:spcAft>
                          <a:spcPts val="300"/>
                        </a:spcAft>
                        <a:buClr>
                          <a:schemeClr val="accent2">
                            <a:lumMod val="40000"/>
                            <a:lumOff val="60000"/>
                          </a:schemeClr>
                        </a:buClr>
                        <a:buSzTx/>
                        <a:buFont typeface="Arial" panose="020B0604020202020204" pitchFamily="34" charset="0"/>
                        <a:buChar char="•"/>
                        <a:tabLst>
                          <a:tab pos="87313" algn="l"/>
                        </a:tabLst>
                        <a:defRPr/>
                      </a:pPr>
                      <a:r>
                        <a:rPr kumimoji="1" lang="ja-JP" altLang="en-US" sz="1100" dirty="0">
                          <a:solidFill>
                            <a:schemeClr val="tx1"/>
                          </a:solidFill>
                          <a:effectLst/>
                          <a:latin typeface="Meiryo UI" charset="-128"/>
                          <a:ea typeface="Meiryo UI" charset="-128"/>
                          <a:cs typeface="Meiryo UI" charset="-128"/>
                        </a:rPr>
                        <a:t>仮説検証システム</a:t>
                      </a: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583752">
                <a:tc>
                  <a:txBody>
                    <a:bodyPr/>
                    <a:lstStyle/>
                    <a:p>
                      <a:pPr algn="r">
                        <a:lnSpc>
                          <a:spcPct val="90000"/>
                        </a:lnSpc>
                      </a:pPr>
                      <a:r>
                        <a:rPr kumimoji="1" lang="ja-JP" altLang="en-US" sz="1100" dirty="0">
                          <a:solidFill>
                            <a:schemeClr val="tx1"/>
                          </a:solidFill>
                          <a:latin typeface="Meiryo UI" charset="-128"/>
                          <a:ea typeface="Meiryo UI" charset="-128"/>
                          <a:cs typeface="Meiryo UI" charset="-128"/>
                        </a:rPr>
                        <a:t>５</a:t>
                      </a:r>
                    </a:p>
                  </a:txBody>
                  <a:tcPr marL="36000" marR="36000" marT="36000" marB="36000">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nSpc>
                          <a:spcPct val="90000"/>
                        </a:lnSpc>
                      </a:pPr>
                      <a:r>
                        <a:rPr kumimoji="1" lang="ja-JP" altLang="en-US" sz="1100" dirty="0">
                          <a:solidFill>
                            <a:schemeClr val="tx1"/>
                          </a:solidFill>
                          <a:latin typeface="Meiryo UI" charset="-128"/>
                          <a:ea typeface="Meiryo UI" charset="-128"/>
                          <a:cs typeface="Meiryo UI" charset="-128"/>
                        </a:rPr>
                        <a:t>結果評価</a:t>
                      </a:r>
                      <a:endParaRPr kumimoji="1" lang="en-US" altLang="ja-JP" sz="1100" dirty="0">
                        <a:solidFill>
                          <a:schemeClr val="tx1"/>
                        </a:solidFill>
                        <a:latin typeface="Meiryo UI" charset="-128"/>
                        <a:ea typeface="Meiryo UI" charset="-128"/>
                        <a:cs typeface="Meiryo UI" charset="-128"/>
                      </a:endParaRP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108000" marR="0" lvl="0" indent="-108000" algn="l" defTabSz="914400" rtl="0" eaLnBrk="1" fontAlgn="auto" latinLnBrk="0" hangingPunct="1">
                        <a:lnSpc>
                          <a:spcPct val="90000"/>
                        </a:lnSpc>
                        <a:spcBef>
                          <a:spcPts val="0"/>
                        </a:spcBef>
                        <a:spcAft>
                          <a:spcPts val="300"/>
                        </a:spcAft>
                        <a:buClr>
                          <a:schemeClr val="accent2">
                            <a:lumMod val="40000"/>
                            <a:lumOff val="60000"/>
                          </a:schemeClr>
                        </a:buClr>
                        <a:buSzTx/>
                        <a:buFont typeface="Arial" panose="020B0604020202020204" pitchFamily="34" charset="0"/>
                        <a:buChar char="•"/>
                        <a:tabLst/>
                        <a:defRPr/>
                      </a:pPr>
                      <a:r>
                        <a:rPr kumimoji="1" lang="ja-JP" altLang="en-US" sz="1100" dirty="0">
                          <a:solidFill>
                            <a:schemeClr val="tx1"/>
                          </a:solidFill>
                          <a:effectLst/>
                          <a:latin typeface="Meiryo UI" charset="-128"/>
                          <a:ea typeface="Meiryo UI" charset="-128"/>
                          <a:cs typeface="Meiryo UI" charset="-128"/>
                        </a:rPr>
                        <a:t>分析結果から得られる考察の整理</a:t>
                      </a:r>
                      <a:endParaRPr kumimoji="1" lang="en-US" altLang="ja-JP" sz="1100" dirty="0">
                        <a:solidFill>
                          <a:schemeClr val="tx1"/>
                        </a:solidFill>
                        <a:effectLst/>
                        <a:latin typeface="Meiryo UI" charset="-128"/>
                        <a:ea typeface="Meiryo UI" charset="-128"/>
                        <a:cs typeface="Meiryo UI" charset="-128"/>
                      </a:endParaRPr>
                    </a:p>
                    <a:p>
                      <a:pPr marL="108000" marR="0" lvl="0" indent="-108000" algn="l" defTabSz="914400" rtl="0" eaLnBrk="1" fontAlgn="auto" latinLnBrk="0" hangingPunct="1">
                        <a:lnSpc>
                          <a:spcPct val="90000"/>
                        </a:lnSpc>
                        <a:spcBef>
                          <a:spcPts val="0"/>
                        </a:spcBef>
                        <a:spcAft>
                          <a:spcPts val="300"/>
                        </a:spcAft>
                        <a:buClr>
                          <a:schemeClr val="accent2">
                            <a:lumMod val="40000"/>
                            <a:lumOff val="60000"/>
                          </a:schemeClr>
                        </a:buClr>
                        <a:buSzTx/>
                        <a:buFont typeface="Arial" panose="020B0604020202020204" pitchFamily="34" charset="0"/>
                        <a:buChar char="•"/>
                        <a:tabLst/>
                        <a:defRPr/>
                      </a:pPr>
                      <a:r>
                        <a:rPr kumimoji="1" lang="ja-JP" altLang="en-US" sz="1100" dirty="0">
                          <a:solidFill>
                            <a:schemeClr val="tx1"/>
                          </a:solidFill>
                          <a:effectLst/>
                          <a:latin typeface="Meiryo UI" charset="-128"/>
                          <a:ea typeface="Meiryo UI" charset="-128"/>
                          <a:cs typeface="Meiryo UI" charset="-128"/>
                        </a:rPr>
                        <a:t>効果の評価</a:t>
                      </a:r>
                      <a:endParaRPr kumimoji="1" lang="en-US" altLang="ja-JP" sz="1100" dirty="0">
                        <a:solidFill>
                          <a:schemeClr val="tx1"/>
                        </a:solidFill>
                        <a:effectLst/>
                        <a:latin typeface="Meiryo UI" charset="-128"/>
                        <a:ea typeface="Meiryo UI" charset="-128"/>
                        <a:cs typeface="Meiryo UI" charset="-128"/>
                      </a:endParaRP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8000" marR="0" lvl="0" indent="-108000" algn="l" defTabSz="914400" rtl="0" eaLnBrk="1" fontAlgn="auto" latinLnBrk="0" hangingPunct="1">
                        <a:lnSpc>
                          <a:spcPct val="90000"/>
                        </a:lnSpc>
                        <a:spcBef>
                          <a:spcPts val="0"/>
                        </a:spcBef>
                        <a:spcAft>
                          <a:spcPts val="300"/>
                        </a:spcAft>
                        <a:buClr>
                          <a:schemeClr val="accent2">
                            <a:lumMod val="40000"/>
                            <a:lumOff val="60000"/>
                          </a:schemeClr>
                        </a:buClr>
                        <a:buSzTx/>
                        <a:buFont typeface="Arial" panose="020B0604020202020204" pitchFamily="34" charset="0"/>
                        <a:buChar char="•"/>
                        <a:tabLst/>
                        <a:defRPr/>
                      </a:pPr>
                      <a:r>
                        <a:rPr kumimoji="1" lang="ja-JP" altLang="en-US" sz="1100" dirty="0">
                          <a:solidFill>
                            <a:schemeClr val="tx1"/>
                          </a:solidFill>
                          <a:effectLst/>
                          <a:latin typeface="Meiryo UI" charset="-128"/>
                          <a:ea typeface="Meiryo UI" charset="-128"/>
                          <a:cs typeface="Meiryo UI" charset="-128"/>
                        </a:rPr>
                        <a:t>考察に関する確認と合意</a:t>
                      </a:r>
                      <a:endParaRPr kumimoji="1" lang="en-US" altLang="ja-JP" sz="1100" dirty="0">
                        <a:solidFill>
                          <a:schemeClr val="tx1"/>
                        </a:solidFill>
                        <a:effectLst/>
                        <a:latin typeface="Meiryo UI" charset="-128"/>
                        <a:ea typeface="Meiryo UI" charset="-128"/>
                        <a:cs typeface="Meiryo UI" charset="-128"/>
                      </a:endParaRPr>
                    </a:p>
                    <a:p>
                      <a:pPr marL="108000" marR="0" lvl="0" indent="-108000" algn="l" defTabSz="914400" rtl="0" eaLnBrk="1" fontAlgn="auto" latinLnBrk="0" hangingPunct="1">
                        <a:lnSpc>
                          <a:spcPct val="90000"/>
                        </a:lnSpc>
                        <a:spcBef>
                          <a:spcPts val="0"/>
                        </a:spcBef>
                        <a:spcAft>
                          <a:spcPts val="300"/>
                        </a:spcAft>
                        <a:buClr>
                          <a:schemeClr val="accent2">
                            <a:lumMod val="40000"/>
                            <a:lumOff val="60000"/>
                          </a:schemeClr>
                        </a:buClr>
                        <a:buSzTx/>
                        <a:buFont typeface="Arial" panose="020B0604020202020204" pitchFamily="34" charset="0"/>
                        <a:buChar char="•"/>
                        <a:tabLst/>
                        <a:defRPr/>
                      </a:pPr>
                      <a:r>
                        <a:rPr kumimoji="1" lang="ja-JP" altLang="en-US" sz="1100" dirty="0">
                          <a:solidFill>
                            <a:schemeClr val="tx1"/>
                          </a:solidFill>
                          <a:effectLst/>
                          <a:latin typeface="Meiryo UI" charset="-128"/>
                          <a:ea typeface="Meiryo UI" charset="-128"/>
                          <a:cs typeface="Meiryo UI" charset="-128"/>
                        </a:rPr>
                        <a:t>効果に対する確認と合意</a:t>
                      </a:r>
                      <a:endParaRPr kumimoji="1" lang="en-US" altLang="ja-JP" sz="1100" dirty="0">
                        <a:solidFill>
                          <a:schemeClr val="tx1"/>
                        </a:solidFill>
                        <a:effectLst/>
                        <a:latin typeface="Meiryo UI" charset="-128"/>
                        <a:ea typeface="Meiryo UI" charset="-128"/>
                        <a:cs typeface="Meiryo UI" charset="-128"/>
                      </a:endParaRP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8000" indent="-108000">
                        <a:lnSpc>
                          <a:spcPct val="90000"/>
                        </a:lnSpc>
                        <a:spcAft>
                          <a:spcPts val="300"/>
                        </a:spcAft>
                        <a:buClr>
                          <a:schemeClr val="accent2">
                            <a:lumMod val="40000"/>
                            <a:lumOff val="60000"/>
                          </a:schemeClr>
                        </a:buClr>
                        <a:buFont typeface="Arial" panose="020B0604020202020204" pitchFamily="34" charset="0"/>
                        <a:buChar char="•"/>
                        <a:tabLst/>
                      </a:pPr>
                      <a:r>
                        <a:rPr kumimoji="1" lang="ja-JP" altLang="en-US" sz="1100" dirty="0">
                          <a:solidFill>
                            <a:schemeClr val="tx1"/>
                          </a:solidFill>
                          <a:effectLst/>
                          <a:latin typeface="Meiryo UI" charset="-128"/>
                          <a:ea typeface="Meiryo UI" charset="-128"/>
                          <a:cs typeface="Meiryo UI" charset="-128"/>
                        </a:rPr>
                        <a:t>結果から得られる考察の整理、取りまとめ</a:t>
                      </a:r>
                      <a:endParaRPr kumimoji="1" lang="en-US" altLang="ja-JP" sz="1100" dirty="0">
                        <a:solidFill>
                          <a:schemeClr val="tx1"/>
                        </a:solidFill>
                        <a:effectLst/>
                        <a:latin typeface="Meiryo UI" charset="-128"/>
                        <a:ea typeface="Meiryo UI" charset="-128"/>
                        <a:cs typeface="Meiryo UI" charset="-128"/>
                      </a:endParaRPr>
                    </a:p>
                    <a:p>
                      <a:pPr marL="108000" indent="-108000">
                        <a:lnSpc>
                          <a:spcPct val="90000"/>
                        </a:lnSpc>
                        <a:spcAft>
                          <a:spcPts val="300"/>
                        </a:spcAft>
                        <a:buClr>
                          <a:schemeClr val="accent2">
                            <a:lumMod val="40000"/>
                            <a:lumOff val="60000"/>
                          </a:schemeClr>
                        </a:buClr>
                        <a:buFont typeface="Arial" panose="020B0604020202020204" pitchFamily="34" charset="0"/>
                        <a:buChar char="•"/>
                        <a:tabLst/>
                      </a:pPr>
                      <a:r>
                        <a:rPr kumimoji="1" lang="ja-JP" altLang="en-US" sz="1100" dirty="0">
                          <a:solidFill>
                            <a:schemeClr val="tx1"/>
                          </a:solidFill>
                          <a:effectLst/>
                          <a:latin typeface="Meiryo UI" charset="-128"/>
                          <a:ea typeface="Meiryo UI" charset="-128"/>
                          <a:cs typeface="Meiryo UI" charset="-128"/>
                        </a:rPr>
                        <a:t>定量効果の算出</a:t>
                      </a:r>
                      <a:endParaRPr kumimoji="1" lang="en-US" altLang="ja-JP" sz="1100" dirty="0">
                        <a:solidFill>
                          <a:schemeClr val="tx1"/>
                        </a:solidFill>
                        <a:effectLst/>
                        <a:latin typeface="Meiryo UI" charset="-128"/>
                        <a:ea typeface="Meiryo UI" charset="-128"/>
                        <a:cs typeface="Meiryo UI" charset="-128"/>
                      </a:endParaRP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8000" indent="-108000">
                        <a:lnSpc>
                          <a:spcPct val="90000"/>
                        </a:lnSpc>
                        <a:spcAft>
                          <a:spcPts val="300"/>
                        </a:spcAft>
                        <a:buClr>
                          <a:schemeClr val="accent2">
                            <a:lumMod val="40000"/>
                            <a:lumOff val="60000"/>
                          </a:schemeClr>
                        </a:buClr>
                        <a:buFont typeface="Arial" panose="020B0604020202020204" pitchFamily="34" charset="0"/>
                        <a:buChar char="•"/>
                        <a:tabLst/>
                      </a:pPr>
                      <a:r>
                        <a:rPr kumimoji="1" lang="ja-JP" altLang="en-US" sz="1100" dirty="0">
                          <a:solidFill>
                            <a:schemeClr val="tx1"/>
                          </a:solidFill>
                          <a:effectLst/>
                          <a:latin typeface="Meiryo UI" charset="-128"/>
                          <a:ea typeface="Meiryo UI" charset="-128"/>
                          <a:cs typeface="Meiryo UI" charset="-128"/>
                        </a:rPr>
                        <a:t>結果報告書</a:t>
                      </a: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83752">
                <a:tc>
                  <a:txBody>
                    <a:bodyPr/>
                    <a:lstStyle/>
                    <a:p>
                      <a:pPr algn="r">
                        <a:lnSpc>
                          <a:spcPct val="90000"/>
                        </a:lnSpc>
                      </a:pPr>
                      <a:r>
                        <a:rPr kumimoji="1" lang="ja-JP" altLang="en-US" sz="1100" dirty="0">
                          <a:solidFill>
                            <a:schemeClr val="tx1"/>
                          </a:solidFill>
                          <a:latin typeface="Meiryo UI" charset="-128"/>
                          <a:ea typeface="Meiryo UI" charset="-128"/>
                          <a:cs typeface="Meiryo UI" charset="-128"/>
                        </a:rPr>
                        <a:t>６</a:t>
                      </a:r>
                    </a:p>
                  </a:txBody>
                  <a:tcPr marL="36000" marR="36000" marT="36000" marB="36000">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nSpc>
                          <a:spcPct val="90000"/>
                        </a:lnSpc>
                      </a:pPr>
                      <a:r>
                        <a:rPr kumimoji="1" lang="ja-JP" altLang="en-US" sz="1100" dirty="0">
                          <a:solidFill>
                            <a:schemeClr val="tx1"/>
                          </a:solidFill>
                          <a:latin typeface="Meiryo UI" charset="-128"/>
                          <a:ea typeface="Meiryo UI" charset="-128"/>
                          <a:cs typeface="Meiryo UI" charset="-128"/>
                        </a:rPr>
                        <a:t>実行計画の策定</a:t>
                      </a:r>
                      <a:endParaRPr kumimoji="1" lang="en-US" altLang="ja-JP" sz="1100" dirty="0">
                        <a:solidFill>
                          <a:schemeClr val="tx1"/>
                        </a:solidFill>
                        <a:latin typeface="Meiryo UI" charset="-128"/>
                        <a:ea typeface="Meiryo UI" charset="-128"/>
                        <a:cs typeface="Meiryo UI" charset="-128"/>
                      </a:endParaRP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108000" marR="0" lvl="0" indent="-108000" algn="l" defTabSz="914400" rtl="0" eaLnBrk="1" fontAlgn="auto" latinLnBrk="0" hangingPunct="1">
                        <a:lnSpc>
                          <a:spcPct val="90000"/>
                        </a:lnSpc>
                        <a:spcBef>
                          <a:spcPts val="0"/>
                        </a:spcBef>
                        <a:spcAft>
                          <a:spcPts val="300"/>
                        </a:spcAft>
                        <a:buClr>
                          <a:schemeClr val="accent2">
                            <a:lumMod val="40000"/>
                            <a:lumOff val="60000"/>
                          </a:schemeClr>
                        </a:buClr>
                        <a:buSzTx/>
                        <a:buFont typeface="Arial" panose="020B0604020202020204" pitchFamily="34" charset="0"/>
                        <a:buChar char="•"/>
                        <a:tabLst/>
                        <a:defRPr/>
                      </a:pPr>
                      <a:r>
                        <a:rPr kumimoji="1" lang="ja-JP" altLang="en-US" sz="1100" dirty="0">
                          <a:solidFill>
                            <a:schemeClr val="tx1"/>
                          </a:solidFill>
                          <a:effectLst/>
                          <a:latin typeface="Meiryo UI" charset="-128"/>
                          <a:ea typeface="Meiryo UI" charset="-128"/>
                          <a:cs typeface="Meiryo UI" charset="-128"/>
                        </a:rPr>
                        <a:t>優先順位に基づく実行計画の作成</a:t>
                      </a:r>
                      <a:endParaRPr kumimoji="1" lang="en-US" altLang="ja-JP" sz="1100" dirty="0">
                        <a:solidFill>
                          <a:schemeClr val="tx1"/>
                        </a:solidFill>
                        <a:effectLst/>
                        <a:latin typeface="Meiryo UI" charset="-128"/>
                        <a:ea typeface="Meiryo UI" charset="-128"/>
                        <a:cs typeface="Meiryo UI" charset="-128"/>
                      </a:endParaRP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8000" marR="0" lvl="0" indent="-108000" algn="l" defTabSz="914400" rtl="0" eaLnBrk="1" fontAlgn="auto" latinLnBrk="0" hangingPunct="1">
                        <a:lnSpc>
                          <a:spcPct val="90000"/>
                        </a:lnSpc>
                        <a:spcBef>
                          <a:spcPts val="0"/>
                        </a:spcBef>
                        <a:spcAft>
                          <a:spcPts val="300"/>
                        </a:spcAft>
                        <a:buClr>
                          <a:schemeClr val="accent2">
                            <a:lumMod val="40000"/>
                            <a:lumOff val="60000"/>
                          </a:schemeClr>
                        </a:buClr>
                        <a:buSzTx/>
                        <a:buFont typeface="Arial" panose="020B0604020202020204" pitchFamily="34" charset="0"/>
                        <a:buChar char="•"/>
                        <a:tabLst/>
                        <a:defRPr/>
                      </a:pPr>
                      <a:r>
                        <a:rPr kumimoji="1" lang="ja-JP" altLang="en-US" sz="1100" dirty="0">
                          <a:solidFill>
                            <a:schemeClr val="tx1"/>
                          </a:solidFill>
                          <a:effectLst/>
                          <a:latin typeface="Meiryo UI" charset="-128"/>
                          <a:ea typeface="Meiryo UI" charset="-128"/>
                          <a:cs typeface="Meiryo UI" charset="-128"/>
                        </a:rPr>
                        <a:t>実行計画の確認と合意</a:t>
                      </a:r>
                      <a:endParaRPr kumimoji="1" lang="en-US" altLang="ja-JP" sz="1100" dirty="0">
                        <a:solidFill>
                          <a:schemeClr val="tx1"/>
                        </a:solidFill>
                        <a:effectLst/>
                        <a:latin typeface="Meiryo UI" charset="-128"/>
                        <a:ea typeface="Meiryo UI" charset="-128"/>
                        <a:cs typeface="Meiryo UI" charset="-128"/>
                      </a:endParaRP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8000" marR="0" lvl="0" indent="-108000" algn="l" defTabSz="914400" rtl="0" eaLnBrk="1" fontAlgn="auto" latinLnBrk="0" hangingPunct="1">
                        <a:lnSpc>
                          <a:spcPct val="90000"/>
                        </a:lnSpc>
                        <a:spcBef>
                          <a:spcPts val="0"/>
                        </a:spcBef>
                        <a:spcAft>
                          <a:spcPts val="300"/>
                        </a:spcAft>
                        <a:buClr>
                          <a:schemeClr val="accent2">
                            <a:lumMod val="40000"/>
                            <a:lumOff val="60000"/>
                          </a:schemeClr>
                        </a:buClr>
                        <a:buSzTx/>
                        <a:buFont typeface="Arial" panose="020B0604020202020204" pitchFamily="34" charset="0"/>
                        <a:buChar char="•"/>
                        <a:tabLst/>
                        <a:defRPr/>
                      </a:pPr>
                      <a:r>
                        <a:rPr kumimoji="1" lang="ja-JP" altLang="en-US" sz="1100" dirty="0">
                          <a:solidFill>
                            <a:schemeClr val="tx1"/>
                          </a:solidFill>
                          <a:effectLst/>
                          <a:latin typeface="Meiryo UI" charset="-128"/>
                          <a:ea typeface="Meiryo UI" charset="-128"/>
                          <a:cs typeface="Meiryo UI" charset="-128"/>
                        </a:rPr>
                        <a:t>優先順位に基づく施策の策定、整理、取りまとめ</a:t>
                      </a:r>
                      <a:endParaRPr kumimoji="1" lang="en-US" altLang="ja-JP" sz="1100" dirty="0">
                        <a:solidFill>
                          <a:schemeClr val="tx1"/>
                        </a:solidFill>
                        <a:effectLst/>
                        <a:latin typeface="Meiryo UI" charset="-128"/>
                        <a:ea typeface="Meiryo UI" charset="-128"/>
                        <a:cs typeface="Meiryo UI" charset="-128"/>
                      </a:endParaRPr>
                    </a:p>
                    <a:p>
                      <a:pPr marL="108000" marR="0" lvl="0" indent="-108000" algn="l" defTabSz="914400" rtl="0" eaLnBrk="1" fontAlgn="auto" latinLnBrk="0" hangingPunct="1">
                        <a:lnSpc>
                          <a:spcPct val="90000"/>
                        </a:lnSpc>
                        <a:spcBef>
                          <a:spcPts val="0"/>
                        </a:spcBef>
                        <a:spcAft>
                          <a:spcPts val="300"/>
                        </a:spcAft>
                        <a:buClr>
                          <a:schemeClr val="accent2">
                            <a:lumMod val="40000"/>
                            <a:lumOff val="60000"/>
                          </a:schemeClr>
                        </a:buClr>
                        <a:buSzTx/>
                        <a:buFont typeface="Arial" panose="020B0604020202020204" pitchFamily="34" charset="0"/>
                        <a:buChar char="•"/>
                        <a:tabLst/>
                        <a:defRPr/>
                      </a:pPr>
                      <a:r>
                        <a:rPr kumimoji="1" lang="ja-JP" altLang="en-US" sz="1100" dirty="0">
                          <a:solidFill>
                            <a:schemeClr val="tx1"/>
                          </a:solidFill>
                          <a:effectLst/>
                          <a:latin typeface="Meiryo UI" charset="-128"/>
                          <a:ea typeface="Meiryo UI" charset="-128"/>
                          <a:cs typeface="Meiryo UI" charset="-128"/>
                        </a:rPr>
                        <a:t>実行計画の作成</a:t>
                      </a:r>
                      <a:endParaRPr kumimoji="1" lang="en-US" altLang="ja-JP" sz="1100" dirty="0">
                        <a:solidFill>
                          <a:schemeClr val="tx1"/>
                        </a:solidFill>
                        <a:effectLst/>
                        <a:latin typeface="Meiryo UI" charset="-128"/>
                        <a:ea typeface="Meiryo UI" charset="-128"/>
                        <a:cs typeface="Meiryo UI" charset="-128"/>
                      </a:endParaRP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8000" indent="-108000">
                        <a:lnSpc>
                          <a:spcPct val="90000"/>
                        </a:lnSpc>
                        <a:spcAft>
                          <a:spcPts val="300"/>
                        </a:spcAft>
                        <a:buClr>
                          <a:schemeClr val="accent2">
                            <a:lumMod val="40000"/>
                            <a:lumOff val="60000"/>
                          </a:schemeClr>
                        </a:buClr>
                        <a:buFont typeface="Arial" panose="020B0604020202020204" pitchFamily="34" charset="0"/>
                        <a:buChar char="•"/>
                        <a:tabLst/>
                      </a:pPr>
                      <a:r>
                        <a:rPr kumimoji="1" lang="ja-JP" altLang="en-US" sz="1100" dirty="0">
                          <a:solidFill>
                            <a:schemeClr val="tx1"/>
                          </a:solidFill>
                          <a:effectLst/>
                          <a:latin typeface="Meiryo UI" charset="-128"/>
                          <a:ea typeface="Meiryo UI" charset="-128"/>
                          <a:cs typeface="Meiryo UI" charset="-128"/>
                        </a:rPr>
                        <a:t>優先順位に基づく施策の一覧表</a:t>
                      </a:r>
                      <a:endParaRPr kumimoji="1" lang="en-US" altLang="ja-JP" sz="1100" dirty="0">
                        <a:solidFill>
                          <a:schemeClr val="tx1"/>
                        </a:solidFill>
                        <a:effectLst/>
                        <a:latin typeface="Meiryo UI" charset="-128"/>
                        <a:ea typeface="Meiryo UI" charset="-128"/>
                        <a:cs typeface="Meiryo UI" charset="-128"/>
                      </a:endParaRPr>
                    </a:p>
                    <a:p>
                      <a:pPr marL="108000" indent="-108000">
                        <a:lnSpc>
                          <a:spcPct val="90000"/>
                        </a:lnSpc>
                        <a:spcAft>
                          <a:spcPts val="300"/>
                        </a:spcAft>
                        <a:buClr>
                          <a:schemeClr val="accent2">
                            <a:lumMod val="40000"/>
                            <a:lumOff val="60000"/>
                          </a:schemeClr>
                        </a:buClr>
                        <a:buFont typeface="Arial" panose="020B0604020202020204" pitchFamily="34" charset="0"/>
                        <a:buChar char="•"/>
                        <a:tabLst/>
                      </a:pPr>
                      <a:r>
                        <a:rPr kumimoji="1" lang="ja-JP" altLang="en-US" sz="1100" dirty="0">
                          <a:solidFill>
                            <a:schemeClr val="tx1"/>
                          </a:solidFill>
                          <a:effectLst/>
                          <a:latin typeface="Meiryo UI" charset="-128"/>
                          <a:ea typeface="Meiryo UI" charset="-128"/>
                          <a:cs typeface="Meiryo UI" charset="-128"/>
                        </a:rPr>
                        <a:t>実行計画</a:t>
                      </a: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32597">
                <a:tc>
                  <a:txBody>
                    <a:bodyPr/>
                    <a:lstStyle/>
                    <a:p>
                      <a:pPr algn="r">
                        <a:lnSpc>
                          <a:spcPct val="90000"/>
                        </a:lnSpc>
                      </a:pPr>
                      <a:r>
                        <a:rPr kumimoji="1" lang="en-US" altLang="ja-JP" sz="1100" dirty="0">
                          <a:solidFill>
                            <a:schemeClr val="tx1"/>
                          </a:solidFill>
                          <a:latin typeface="Meiryo UI" charset="-128"/>
                          <a:ea typeface="Meiryo UI" charset="-128"/>
                          <a:cs typeface="Meiryo UI" charset="-128"/>
                        </a:rPr>
                        <a:t>…</a:t>
                      </a:r>
                      <a:endParaRPr kumimoji="1" lang="ja-JP" altLang="en-US" sz="1100" dirty="0">
                        <a:solidFill>
                          <a:schemeClr val="tx1"/>
                        </a:solidFill>
                        <a:latin typeface="Meiryo UI" charset="-128"/>
                        <a:ea typeface="Meiryo UI" charset="-128"/>
                        <a:cs typeface="Meiryo UI" charset="-128"/>
                      </a:endParaRPr>
                    </a:p>
                  </a:txBody>
                  <a:tcPr marL="36000" marR="36000" marT="36000" marB="36000">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nSpc>
                          <a:spcPct val="90000"/>
                        </a:lnSpc>
                      </a:pPr>
                      <a:r>
                        <a:rPr kumimoji="1" lang="en-US" altLang="ja-JP" sz="1100" dirty="0">
                          <a:solidFill>
                            <a:schemeClr val="tx1"/>
                          </a:solidFill>
                          <a:latin typeface="Meiryo UI" charset="-128"/>
                          <a:ea typeface="Meiryo UI" charset="-128"/>
                          <a:cs typeface="Meiryo UI" charset="-128"/>
                        </a:rPr>
                        <a:t>…</a:t>
                      </a: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914400" rtl="0" eaLnBrk="1" fontAlgn="auto" latinLnBrk="0" hangingPunct="1">
                        <a:lnSpc>
                          <a:spcPct val="90000"/>
                        </a:lnSpc>
                        <a:spcBef>
                          <a:spcPts val="0"/>
                        </a:spcBef>
                        <a:spcAft>
                          <a:spcPts val="300"/>
                        </a:spcAft>
                        <a:buClr>
                          <a:schemeClr val="accent2">
                            <a:lumMod val="40000"/>
                            <a:lumOff val="60000"/>
                          </a:schemeClr>
                        </a:buClr>
                        <a:buSzTx/>
                        <a:buFontTx/>
                        <a:buNone/>
                        <a:tabLst/>
                        <a:defRPr/>
                      </a:pPr>
                      <a:r>
                        <a:rPr kumimoji="1" lang="en-US" altLang="ja-JP" sz="1100" dirty="0">
                          <a:solidFill>
                            <a:schemeClr val="tx1"/>
                          </a:solidFill>
                          <a:latin typeface="Meiryo UI" charset="-128"/>
                          <a:ea typeface="Meiryo UI" charset="-128"/>
                          <a:cs typeface="Meiryo UI" charset="-128"/>
                        </a:rPr>
                        <a:t>…</a:t>
                      </a:r>
                      <a:endParaRPr kumimoji="1" lang="en-US" altLang="ja-JP" sz="1100" dirty="0">
                        <a:solidFill>
                          <a:schemeClr val="tx1"/>
                        </a:solidFill>
                        <a:effectLst/>
                        <a:latin typeface="Meiryo UI" charset="-128"/>
                        <a:ea typeface="Meiryo UI" charset="-128"/>
                        <a:cs typeface="Meiryo UI" charset="-128"/>
                      </a:endParaRP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90000"/>
                        </a:lnSpc>
                        <a:spcBef>
                          <a:spcPts val="0"/>
                        </a:spcBef>
                        <a:spcAft>
                          <a:spcPts val="300"/>
                        </a:spcAft>
                        <a:buClr>
                          <a:schemeClr val="accent2">
                            <a:lumMod val="40000"/>
                            <a:lumOff val="60000"/>
                          </a:schemeClr>
                        </a:buClr>
                        <a:buSzTx/>
                        <a:buFontTx/>
                        <a:buNone/>
                        <a:tabLst/>
                        <a:defRPr/>
                      </a:pPr>
                      <a:r>
                        <a:rPr kumimoji="1" lang="en-US" altLang="ja-JP" sz="1100" dirty="0">
                          <a:solidFill>
                            <a:schemeClr val="tx1"/>
                          </a:solidFill>
                          <a:latin typeface="Meiryo UI" charset="-128"/>
                          <a:ea typeface="Meiryo UI" charset="-128"/>
                          <a:cs typeface="Meiryo UI" charset="-128"/>
                        </a:rPr>
                        <a:t>…</a:t>
                      </a:r>
                      <a:endParaRPr kumimoji="1" lang="en-US" altLang="ja-JP" sz="1100" dirty="0">
                        <a:solidFill>
                          <a:schemeClr val="tx1"/>
                        </a:solidFill>
                        <a:effectLst/>
                        <a:latin typeface="Meiryo UI" charset="-128"/>
                        <a:ea typeface="Meiryo UI" charset="-128"/>
                        <a:cs typeface="Meiryo UI" charset="-128"/>
                      </a:endParaRP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90000"/>
                        </a:lnSpc>
                        <a:spcBef>
                          <a:spcPts val="0"/>
                        </a:spcBef>
                        <a:spcAft>
                          <a:spcPts val="300"/>
                        </a:spcAft>
                        <a:buClr>
                          <a:schemeClr val="accent2">
                            <a:lumMod val="40000"/>
                            <a:lumOff val="60000"/>
                          </a:schemeClr>
                        </a:buClr>
                        <a:buSzTx/>
                        <a:buFontTx/>
                        <a:buNone/>
                        <a:tabLst/>
                        <a:defRPr/>
                      </a:pPr>
                      <a:r>
                        <a:rPr kumimoji="1" lang="en-US" altLang="ja-JP" sz="1100" dirty="0">
                          <a:solidFill>
                            <a:schemeClr val="tx1"/>
                          </a:solidFill>
                          <a:latin typeface="Meiryo UI" charset="-128"/>
                          <a:ea typeface="Meiryo UI" charset="-128"/>
                          <a:cs typeface="Meiryo UI" charset="-128"/>
                        </a:rPr>
                        <a:t>…</a:t>
                      </a:r>
                      <a:endParaRPr kumimoji="1" lang="en-US" altLang="ja-JP" sz="1100" dirty="0">
                        <a:solidFill>
                          <a:schemeClr val="tx1"/>
                        </a:solidFill>
                        <a:effectLst/>
                        <a:latin typeface="Meiryo UI" charset="-128"/>
                        <a:ea typeface="Meiryo UI" charset="-128"/>
                        <a:cs typeface="Meiryo UI" charset="-128"/>
                      </a:endParaRP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nSpc>
                          <a:spcPct val="90000"/>
                        </a:lnSpc>
                        <a:spcAft>
                          <a:spcPts val="300"/>
                        </a:spcAft>
                        <a:buClr>
                          <a:schemeClr val="accent2">
                            <a:lumMod val="40000"/>
                            <a:lumOff val="60000"/>
                          </a:schemeClr>
                        </a:buClr>
                        <a:buFontTx/>
                        <a:buNone/>
                        <a:tabLst/>
                      </a:pPr>
                      <a:r>
                        <a:rPr kumimoji="1" lang="en-US" altLang="ja-JP" sz="1100" dirty="0">
                          <a:solidFill>
                            <a:schemeClr val="tx1"/>
                          </a:solidFill>
                          <a:latin typeface="Meiryo UI" charset="-128"/>
                          <a:ea typeface="Meiryo UI" charset="-128"/>
                          <a:cs typeface="Meiryo UI" charset="-128"/>
                        </a:rPr>
                        <a:t>…</a:t>
                      </a:r>
                      <a:endParaRPr kumimoji="1" lang="ja-JP" altLang="en-US" sz="1100" dirty="0">
                        <a:solidFill>
                          <a:schemeClr val="tx1"/>
                        </a:solidFill>
                        <a:effectLst/>
                        <a:latin typeface="Meiryo UI" charset="-128"/>
                        <a:ea typeface="Meiryo UI" charset="-128"/>
                        <a:cs typeface="Meiryo UI" charset="-128"/>
                      </a:endParaRP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2010473"/>
                  </a:ext>
                </a:extLst>
              </a:tr>
              <a:tr h="387663">
                <a:tc>
                  <a:txBody>
                    <a:bodyPr/>
                    <a:lstStyle/>
                    <a:p>
                      <a:pPr algn="r">
                        <a:lnSpc>
                          <a:spcPct val="90000"/>
                        </a:lnSpc>
                      </a:pPr>
                      <a:r>
                        <a:rPr kumimoji="1" lang="en-US" altLang="ja-JP" sz="1100" dirty="0">
                          <a:solidFill>
                            <a:schemeClr val="tx1"/>
                          </a:solidFill>
                          <a:latin typeface="Meiryo UI" charset="-128"/>
                          <a:ea typeface="Meiryo UI" charset="-128"/>
                          <a:cs typeface="Meiryo UI" charset="-128"/>
                        </a:rPr>
                        <a:t>10</a:t>
                      </a:r>
                      <a:endParaRPr kumimoji="1" lang="ja-JP" altLang="en-US" sz="1100" dirty="0">
                        <a:solidFill>
                          <a:schemeClr val="tx1"/>
                        </a:solidFill>
                        <a:latin typeface="Meiryo UI" charset="-128"/>
                        <a:ea typeface="Meiryo UI" charset="-128"/>
                        <a:cs typeface="Meiryo UI" charset="-128"/>
                      </a:endParaRPr>
                    </a:p>
                  </a:txBody>
                  <a:tcPr marL="36000" marR="36000" marT="36000" marB="36000">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nSpc>
                          <a:spcPct val="90000"/>
                        </a:lnSpc>
                      </a:pPr>
                      <a:r>
                        <a:rPr kumimoji="1" lang="ja-JP" altLang="en-US" sz="1100" dirty="0">
                          <a:solidFill>
                            <a:schemeClr val="tx1"/>
                          </a:solidFill>
                          <a:latin typeface="Meiryo UI" charset="-128"/>
                          <a:ea typeface="Meiryo UI" charset="-128"/>
                          <a:cs typeface="Meiryo UI" charset="-128"/>
                        </a:rPr>
                        <a:t>施策の優先順位の設定</a:t>
                      </a:r>
                      <a:endParaRPr kumimoji="1" lang="en-US" altLang="ja-JP" sz="1100" dirty="0">
                        <a:solidFill>
                          <a:schemeClr val="tx1"/>
                        </a:solidFill>
                        <a:latin typeface="Meiryo UI" charset="-128"/>
                        <a:ea typeface="Meiryo UI" charset="-128"/>
                        <a:cs typeface="Meiryo UI" charset="-128"/>
                      </a:endParaRP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108000" marR="0" lvl="0" indent="-108000" algn="l" defTabSz="914400" rtl="0" eaLnBrk="1" fontAlgn="auto" latinLnBrk="0" hangingPunct="1">
                        <a:lnSpc>
                          <a:spcPct val="90000"/>
                        </a:lnSpc>
                        <a:spcBef>
                          <a:spcPts val="0"/>
                        </a:spcBef>
                        <a:spcAft>
                          <a:spcPts val="300"/>
                        </a:spcAft>
                        <a:buClr>
                          <a:schemeClr val="accent2">
                            <a:lumMod val="40000"/>
                            <a:lumOff val="60000"/>
                          </a:schemeClr>
                        </a:buClr>
                        <a:buSzTx/>
                        <a:buFont typeface="Arial" panose="020B0604020202020204" pitchFamily="34" charset="0"/>
                        <a:buChar char="•"/>
                        <a:tabLst/>
                        <a:defRPr/>
                      </a:pPr>
                      <a:r>
                        <a:rPr kumimoji="1" lang="ja-JP" altLang="en-US" sz="1100" dirty="0">
                          <a:solidFill>
                            <a:schemeClr val="tx1"/>
                          </a:solidFill>
                          <a:effectLst/>
                          <a:latin typeface="Meiryo UI" charset="-128"/>
                          <a:ea typeface="Meiryo UI" charset="-128"/>
                          <a:cs typeface="Meiryo UI" charset="-128"/>
                        </a:rPr>
                        <a:t>目指すべき姿を実現する施策の優先順位の設定</a:t>
                      </a:r>
                      <a:endParaRPr kumimoji="1" lang="en-US" altLang="ja-JP" sz="1100" dirty="0">
                        <a:solidFill>
                          <a:schemeClr val="tx1"/>
                        </a:solidFill>
                        <a:effectLst/>
                        <a:latin typeface="Meiryo UI" charset="-128"/>
                        <a:ea typeface="Meiryo UI" charset="-128"/>
                        <a:cs typeface="Meiryo UI" charset="-128"/>
                      </a:endParaRP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8000" marR="0" lvl="0" indent="-108000" algn="l" defTabSz="914400" rtl="0" eaLnBrk="1" fontAlgn="auto" latinLnBrk="0" hangingPunct="1">
                        <a:lnSpc>
                          <a:spcPct val="90000"/>
                        </a:lnSpc>
                        <a:spcBef>
                          <a:spcPts val="0"/>
                        </a:spcBef>
                        <a:spcAft>
                          <a:spcPts val="300"/>
                        </a:spcAft>
                        <a:buClr>
                          <a:schemeClr val="accent2">
                            <a:lumMod val="40000"/>
                            <a:lumOff val="60000"/>
                          </a:schemeClr>
                        </a:buClr>
                        <a:buSzTx/>
                        <a:buFont typeface="Arial" panose="020B0604020202020204" pitchFamily="34" charset="0"/>
                        <a:buChar char="•"/>
                        <a:tabLst/>
                        <a:defRPr/>
                      </a:pPr>
                      <a:r>
                        <a:rPr kumimoji="1" lang="ja-JP" altLang="en-US" sz="1100" dirty="0">
                          <a:solidFill>
                            <a:schemeClr val="tx1"/>
                          </a:solidFill>
                          <a:effectLst/>
                          <a:latin typeface="Meiryo UI" charset="-128"/>
                          <a:ea typeface="Meiryo UI" charset="-128"/>
                          <a:cs typeface="Meiryo UI" charset="-128"/>
                        </a:rPr>
                        <a:t>優先順位の意見と確認・合意</a:t>
                      </a:r>
                      <a:endParaRPr kumimoji="1" lang="en-US" altLang="ja-JP" sz="1100" dirty="0">
                        <a:solidFill>
                          <a:schemeClr val="tx1"/>
                        </a:solidFill>
                        <a:effectLst/>
                        <a:latin typeface="Meiryo UI" charset="-128"/>
                        <a:ea typeface="Meiryo UI" charset="-128"/>
                        <a:cs typeface="Meiryo UI" charset="-128"/>
                      </a:endParaRP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8000" indent="-108000">
                        <a:lnSpc>
                          <a:spcPct val="90000"/>
                        </a:lnSpc>
                        <a:spcAft>
                          <a:spcPts val="300"/>
                        </a:spcAft>
                        <a:buClr>
                          <a:schemeClr val="accent2">
                            <a:lumMod val="40000"/>
                            <a:lumOff val="60000"/>
                          </a:schemeClr>
                        </a:buClr>
                        <a:buFont typeface="Arial" panose="020B0604020202020204" pitchFamily="34" charset="0"/>
                        <a:buChar char="•"/>
                        <a:tabLst/>
                      </a:pPr>
                      <a:r>
                        <a:rPr kumimoji="1" lang="ja-JP" altLang="en-US" sz="1100" dirty="0">
                          <a:solidFill>
                            <a:schemeClr val="tx1"/>
                          </a:solidFill>
                          <a:effectLst/>
                          <a:latin typeface="Meiryo UI" charset="-128"/>
                          <a:ea typeface="Meiryo UI" charset="-128"/>
                          <a:cs typeface="Meiryo UI" charset="-128"/>
                        </a:rPr>
                        <a:t>結果から導き出される優先順位の設定</a:t>
                      </a: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8000" indent="-108000">
                        <a:lnSpc>
                          <a:spcPct val="90000"/>
                        </a:lnSpc>
                        <a:spcAft>
                          <a:spcPts val="300"/>
                        </a:spcAft>
                        <a:buClr>
                          <a:schemeClr val="accent2">
                            <a:lumMod val="40000"/>
                            <a:lumOff val="60000"/>
                          </a:schemeClr>
                        </a:buClr>
                        <a:buFont typeface="Arial" panose="020B0604020202020204" pitchFamily="34" charset="0"/>
                        <a:buChar char="•"/>
                        <a:tabLst/>
                      </a:pPr>
                      <a:r>
                        <a:rPr kumimoji="1" lang="ja-JP" altLang="en-US" sz="1100" dirty="0">
                          <a:solidFill>
                            <a:schemeClr val="tx1"/>
                          </a:solidFill>
                          <a:effectLst/>
                          <a:latin typeface="Meiryo UI" charset="-128"/>
                          <a:ea typeface="Meiryo UI" charset="-128"/>
                          <a:cs typeface="Meiryo UI" charset="-128"/>
                        </a:rPr>
                        <a:t>課題仮説、分析シナリオへの優先度付け</a:t>
                      </a: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6126520"/>
                  </a:ext>
                </a:extLst>
              </a:tr>
              <a:tr h="583752">
                <a:tc>
                  <a:txBody>
                    <a:bodyPr/>
                    <a:lstStyle/>
                    <a:p>
                      <a:pPr algn="r">
                        <a:lnSpc>
                          <a:spcPct val="90000"/>
                        </a:lnSpc>
                      </a:pPr>
                      <a:r>
                        <a:rPr kumimoji="1" lang="en-US" altLang="ja-JP" sz="1100" dirty="0">
                          <a:solidFill>
                            <a:schemeClr val="tx1"/>
                          </a:solidFill>
                          <a:latin typeface="Meiryo UI" charset="-128"/>
                          <a:ea typeface="Meiryo UI" charset="-128"/>
                          <a:cs typeface="Meiryo UI" charset="-128"/>
                        </a:rPr>
                        <a:t>11</a:t>
                      </a:r>
                      <a:endParaRPr kumimoji="1" lang="ja-JP" altLang="en-US" sz="1100" dirty="0">
                        <a:solidFill>
                          <a:schemeClr val="tx1"/>
                        </a:solidFill>
                        <a:latin typeface="Meiryo UI" charset="-128"/>
                        <a:ea typeface="Meiryo UI" charset="-128"/>
                        <a:cs typeface="Meiryo UI" charset="-128"/>
                      </a:endParaRPr>
                    </a:p>
                  </a:txBody>
                  <a:tcPr marL="36000" marR="36000" marT="36000" marB="36000">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nSpc>
                          <a:spcPct val="90000"/>
                        </a:lnSpc>
                      </a:pPr>
                      <a:r>
                        <a:rPr kumimoji="1" lang="ja-JP" altLang="en-US" sz="1100" dirty="0">
                          <a:solidFill>
                            <a:schemeClr val="tx1"/>
                          </a:solidFill>
                          <a:latin typeface="Meiryo UI" charset="-128"/>
                          <a:ea typeface="Meiryo UI" charset="-128"/>
                          <a:cs typeface="Meiryo UI" charset="-128"/>
                        </a:rPr>
                        <a:t>実行計画の策定</a:t>
                      </a:r>
                      <a:endParaRPr kumimoji="1" lang="en-US" altLang="ja-JP" sz="1100" dirty="0">
                        <a:solidFill>
                          <a:schemeClr val="tx1"/>
                        </a:solidFill>
                        <a:latin typeface="Meiryo UI" charset="-128"/>
                        <a:ea typeface="Meiryo UI" charset="-128"/>
                        <a:cs typeface="Meiryo UI" charset="-128"/>
                      </a:endParaRP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108000" marR="0" lvl="0" indent="-108000" algn="l" defTabSz="914400" rtl="0" eaLnBrk="1" fontAlgn="auto" latinLnBrk="0" hangingPunct="1">
                        <a:lnSpc>
                          <a:spcPct val="90000"/>
                        </a:lnSpc>
                        <a:spcBef>
                          <a:spcPts val="0"/>
                        </a:spcBef>
                        <a:spcAft>
                          <a:spcPts val="300"/>
                        </a:spcAft>
                        <a:buClr>
                          <a:schemeClr val="accent2">
                            <a:lumMod val="40000"/>
                            <a:lumOff val="60000"/>
                          </a:schemeClr>
                        </a:buClr>
                        <a:buSzTx/>
                        <a:buFont typeface="Arial" panose="020B0604020202020204" pitchFamily="34" charset="0"/>
                        <a:buChar char="•"/>
                        <a:tabLst/>
                        <a:defRPr/>
                      </a:pPr>
                      <a:r>
                        <a:rPr kumimoji="1" lang="ja-JP" altLang="en-US" sz="1100" dirty="0">
                          <a:solidFill>
                            <a:schemeClr val="tx1"/>
                          </a:solidFill>
                          <a:effectLst/>
                          <a:latin typeface="Meiryo UI" charset="-128"/>
                          <a:ea typeface="Meiryo UI" charset="-128"/>
                          <a:cs typeface="Meiryo UI" charset="-128"/>
                        </a:rPr>
                        <a:t>優先順位に基づく実行計画の作成</a:t>
                      </a:r>
                      <a:endParaRPr kumimoji="1" lang="en-US" altLang="ja-JP" sz="1100" dirty="0">
                        <a:solidFill>
                          <a:schemeClr val="tx1"/>
                        </a:solidFill>
                        <a:effectLst/>
                        <a:latin typeface="Meiryo UI" charset="-128"/>
                        <a:ea typeface="Meiryo UI" charset="-128"/>
                        <a:cs typeface="Meiryo UI" charset="-128"/>
                      </a:endParaRP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8000" marR="0" lvl="0" indent="-108000" algn="l" defTabSz="914400" rtl="0" eaLnBrk="1" fontAlgn="auto" latinLnBrk="0" hangingPunct="1">
                        <a:lnSpc>
                          <a:spcPct val="90000"/>
                        </a:lnSpc>
                        <a:spcBef>
                          <a:spcPts val="0"/>
                        </a:spcBef>
                        <a:spcAft>
                          <a:spcPts val="300"/>
                        </a:spcAft>
                        <a:buClr>
                          <a:schemeClr val="accent2">
                            <a:lumMod val="40000"/>
                            <a:lumOff val="60000"/>
                          </a:schemeClr>
                        </a:buClr>
                        <a:buSzTx/>
                        <a:buFont typeface="Arial" panose="020B0604020202020204" pitchFamily="34" charset="0"/>
                        <a:buChar char="•"/>
                        <a:tabLst/>
                        <a:defRPr/>
                      </a:pPr>
                      <a:r>
                        <a:rPr kumimoji="1" lang="ja-JP" altLang="en-US" sz="1100" dirty="0">
                          <a:solidFill>
                            <a:schemeClr val="tx1"/>
                          </a:solidFill>
                          <a:effectLst/>
                          <a:latin typeface="Meiryo UI" charset="-128"/>
                          <a:ea typeface="Meiryo UI" charset="-128"/>
                          <a:cs typeface="Meiryo UI" charset="-128"/>
                        </a:rPr>
                        <a:t>実行計画の確認と合意</a:t>
                      </a:r>
                      <a:endParaRPr kumimoji="1" lang="en-US" altLang="ja-JP" sz="1100" dirty="0">
                        <a:solidFill>
                          <a:schemeClr val="tx1"/>
                        </a:solidFill>
                        <a:effectLst/>
                        <a:latin typeface="Meiryo UI" charset="-128"/>
                        <a:ea typeface="Meiryo UI" charset="-128"/>
                        <a:cs typeface="Meiryo UI" charset="-128"/>
                      </a:endParaRP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8000" marR="0" lvl="0" indent="-108000" algn="l" defTabSz="914400" rtl="0" eaLnBrk="1" fontAlgn="auto" latinLnBrk="0" hangingPunct="1">
                        <a:lnSpc>
                          <a:spcPct val="90000"/>
                        </a:lnSpc>
                        <a:spcBef>
                          <a:spcPts val="0"/>
                        </a:spcBef>
                        <a:spcAft>
                          <a:spcPts val="300"/>
                        </a:spcAft>
                        <a:buClr>
                          <a:schemeClr val="accent2">
                            <a:lumMod val="40000"/>
                            <a:lumOff val="60000"/>
                          </a:schemeClr>
                        </a:buClr>
                        <a:buSzTx/>
                        <a:buFont typeface="Arial" panose="020B0604020202020204" pitchFamily="34" charset="0"/>
                        <a:buChar char="•"/>
                        <a:tabLst/>
                        <a:defRPr/>
                      </a:pPr>
                      <a:r>
                        <a:rPr kumimoji="1" lang="ja-JP" altLang="en-US" sz="1100" dirty="0">
                          <a:solidFill>
                            <a:schemeClr val="tx1"/>
                          </a:solidFill>
                          <a:effectLst/>
                          <a:latin typeface="Meiryo UI" charset="-128"/>
                          <a:ea typeface="Meiryo UI" charset="-128"/>
                          <a:cs typeface="Meiryo UI" charset="-128"/>
                        </a:rPr>
                        <a:t>優先順位に基づく施策の策定、整理、取りまとめ</a:t>
                      </a:r>
                      <a:endParaRPr kumimoji="1" lang="en-US" altLang="ja-JP" sz="1100" dirty="0">
                        <a:solidFill>
                          <a:schemeClr val="tx1"/>
                        </a:solidFill>
                        <a:effectLst/>
                        <a:latin typeface="Meiryo UI" charset="-128"/>
                        <a:ea typeface="Meiryo UI" charset="-128"/>
                        <a:cs typeface="Meiryo UI" charset="-128"/>
                      </a:endParaRPr>
                    </a:p>
                    <a:p>
                      <a:pPr marL="108000" marR="0" lvl="0" indent="-108000" algn="l" defTabSz="914400" rtl="0" eaLnBrk="1" fontAlgn="auto" latinLnBrk="0" hangingPunct="1">
                        <a:lnSpc>
                          <a:spcPct val="90000"/>
                        </a:lnSpc>
                        <a:spcBef>
                          <a:spcPts val="0"/>
                        </a:spcBef>
                        <a:spcAft>
                          <a:spcPts val="300"/>
                        </a:spcAft>
                        <a:buClr>
                          <a:schemeClr val="accent2">
                            <a:lumMod val="40000"/>
                            <a:lumOff val="60000"/>
                          </a:schemeClr>
                        </a:buClr>
                        <a:buSzTx/>
                        <a:buFont typeface="Arial" panose="020B0604020202020204" pitchFamily="34" charset="0"/>
                        <a:buChar char="•"/>
                        <a:tabLst/>
                        <a:defRPr/>
                      </a:pPr>
                      <a:r>
                        <a:rPr kumimoji="1" lang="ja-JP" altLang="en-US" sz="1100" dirty="0">
                          <a:solidFill>
                            <a:schemeClr val="tx1"/>
                          </a:solidFill>
                          <a:effectLst/>
                          <a:latin typeface="Meiryo UI" charset="-128"/>
                          <a:ea typeface="Meiryo UI" charset="-128"/>
                          <a:cs typeface="Meiryo UI" charset="-128"/>
                        </a:rPr>
                        <a:t>実行計画の作成</a:t>
                      </a:r>
                      <a:endParaRPr kumimoji="1" lang="en-US" altLang="ja-JP" sz="1100" dirty="0">
                        <a:solidFill>
                          <a:schemeClr val="tx1"/>
                        </a:solidFill>
                        <a:effectLst/>
                        <a:latin typeface="Meiryo UI" charset="-128"/>
                        <a:ea typeface="Meiryo UI" charset="-128"/>
                        <a:cs typeface="Meiryo UI" charset="-128"/>
                      </a:endParaRP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8000" indent="-108000">
                        <a:lnSpc>
                          <a:spcPct val="90000"/>
                        </a:lnSpc>
                        <a:spcAft>
                          <a:spcPts val="300"/>
                        </a:spcAft>
                        <a:buClr>
                          <a:schemeClr val="accent2">
                            <a:lumMod val="40000"/>
                            <a:lumOff val="60000"/>
                          </a:schemeClr>
                        </a:buClr>
                        <a:buFont typeface="Arial" panose="020B0604020202020204" pitchFamily="34" charset="0"/>
                        <a:buChar char="•"/>
                        <a:tabLst/>
                      </a:pPr>
                      <a:r>
                        <a:rPr kumimoji="1" lang="ja-JP" altLang="en-US" sz="1100" dirty="0">
                          <a:solidFill>
                            <a:schemeClr val="tx1"/>
                          </a:solidFill>
                          <a:effectLst/>
                          <a:latin typeface="Meiryo UI" charset="-128"/>
                          <a:ea typeface="Meiryo UI" charset="-128"/>
                          <a:cs typeface="Meiryo UI" charset="-128"/>
                        </a:rPr>
                        <a:t>優先順位に基づく施策の一覧表</a:t>
                      </a:r>
                      <a:endParaRPr kumimoji="1" lang="en-US" altLang="ja-JP" sz="1100" dirty="0">
                        <a:solidFill>
                          <a:schemeClr val="tx1"/>
                        </a:solidFill>
                        <a:effectLst/>
                        <a:latin typeface="Meiryo UI" charset="-128"/>
                        <a:ea typeface="Meiryo UI" charset="-128"/>
                        <a:cs typeface="Meiryo UI" charset="-128"/>
                      </a:endParaRPr>
                    </a:p>
                    <a:p>
                      <a:pPr marL="108000" indent="-108000">
                        <a:lnSpc>
                          <a:spcPct val="90000"/>
                        </a:lnSpc>
                        <a:spcAft>
                          <a:spcPts val="300"/>
                        </a:spcAft>
                        <a:buClr>
                          <a:schemeClr val="accent2">
                            <a:lumMod val="40000"/>
                            <a:lumOff val="60000"/>
                          </a:schemeClr>
                        </a:buClr>
                        <a:buFont typeface="Arial" panose="020B0604020202020204" pitchFamily="34" charset="0"/>
                        <a:buChar char="•"/>
                        <a:tabLst/>
                      </a:pPr>
                      <a:r>
                        <a:rPr kumimoji="1" lang="ja-JP" altLang="en-US" sz="1100" dirty="0">
                          <a:solidFill>
                            <a:schemeClr val="tx1"/>
                          </a:solidFill>
                          <a:effectLst/>
                          <a:latin typeface="Meiryo UI" charset="-128"/>
                          <a:ea typeface="Meiryo UI" charset="-128"/>
                          <a:cs typeface="Meiryo UI" charset="-128"/>
                        </a:rPr>
                        <a:t>実行計画</a:t>
                      </a:r>
                    </a:p>
                  </a:txBody>
                  <a:tcPr marL="36000" marR="36000" marT="36000" marB="36000">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1006332"/>
                  </a:ext>
                </a:extLst>
              </a:tr>
            </a:tbl>
          </a:graphicData>
        </a:graphic>
      </p:graphicFrame>
      <p:sp>
        <p:nvSpPr>
          <p:cNvPr id="6" name="正方形/長方形 5">
            <a:extLst>
              <a:ext uri="{FF2B5EF4-FFF2-40B4-BE49-F238E27FC236}">
                <a16:creationId xmlns:a16="http://schemas.microsoft.com/office/drawing/2014/main" id="{5723EC86-42D0-4EDD-9FBA-CD9B4527D947}"/>
              </a:ext>
            </a:extLst>
          </p:cNvPr>
          <p:cNvSpPr>
            <a:spLocks noChangeAspect="1"/>
          </p:cNvSpPr>
          <p:nvPr/>
        </p:nvSpPr>
        <p:spPr>
          <a:xfrm>
            <a:off x="11268000" y="-972000"/>
            <a:ext cx="900000" cy="900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P307</a:t>
            </a:r>
          </a:p>
        </p:txBody>
      </p:sp>
    </p:spTree>
    <p:extLst>
      <p:ext uri="{BB962C8B-B14F-4D97-AF65-F5344CB8AC3E}">
        <p14:creationId xmlns:p14="http://schemas.microsoft.com/office/powerpoint/2010/main" val="123636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ED68A5B9-315D-4528-87F3-87D255FDBACD}"/>
              </a:ext>
            </a:extLst>
          </p:cNvPr>
          <p:cNvSpPr>
            <a:spLocks noGrp="1"/>
          </p:cNvSpPr>
          <p:nvPr>
            <p:ph type="title"/>
          </p:nvPr>
        </p:nvSpPr>
        <p:spPr>
          <a:xfrm>
            <a:off x="252000" y="324000"/>
            <a:ext cx="11592000" cy="540000"/>
          </a:xfrm>
        </p:spPr>
        <p:txBody>
          <a:bodyPr>
            <a:normAutofit/>
          </a:bodyPr>
          <a:lstStyle/>
          <a:p>
            <a:r>
              <a:rPr lang="en-US" altLang="ja-JP" dirty="0"/>
              <a:t>5. </a:t>
            </a:r>
            <a:r>
              <a:rPr lang="ja-JP" altLang="en-US" dirty="0"/>
              <a:t>実行の前提条件　</a:t>
            </a:r>
          </a:p>
        </p:txBody>
      </p:sp>
      <p:sp>
        <p:nvSpPr>
          <p:cNvPr id="10" name="テキスト プレースホルダー 9">
            <a:extLst>
              <a:ext uri="{FF2B5EF4-FFF2-40B4-BE49-F238E27FC236}">
                <a16:creationId xmlns:a16="http://schemas.microsoft.com/office/drawing/2014/main" id="{D333F24F-6AA3-4E75-8375-3888BB1ADEE1}"/>
              </a:ext>
            </a:extLst>
          </p:cNvPr>
          <p:cNvSpPr>
            <a:spLocks noGrp="1"/>
          </p:cNvSpPr>
          <p:nvPr>
            <p:ph type="body" sz="quarter" idx="11"/>
          </p:nvPr>
        </p:nvSpPr>
        <p:spPr>
          <a:xfrm>
            <a:off x="251999" y="36000"/>
            <a:ext cx="5832000" cy="252000"/>
          </a:xfrm>
        </p:spPr>
        <p:txBody>
          <a:bodyPr/>
          <a:lstStyle/>
          <a:p>
            <a:r>
              <a:rPr lang="en-US" altLang="ja-JP" dirty="0"/>
              <a:t>2. 3</a:t>
            </a:r>
            <a:r>
              <a:rPr lang="ja-JP" altLang="en-US" dirty="0"/>
              <a:t>つのフォーカスエリアと</a:t>
            </a:r>
            <a:r>
              <a:rPr lang="en-US" altLang="ja-JP" dirty="0"/>
              <a:t>4</a:t>
            </a:r>
            <a:r>
              <a:rPr lang="ja-JP" altLang="en-US" dirty="0"/>
              <a:t>つのタスク</a:t>
            </a:r>
          </a:p>
        </p:txBody>
      </p:sp>
      <p:grpSp>
        <p:nvGrpSpPr>
          <p:cNvPr id="3" name="グループ化 2">
            <a:extLst>
              <a:ext uri="{FF2B5EF4-FFF2-40B4-BE49-F238E27FC236}">
                <a16:creationId xmlns:a16="http://schemas.microsoft.com/office/drawing/2014/main" id="{24C2B0E5-AB55-4863-BB1F-0589A61F61EF}"/>
              </a:ext>
            </a:extLst>
          </p:cNvPr>
          <p:cNvGrpSpPr>
            <a:grpSpLocks noChangeAspect="1"/>
          </p:cNvGrpSpPr>
          <p:nvPr/>
        </p:nvGrpSpPr>
        <p:grpSpPr>
          <a:xfrm>
            <a:off x="3024000" y="648000"/>
            <a:ext cx="6048000" cy="4032000"/>
            <a:chOff x="540000" y="1125000"/>
            <a:chExt cx="4320000" cy="2880000"/>
          </a:xfrm>
        </p:grpSpPr>
        <p:graphicFrame>
          <p:nvGraphicFramePr>
            <p:cNvPr id="4" name="グラフ 3">
              <a:extLst>
                <a:ext uri="{FF2B5EF4-FFF2-40B4-BE49-F238E27FC236}">
                  <a16:creationId xmlns:a16="http://schemas.microsoft.com/office/drawing/2014/main" id="{753386D6-C449-459F-899A-36961BFAE5E2}"/>
                </a:ext>
              </a:extLst>
            </p:cNvPr>
            <p:cNvGraphicFramePr>
              <a:graphicFrameLocks noChangeAspect="1"/>
            </p:cNvGraphicFramePr>
            <p:nvPr/>
          </p:nvGraphicFramePr>
          <p:xfrm>
            <a:off x="540000" y="1125000"/>
            <a:ext cx="4320000" cy="288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a:extLst>
                <a:ext uri="{FF2B5EF4-FFF2-40B4-BE49-F238E27FC236}">
                  <a16:creationId xmlns:a16="http://schemas.microsoft.com/office/drawing/2014/main" id="{046628E1-363C-4B08-A814-30811D58C01B}"/>
                </a:ext>
              </a:extLst>
            </p:cNvPr>
            <p:cNvGraphicFramePr>
              <a:graphicFrameLocks noChangeAspect="1"/>
            </p:cNvGraphicFramePr>
            <p:nvPr/>
          </p:nvGraphicFramePr>
          <p:xfrm>
            <a:off x="1269000" y="1611000"/>
            <a:ext cx="2862000" cy="1908000"/>
          </p:xfrm>
          <a:graphic>
            <a:graphicData uri="http://schemas.openxmlformats.org/drawingml/2006/chart">
              <c:chart xmlns:c="http://schemas.openxmlformats.org/drawingml/2006/chart" xmlns:r="http://schemas.openxmlformats.org/officeDocument/2006/relationships" r:id="rId3"/>
            </a:graphicData>
          </a:graphic>
        </p:graphicFrame>
      </p:grpSp>
      <p:graphicFrame>
        <p:nvGraphicFramePr>
          <p:cNvPr id="14" name="表 13">
            <a:extLst>
              <a:ext uri="{FF2B5EF4-FFF2-40B4-BE49-F238E27FC236}">
                <a16:creationId xmlns:a16="http://schemas.microsoft.com/office/drawing/2014/main" id="{9DFC5A12-8821-4F4E-AF5A-9721AB17B2EE}"/>
              </a:ext>
            </a:extLst>
          </p:cNvPr>
          <p:cNvGraphicFramePr>
            <a:graphicFrameLocks noGrp="1"/>
          </p:cNvGraphicFramePr>
          <p:nvPr>
            <p:extLst>
              <p:ext uri="{D42A27DB-BD31-4B8C-83A1-F6EECF244321}">
                <p14:modId xmlns:p14="http://schemas.microsoft.com/office/powerpoint/2010/main" val="3446537576"/>
              </p:ext>
            </p:extLst>
          </p:nvPr>
        </p:nvGraphicFramePr>
        <p:xfrm>
          <a:off x="252000" y="4500665"/>
          <a:ext cx="11592000" cy="2141016"/>
        </p:xfrm>
        <a:graphic>
          <a:graphicData uri="http://schemas.openxmlformats.org/drawingml/2006/table">
            <a:tbl>
              <a:tblPr firstRow="1" bandRow="1"/>
              <a:tblGrid>
                <a:gridCol w="5400000">
                  <a:extLst>
                    <a:ext uri="{9D8B030D-6E8A-4147-A177-3AD203B41FA5}">
                      <a16:colId xmlns:a16="http://schemas.microsoft.com/office/drawing/2014/main" val="20000"/>
                    </a:ext>
                  </a:extLst>
                </a:gridCol>
                <a:gridCol w="792000">
                  <a:extLst>
                    <a:ext uri="{9D8B030D-6E8A-4147-A177-3AD203B41FA5}">
                      <a16:colId xmlns:a16="http://schemas.microsoft.com/office/drawing/2014/main" val="20001"/>
                    </a:ext>
                  </a:extLst>
                </a:gridCol>
                <a:gridCol w="5400000">
                  <a:extLst>
                    <a:ext uri="{9D8B030D-6E8A-4147-A177-3AD203B41FA5}">
                      <a16:colId xmlns:a16="http://schemas.microsoft.com/office/drawing/2014/main" val="20002"/>
                    </a:ext>
                  </a:extLst>
                </a:gridCol>
              </a:tblGrid>
              <a:tr h="144000">
                <a:tc>
                  <a:txBody>
                    <a:bodyPr/>
                    <a:lstStyle>
                      <a:lvl1pPr marL="0" algn="l" defTabSz="914400" rtl="0" eaLnBrk="1" latinLnBrk="0" hangingPunct="1">
                        <a:defRPr kumimoji="1" sz="1800" b="1" kern="1200">
                          <a:solidFill>
                            <a:schemeClr val="lt1"/>
                          </a:solidFill>
                          <a:latin typeface="IBM Plex Sans"/>
                          <a:ea typeface="Meiryo UI"/>
                          <a:cs typeface="Meiryo UI"/>
                        </a:defRPr>
                      </a:lvl1pPr>
                      <a:lvl2pPr marL="457200" algn="l" defTabSz="914400" rtl="0" eaLnBrk="1" latinLnBrk="0" hangingPunct="1">
                        <a:defRPr kumimoji="1" sz="1800" b="1" kern="1200">
                          <a:solidFill>
                            <a:schemeClr val="lt1"/>
                          </a:solidFill>
                          <a:latin typeface="IBM Plex Sans"/>
                          <a:ea typeface="Meiryo UI"/>
                          <a:cs typeface="Meiryo UI"/>
                        </a:defRPr>
                      </a:lvl2pPr>
                      <a:lvl3pPr marL="914400" algn="l" defTabSz="914400" rtl="0" eaLnBrk="1" latinLnBrk="0" hangingPunct="1">
                        <a:defRPr kumimoji="1" sz="1800" b="1" kern="1200">
                          <a:solidFill>
                            <a:schemeClr val="lt1"/>
                          </a:solidFill>
                          <a:latin typeface="IBM Plex Sans"/>
                          <a:ea typeface="Meiryo UI"/>
                          <a:cs typeface="Meiryo UI"/>
                        </a:defRPr>
                      </a:lvl3pPr>
                      <a:lvl4pPr marL="1371600" algn="l" defTabSz="914400" rtl="0" eaLnBrk="1" latinLnBrk="0" hangingPunct="1">
                        <a:defRPr kumimoji="1" sz="1800" b="1" kern="1200">
                          <a:solidFill>
                            <a:schemeClr val="lt1"/>
                          </a:solidFill>
                          <a:latin typeface="IBM Plex Sans"/>
                          <a:ea typeface="Meiryo UI"/>
                          <a:cs typeface="Meiryo UI"/>
                        </a:defRPr>
                      </a:lvl4pPr>
                      <a:lvl5pPr marL="1828800" algn="l" defTabSz="914400" rtl="0" eaLnBrk="1" latinLnBrk="0" hangingPunct="1">
                        <a:defRPr kumimoji="1" sz="1800" b="1" kern="1200">
                          <a:solidFill>
                            <a:schemeClr val="lt1"/>
                          </a:solidFill>
                          <a:latin typeface="IBM Plex Sans"/>
                          <a:ea typeface="Meiryo UI"/>
                          <a:cs typeface="Meiryo UI"/>
                        </a:defRPr>
                      </a:lvl5pPr>
                      <a:lvl6pPr marL="2286000" algn="l" defTabSz="914400" rtl="0" eaLnBrk="1" latinLnBrk="0" hangingPunct="1">
                        <a:defRPr kumimoji="1" sz="1800" b="1" kern="1200">
                          <a:solidFill>
                            <a:schemeClr val="lt1"/>
                          </a:solidFill>
                          <a:latin typeface="IBM Plex Sans"/>
                          <a:ea typeface="Meiryo UI"/>
                          <a:cs typeface="Meiryo UI"/>
                        </a:defRPr>
                      </a:lvl6pPr>
                      <a:lvl7pPr marL="2743200" algn="l" defTabSz="914400" rtl="0" eaLnBrk="1" latinLnBrk="0" hangingPunct="1">
                        <a:defRPr kumimoji="1" sz="1800" b="1" kern="1200">
                          <a:solidFill>
                            <a:schemeClr val="lt1"/>
                          </a:solidFill>
                          <a:latin typeface="IBM Plex Sans"/>
                          <a:ea typeface="Meiryo UI"/>
                          <a:cs typeface="Meiryo UI"/>
                        </a:defRPr>
                      </a:lvl7pPr>
                      <a:lvl8pPr marL="3200400" algn="l" defTabSz="914400" rtl="0" eaLnBrk="1" latinLnBrk="0" hangingPunct="1">
                        <a:defRPr kumimoji="1" sz="1800" b="1" kern="1200">
                          <a:solidFill>
                            <a:schemeClr val="lt1"/>
                          </a:solidFill>
                          <a:latin typeface="IBM Plex Sans"/>
                          <a:ea typeface="Meiryo UI"/>
                          <a:cs typeface="Meiryo UI"/>
                        </a:defRPr>
                      </a:lvl8pPr>
                      <a:lvl9pPr marL="3657600" algn="l" defTabSz="914400" rtl="0" eaLnBrk="1" latinLnBrk="0" hangingPunct="1">
                        <a:defRPr kumimoji="1" sz="1800" b="1" kern="1200">
                          <a:solidFill>
                            <a:schemeClr val="lt1"/>
                          </a:solidFill>
                          <a:latin typeface="IBM Plex Sans"/>
                          <a:ea typeface="Meiryo UI"/>
                          <a:cs typeface="Meiryo UI"/>
                        </a:defRPr>
                      </a:lvl9pPr>
                    </a:lstStyle>
                    <a:p>
                      <a:pPr marL="0" marR="0" indent="0" algn="l" defTabSz="914400" rtl="0" eaLnBrk="1" fontAlgn="auto" latinLnBrk="0" hangingPunct="1">
                        <a:lnSpc>
                          <a:spcPct val="90000"/>
                        </a:lnSpc>
                        <a:spcBef>
                          <a:spcPts val="0"/>
                        </a:spcBef>
                        <a:spcAft>
                          <a:spcPts val="600"/>
                        </a:spcAft>
                        <a:buClr>
                          <a:schemeClr val="tx2">
                            <a:lumMod val="60000"/>
                            <a:lumOff val="40000"/>
                          </a:schemeClr>
                        </a:buClr>
                        <a:buSzTx/>
                        <a:buFontTx/>
                        <a:buNone/>
                        <a:tabLst/>
                        <a:defRPr/>
                      </a:pPr>
                      <a:r>
                        <a:rPr lang="ja-JP" altLang="en-US" sz="2400" b="1" baseline="0" dirty="0">
                          <a:solidFill>
                            <a:schemeClr val="bg2">
                              <a:lumMod val="25000"/>
                            </a:schemeClr>
                          </a:solidFill>
                          <a:latin typeface="+mn-lt"/>
                          <a:ea typeface="+mn-ea"/>
                        </a:rPr>
                        <a:t>前提条件</a:t>
                      </a:r>
                    </a:p>
                  </a:txBody>
                  <a:tcPr marL="3600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b="1" kern="1200">
                          <a:solidFill>
                            <a:schemeClr val="lt1"/>
                          </a:solidFill>
                          <a:latin typeface="IBM Plex Sans"/>
                          <a:ea typeface="Meiryo UI"/>
                          <a:cs typeface="Meiryo UI"/>
                        </a:defRPr>
                      </a:lvl1pPr>
                      <a:lvl2pPr marL="457200" algn="l" defTabSz="914400" rtl="0" eaLnBrk="1" latinLnBrk="0" hangingPunct="1">
                        <a:defRPr kumimoji="1" sz="1800" b="1" kern="1200">
                          <a:solidFill>
                            <a:schemeClr val="lt1"/>
                          </a:solidFill>
                          <a:latin typeface="IBM Plex Sans"/>
                          <a:ea typeface="Meiryo UI"/>
                          <a:cs typeface="Meiryo UI"/>
                        </a:defRPr>
                      </a:lvl2pPr>
                      <a:lvl3pPr marL="914400" algn="l" defTabSz="914400" rtl="0" eaLnBrk="1" latinLnBrk="0" hangingPunct="1">
                        <a:defRPr kumimoji="1" sz="1800" b="1" kern="1200">
                          <a:solidFill>
                            <a:schemeClr val="lt1"/>
                          </a:solidFill>
                          <a:latin typeface="IBM Plex Sans"/>
                          <a:ea typeface="Meiryo UI"/>
                          <a:cs typeface="Meiryo UI"/>
                        </a:defRPr>
                      </a:lvl3pPr>
                      <a:lvl4pPr marL="1371600" algn="l" defTabSz="914400" rtl="0" eaLnBrk="1" latinLnBrk="0" hangingPunct="1">
                        <a:defRPr kumimoji="1" sz="1800" b="1" kern="1200">
                          <a:solidFill>
                            <a:schemeClr val="lt1"/>
                          </a:solidFill>
                          <a:latin typeface="IBM Plex Sans"/>
                          <a:ea typeface="Meiryo UI"/>
                          <a:cs typeface="Meiryo UI"/>
                        </a:defRPr>
                      </a:lvl4pPr>
                      <a:lvl5pPr marL="1828800" algn="l" defTabSz="914400" rtl="0" eaLnBrk="1" latinLnBrk="0" hangingPunct="1">
                        <a:defRPr kumimoji="1" sz="1800" b="1" kern="1200">
                          <a:solidFill>
                            <a:schemeClr val="lt1"/>
                          </a:solidFill>
                          <a:latin typeface="IBM Plex Sans"/>
                          <a:ea typeface="Meiryo UI"/>
                          <a:cs typeface="Meiryo UI"/>
                        </a:defRPr>
                      </a:lvl5pPr>
                      <a:lvl6pPr marL="2286000" algn="l" defTabSz="914400" rtl="0" eaLnBrk="1" latinLnBrk="0" hangingPunct="1">
                        <a:defRPr kumimoji="1" sz="1800" b="1" kern="1200">
                          <a:solidFill>
                            <a:schemeClr val="lt1"/>
                          </a:solidFill>
                          <a:latin typeface="IBM Plex Sans"/>
                          <a:ea typeface="Meiryo UI"/>
                          <a:cs typeface="Meiryo UI"/>
                        </a:defRPr>
                      </a:lvl6pPr>
                      <a:lvl7pPr marL="2743200" algn="l" defTabSz="914400" rtl="0" eaLnBrk="1" latinLnBrk="0" hangingPunct="1">
                        <a:defRPr kumimoji="1" sz="1800" b="1" kern="1200">
                          <a:solidFill>
                            <a:schemeClr val="lt1"/>
                          </a:solidFill>
                          <a:latin typeface="IBM Plex Sans"/>
                          <a:ea typeface="Meiryo UI"/>
                          <a:cs typeface="Meiryo UI"/>
                        </a:defRPr>
                      </a:lvl7pPr>
                      <a:lvl8pPr marL="3200400" algn="l" defTabSz="914400" rtl="0" eaLnBrk="1" latinLnBrk="0" hangingPunct="1">
                        <a:defRPr kumimoji="1" sz="1800" b="1" kern="1200">
                          <a:solidFill>
                            <a:schemeClr val="lt1"/>
                          </a:solidFill>
                          <a:latin typeface="IBM Plex Sans"/>
                          <a:ea typeface="Meiryo UI"/>
                          <a:cs typeface="Meiryo UI"/>
                        </a:defRPr>
                      </a:lvl8pPr>
                      <a:lvl9pPr marL="3657600" algn="l" defTabSz="914400" rtl="0" eaLnBrk="1" latinLnBrk="0" hangingPunct="1">
                        <a:defRPr kumimoji="1" sz="1800" b="1" kern="1200">
                          <a:solidFill>
                            <a:schemeClr val="lt1"/>
                          </a:solidFill>
                          <a:latin typeface="IBM Plex Sans"/>
                          <a:ea typeface="Meiryo UI"/>
                          <a:cs typeface="Meiryo UI"/>
                        </a:defRPr>
                      </a:lvl9pPr>
                    </a:lstStyle>
                    <a:p>
                      <a:pPr marL="0" marR="0" indent="0" algn="l" defTabSz="914400" rtl="0" eaLnBrk="1" fontAlgn="auto" latinLnBrk="0" hangingPunct="1">
                        <a:lnSpc>
                          <a:spcPct val="90000"/>
                        </a:lnSpc>
                        <a:spcBef>
                          <a:spcPts val="0"/>
                        </a:spcBef>
                        <a:spcAft>
                          <a:spcPts val="600"/>
                        </a:spcAft>
                        <a:buClr>
                          <a:schemeClr val="tx2">
                            <a:lumMod val="60000"/>
                            <a:lumOff val="40000"/>
                          </a:schemeClr>
                        </a:buClr>
                        <a:buSzTx/>
                        <a:buFontTx/>
                        <a:buNone/>
                        <a:tabLst/>
                        <a:defRPr/>
                      </a:pPr>
                      <a:endParaRPr kumimoji="1" lang="ja-JP" altLang="en-US" sz="1800" b="1" i="0" u="none" strike="noStrike" cap="none" normalizeH="0" baseline="0" dirty="0">
                        <a:ln>
                          <a:noFill/>
                        </a:ln>
                        <a:solidFill>
                          <a:schemeClr val="accent3">
                            <a:lumMod val="75000"/>
                          </a:schemeClr>
                        </a:solidFill>
                        <a:effectLst/>
                        <a:latin typeface="+mn-lt"/>
                        <a:ea typeface="+mn-ea"/>
                      </a:endParaRPr>
                    </a:p>
                  </a:txBody>
                  <a:tcPr marL="3600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b="1" kern="1200">
                          <a:solidFill>
                            <a:schemeClr val="lt1"/>
                          </a:solidFill>
                          <a:latin typeface="IBM Plex Sans"/>
                          <a:ea typeface="Meiryo UI"/>
                          <a:cs typeface="Meiryo UI"/>
                        </a:defRPr>
                      </a:lvl1pPr>
                      <a:lvl2pPr marL="457200" algn="l" defTabSz="914400" rtl="0" eaLnBrk="1" latinLnBrk="0" hangingPunct="1">
                        <a:defRPr kumimoji="1" sz="1800" b="1" kern="1200">
                          <a:solidFill>
                            <a:schemeClr val="lt1"/>
                          </a:solidFill>
                          <a:latin typeface="IBM Plex Sans"/>
                          <a:ea typeface="Meiryo UI"/>
                          <a:cs typeface="Meiryo UI"/>
                        </a:defRPr>
                      </a:lvl2pPr>
                      <a:lvl3pPr marL="914400" algn="l" defTabSz="914400" rtl="0" eaLnBrk="1" latinLnBrk="0" hangingPunct="1">
                        <a:defRPr kumimoji="1" sz="1800" b="1" kern="1200">
                          <a:solidFill>
                            <a:schemeClr val="lt1"/>
                          </a:solidFill>
                          <a:latin typeface="IBM Plex Sans"/>
                          <a:ea typeface="Meiryo UI"/>
                          <a:cs typeface="Meiryo UI"/>
                        </a:defRPr>
                      </a:lvl3pPr>
                      <a:lvl4pPr marL="1371600" algn="l" defTabSz="914400" rtl="0" eaLnBrk="1" latinLnBrk="0" hangingPunct="1">
                        <a:defRPr kumimoji="1" sz="1800" b="1" kern="1200">
                          <a:solidFill>
                            <a:schemeClr val="lt1"/>
                          </a:solidFill>
                          <a:latin typeface="IBM Plex Sans"/>
                          <a:ea typeface="Meiryo UI"/>
                          <a:cs typeface="Meiryo UI"/>
                        </a:defRPr>
                      </a:lvl4pPr>
                      <a:lvl5pPr marL="1828800" algn="l" defTabSz="914400" rtl="0" eaLnBrk="1" latinLnBrk="0" hangingPunct="1">
                        <a:defRPr kumimoji="1" sz="1800" b="1" kern="1200">
                          <a:solidFill>
                            <a:schemeClr val="lt1"/>
                          </a:solidFill>
                          <a:latin typeface="IBM Plex Sans"/>
                          <a:ea typeface="Meiryo UI"/>
                          <a:cs typeface="Meiryo UI"/>
                        </a:defRPr>
                      </a:lvl5pPr>
                      <a:lvl6pPr marL="2286000" algn="l" defTabSz="914400" rtl="0" eaLnBrk="1" latinLnBrk="0" hangingPunct="1">
                        <a:defRPr kumimoji="1" sz="1800" b="1" kern="1200">
                          <a:solidFill>
                            <a:schemeClr val="lt1"/>
                          </a:solidFill>
                          <a:latin typeface="IBM Plex Sans"/>
                          <a:ea typeface="Meiryo UI"/>
                          <a:cs typeface="Meiryo UI"/>
                        </a:defRPr>
                      </a:lvl6pPr>
                      <a:lvl7pPr marL="2743200" algn="l" defTabSz="914400" rtl="0" eaLnBrk="1" latinLnBrk="0" hangingPunct="1">
                        <a:defRPr kumimoji="1" sz="1800" b="1" kern="1200">
                          <a:solidFill>
                            <a:schemeClr val="lt1"/>
                          </a:solidFill>
                          <a:latin typeface="IBM Plex Sans"/>
                          <a:ea typeface="Meiryo UI"/>
                          <a:cs typeface="Meiryo UI"/>
                        </a:defRPr>
                      </a:lvl7pPr>
                      <a:lvl8pPr marL="3200400" algn="l" defTabSz="914400" rtl="0" eaLnBrk="1" latinLnBrk="0" hangingPunct="1">
                        <a:defRPr kumimoji="1" sz="1800" b="1" kern="1200">
                          <a:solidFill>
                            <a:schemeClr val="lt1"/>
                          </a:solidFill>
                          <a:latin typeface="IBM Plex Sans"/>
                          <a:ea typeface="Meiryo UI"/>
                          <a:cs typeface="Meiryo UI"/>
                        </a:defRPr>
                      </a:lvl8pPr>
                      <a:lvl9pPr marL="3657600" algn="l" defTabSz="914400" rtl="0" eaLnBrk="1" latinLnBrk="0" hangingPunct="1">
                        <a:defRPr kumimoji="1" sz="1800" b="1" kern="1200">
                          <a:solidFill>
                            <a:schemeClr val="lt1"/>
                          </a:solidFill>
                          <a:latin typeface="IBM Plex Sans"/>
                          <a:ea typeface="Meiryo UI"/>
                          <a:cs typeface="Meiryo UI"/>
                        </a:defRPr>
                      </a:lvl9pPr>
                    </a:lstStyle>
                    <a:p>
                      <a:pPr marL="0" marR="0" indent="0" algn="l" defTabSz="914400" rtl="0" eaLnBrk="1" fontAlgn="auto" latinLnBrk="0" hangingPunct="1">
                        <a:lnSpc>
                          <a:spcPct val="90000"/>
                        </a:lnSpc>
                        <a:spcBef>
                          <a:spcPts val="0"/>
                        </a:spcBef>
                        <a:spcAft>
                          <a:spcPts val="600"/>
                        </a:spcAft>
                        <a:buClr>
                          <a:schemeClr val="tx2">
                            <a:lumMod val="60000"/>
                            <a:lumOff val="40000"/>
                          </a:schemeClr>
                        </a:buClr>
                        <a:buSzTx/>
                        <a:buFontTx/>
                        <a:buNone/>
                        <a:tabLst/>
                        <a:defRPr/>
                      </a:pPr>
                      <a:endParaRPr lang="ja-JP" altLang="en-US" sz="1800" b="1" baseline="0" dirty="0">
                        <a:solidFill>
                          <a:schemeClr val="accent3">
                            <a:lumMod val="75000"/>
                          </a:schemeClr>
                        </a:solidFill>
                        <a:latin typeface="+mn-lt"/>
                        <a:ea typeface="+mn-ea"/>
                      </a:endParaRPr>
                    </a:p>
                  </a:txBody>
                  <a:tcPr marL="3600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2000">
                <a:tc>
                  <a:txBody>
                    <a:bodyPr/>
                    <a:lstStyle>
                      <a:lvl1pPr marL="0" algn="l" defTabSz="914400" rtl="0" eaLnBrk="1" latinLnBrk="0" hangingPunct="1">
                        <a:defRPr kumimoji="1" sz="1800" kern="1200">
                          <a:solidFill>
                            <a:schemeClr val="dk1"/>
                          </a:solidFill>
                          <a:latin typeface="IBM Plex Sans"/>
                          <a:ea typeface="Meiryo UI"/>
                          <a:cs typeface="Meiryo UI"/>
                        </a:defRPr>
                      </a:lvl1pPr>
                      <a:lvl2pPr marL="457200" algn="l" defTabSz="914400" rtl="0" eaLnBrk="1" latinLnBrk="0" hangingPunct="1">
                        <a:defRPr kumimoji="1" sz="1800" kern="1200">
                          <a:solidFill>
                            <a:schemeClr val="dk1"/>
                          </a:solidFill>
                          <a:latin typeface="IBM Plex Sans"/>
                          <a:ea typeface="Meiryo UI"/>
                          <a:cs typeface="Meiryo UI"/>
                        </a:defRPr>
                      </a:lvl2pPr>
                      <a:lvl3pPr marL="914400" algn="l" defTabSz="914400" rtl="0" eaLnBrk="1" latinLnBrk="0" hangingPunct="1">
                        <a:defRPr kumimoji="1" sz="1800" kern="1200">
                          <a:solidFill>
                            <a:schemeClr val="dk1"/>
                          </a:solidFill>
                          <a:latin typeface="IBM Plex Sans"/>
                          <a:ea typeface="Meiryo UI"/>
                          <a:cs typeface="Meiryo UI"/>
                        </a:defRPr>
                      </a:lvl3pPr>
                      <a:lvl4pPr marL="1371600" algn="l" defTabSz="914400" rtl="0" eaLnBrk="1" latinLnBrk="0" hangingPunct="1">
                        <a:defRPr kumimoji="1" sz="1800" kern="1200">
                          <a:solidFill>
                            <a:schemeClr val="dk1"/>
                          </a:solidFill>
                          <a:latin typeface="IBM Plex Sans"/>
                          <a:ea typeface="Meiryo UI"/>
                          <a:cs typeface="Meiryo UI"/>
                        </a:defRPr>
                      </a:lvl4pPr>
                      <a:lvl5pPr marL="1828800" algn="l" defTabSz="914400" rtl="0" eaLnBrk="1" latinLnBrk="0" hangingPunct="1">
                        <a:defRPr kumimoji="1" sz="1800" kern="1200">
                          <a:solidFill>
                            <a:schemeClr val="dk1"/>
                          </a:solidFill>
                          <a:latin typeface="IBM Plex Sans"/>
                          <a:ea typeface="Meiryo UI"/>
                          <a:cs typeface="Meiryo UI"/>
                        </a:defRPr>
                      </a:lvl5pPr>
                      <a:lvl6pPr marL="2286000" algn="l" defTabSz="914400" rtl="0" eaLnBrk="1" latinLnBrk="0" hangingPunct="1">
                        <a:defRPr kumimoji="1" sz="1800" kern="1200">
                          <a:solidFill>
                            <a:schemeClr val="dk1"/>
                          </a:solidFill>
                          <a:latin typeface="IBM Plex Sans"/>
                          <a:ea typeface="Meiryo UI"/>
                          <a:cs typeface="Meiryo UI"/>
                        </a:defRPr>
                      </a:lvl6pPr>
                      <a:lvl7pPr marL="2743200" algn="l" defTabSz="914400" rtl="0" eaLnBrk="1" latinLnBrk="0" hangingPunct="1">
                        <a:defRPr kumimoji="1" sz="1800" kern="1200">
                          <a:solidFill>
                            <a:schemeClr val="dk1"/>
                          </a:solidFill>
                          <a:latin typeface="IBM Plex Sans"/>
                          <a:ea typeface="Meiryo UI"/>
                          <a:cs typeface="Meiryo UI"/>
                        </a:defRPr>
                      </a:lvl7pPr>
                      <a:lvl8pPr marL="3200400" algn="l" defTabSz="914400" rtl="0" eaLnBrk="1" latinLnBrk="0" hangingPunct="1">
                        <a:defRPr kumimoji="1" sz="1800" kern="1200">
                          <a:solidFill>
                            <a:schemeClr val="dk1"/>
                          </a:solidFill>
                          <a:latin typeface="IBM Plex Sans"/>
                          <a:ea typeface="Meiryo UI"/>
                          <a:cs typeface="Meiryo UI"/>
                        </a:defRPr>
                      </a:lvl8pPr>
                      <a:lvl9pPr marL="3657600" algn="l" defTabSz="914400" rtl="0" eaLnBrk="1" latinLnBrk="0" hangingPunct="1">
                        <a:defRPr kumimoji="1" sz="1800" kern="1200">
                          <a:solidFill>
                            <a:schemeClr val="dk1"/>
                          </a:solidFill>
                          <a:latin typeface="IBM Plex Sans"/>
                          <a:ea typeface="Meiryo UI"/>
                          <a:cs typeface="Meiryo UI"/>
                        </a:defRPr>
                      </a:lvl9pPr>
                    </a:lstStyle>
                    <a:p>
                      <a:pPr marL="0" marR="0" indent="0" algn="l" defTabSz="914400" rtl="0" eaLnBrk="1" fontAlgn="auto" latinLnBrk="0" hangingPunct="1">
                        <a:lnSpc>
                          <a:spcPct val="90000"/>
                        </a:lnSpc>
                        <a:spcBef>
                          <a:spcPts val="0"/>
                        </a:spcBef>
                        <a:spcAft>
                          <a:spcPts val="600"/>
                        </a:spcAft>
                        <a:buClr>
                          <a:schemeClr val="tx2">
                            <a:lumMod val="60000"/>
                            <a:lumOff val="40000"/>
                          </a:schemeClr>
                        </a:buClr>
                        <a:buSzTx/>
                        <a:buFontTx/>
                        <a:buNone/>
                        <a:tabLst/>
                        <a:defRPr/>
                      </a:pPr>
                      <a:endParaRPr lang="ja-JP" altLang="en-US" sz="300" b="1" baseline="0" dirty="0">
                        <a:solidFill>
                          <a:schemeClr val="bg1"/>
                        </a:solidFill>
                        <a:latin typeface="+mn-lt"/>
                        <a:ea typeface="+mn-ea"/>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ECCF3">
                        <a:lumMod val="40000"/>
                        <a:lumOff val="60000"/>
                      </a:srgbClr>
                    </a:solidFill>
                  </a:tcPr>
                </a:tc>
                <a:tc>
                  <a:txBody>
                    <a:bodyPr/>
                    <a:lstStyle>
                      <a:lvl1pPr marL="0" algn="l" defTabSz="914400" rtl="0" eaLnBrk="1" latinLnBrk="0" hangingPunct="1">
                        <a:defRPr kumimoji="1" sz="1800" kern="1200">
                          <a:solidFill>
                            <a:schemeClr val="dk1"/>
                          </a:solidFill>
                          <a:latin typeface="IBM Plex Sans"/>
                          <a:ea typeface="Meiryo UI"/>
                          <a:cs typeface="Meiryo UI"/>
                        </a:defRPr>
                      </a:lvl1pPr>
                      <a:lvl2pPr marL="457200" algn="l" defTabSz="914400" rtl="0" eaLnBrk="1" latinLnBrk="0" hangingPunct="1">
                        <a:defRPr kumimoji="1" sz="1800" kern="1200">
                          <a:solidFill>
                            <a:schemeClr val="dk1"/>
                          </a:solidFill>
                          <a:latin typeface="IBM Plex Sans"/>
                          <a:ea typeface="Meiryo UI"/>
                          <a:cs typeface="Meiryo UI"/>
                        </a:defRPr>
                      </a:lvl2pPr>
                      <a:lvl3pPr marL="914400" algn="l" defTabSz="914400" rtl="0" eaLnBrk="1" latinLnBrk="0" hangingPunct="1">
                        <a:defRPr kumimoji="1" sz="1800" kern="1200">
                          <a:solidFill>
                            <a:schemeClr val="dk1"/>
                          </a:solidFill>
                          <a:latin typeface="IBM Plex Sans"/>
                          <a:ea typeface="Meiryo UI"/>
                          <a:cs typeface="Meiryo UI"/>
                        </a:defRPr>
                      </a:lvl3pPr>
                      <a:lvl4pPr marL="1371600" algn="l" defTabSz="914400" rtl="0" eaLnBrk="1" latinLnBrk="0" hangingPunct="1">
                        <a:defRPr kumimoji="1" sz="1800" kern="1200">
                          <a:solidFill>
                            <a:schemeClr val="dk1"/>
                          </a:solidFill>
                          <a:latin typeface="IBM Plex Sans"/>
                          <a:ea typeface="Meiryo UI"/>
                          <a:cs typeface="Meiryo UI"/>
                        </a:defRPr>
                      </a:lvl4pPr>
                      <a:lvl5pPr marL="1828800" algn="l" defTabSz="914400" rtl="0" eaLnBrk="1" latinLnBrk="0" hangingPunct="1">
                        <a:defRPr kumimoji="1" sz="1800" kern="1200">
                          <a:solidFill>
                            <a:schemeClr val="dk1"/>
                          </a:solidFill>
                          <a:latin typeface="IBM Plex Sans"/>
                          <a:ea typeface="Meiryo UI"/>
                          <a:cs typeface="Meiryo UI"/>
                        </a:defRPr>
                      </a:lvl5pPr>
                      <a:lvl6pPr marL="2286000" algn="l" defTabSz="914400" rtl="0" eaLnBrk="1" latinLnBrk="0" hangingPunct="1">
                        <a:defRPr kumimoji="1" sz="1800" kern="1200">
                          <a:solidFill>
                            <a:schemeClr val="dk1"/>
                          </a:solidFill>
                          <a:latin typeface="IBM Plex Sans"/>
                          <a:ea typeface="Meiryo UI"/>
                          <a:cs typeface="Meiryo UI"/>
                        </a:defRPr>
                      </a:lvl6pPr>
                      <a:lvl7pPr marL="2743200" algn="l" defTabSz="914400" rtl="0" eaLnBrk="1" latinLnBrk="0" hangingPunct="1">
                        <a:defRPr kumimoji="1" sz="1800" kern="1200">
                          <a:solidFill>
                            <a:schemeClr val="dk1"/>
                          </a:solidFill>
                          <a:latin typeface="IBM Plex Sans"/>
                          <a:ea typeface="Meiryo UI"/>
                          <a:cs typeface="Meiryo UI"/>
                        </a:defRPr>
                      </a:lvl7pPr>
                      <a:lvl8pPr marL="3200400" algn="l" defTabSz="914400" rtl="0" eaLnBrk="1" latinLnBrk="0" hangingPunct="1">
                        <a:defRPr kumimoji="1" sz="1800" kern="1200">
                          <a:solidFill>
                            <a:schemeClr val="dk1"/>
                          </a:solidFill>
                          <a:latin typeface="IBM Plex Sans"/>
                          <a:ea typeface="Meiryo UI"/>
                          <a:cs typeface="Meiryo UI"/>
                        </a:defRPr>
                      </a:lvl8pPr>
                      <a:lvl9pPr marL="3657600" algn="l" defTabSz="914400" rtl="0" eaLnBrk="1" latinLnBrk="0" hangingPunct="1">
                        <a:defRPr kumimoji="1" sz="1800" kern="1200">
                          <a:solidFill>
                            <a:schemeClr val="dk1"/>
                          </a:solidFill>
                          <a:latin typeface="IBM Plex Sans"/>
                          <a:ea typeface="Meiryo UI"/>
                          <a:cs typeface="Meiryo UI"/>
                        </a:defRPr>
                      </a:lvl9pPr>
                    </a:lstStyle>
                    <a:p>
                      <a:pPr marL="0" marR="0" indent="0" algn="l" defTabSz="914400" rtl="0" eaLnBrk="1" fontAlgn="auto" latinLnBrk="0" hangingPunct="1">
                        <a:lnSpc>
                          <a:spcPct val="90000"/>
                        </a:lnSpc>
                        <a:spcBef>
                          <a:spcPts val="0"/>
                        </a:spcBef>
                        <a:spcAft>
                          <a:spcPts val="600"/>
                        </a:spcAft>
                        <a:buClr>
                          <a:schemeClr val="tx2">
                            <a:lumMod val="60000"/>
                            <a:lumOff val="40000"/>
                          </a:schemeClr>
                        </a:buClr>
                        <a:buSzTx/>
                        <a:buFontTx/>
                        <a:buNone/>
                        <a:tabLst/>
                        <a:defRPr/>
                      </a:pPr>
                      <a:endParaRPr kumimoji="1" lang="ja-JP" altLang="en-US" sz="300" b="1" i="0" u="none" strike="noStrike" cap="none" normalizeH="0" baseline="0" dirty="0">
                        <a:ln>
                          <a:noFill/>
                        </a:ln>
                        <a:solidFill>
                          <a:schemeClr val="bg1"/>
                        </a:solidFill>
                        <a:effectLst/>
                        <a:latin typeface="+mn-lt"/>
                        <a:ea typeface="+mn-ea"/>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dk1"/>
                          </a:solidFill>
                          <a:latin typeface="IBM Plex Sans"/>
                          <a:ea typeface="Meiryo UI"/>
                          <a:cs typeface="Meiryo UI"/>
                        </a:defRPr>
                      </a:lvl1pPr>
                      <a:lvl2pPr marL="457200" algn="l" defTabSz="914400" rtl="0" eaLnBrk="1" latinLnBrk="0" hangingPunct="1">
                        <a:defRPr kumimoji="1" sz="1800" kern="1200">
                          <a:solidFill>
                            <a:schemeClr val="dk1"/>
                          </a:solidFill>
                          <a:latin typeface="IBM Plex Sans"/>
                          <a:ea typeface="Meiryo UI"/>
                          <a:cs typeface="Meiryo UI"/>
                        </a:defRPr>
                      </a:lvl2pPr>
                      <a:lvl3pPr marL="914400" algn="l" defTabSz="914400" rtl="0" eaLnBrk="1" latinLnBrk="0" hangingPunct="1">
                        <a:defRPr kumimoji="1" sz="1800" kern="1200">
                          <a:solidFill>
                            <a:schemeClr val="dk1"/>
                          </a:solidFill>
                          <a:latin typeface="IBM Plex Sans"/>
                          <a:ea typeface="Meiryo UI"/>
                          <a:cs typeface="Meiryo UI"/>
                        </a:defRPr>
                      </a:lvl3pPr>
                      <a:lvl4pPr marL="1371600" algn="l" defTabSz="914400" rtl="0" eaLnBrk="1" latinLnBrk="0" hangingPunct="1">
                        <a:defRPr kumimoji="1" sz="1800" kern="1200">
                          <a:solidFill>
                            <a:schemeClr val="dk1"/>
                          </a:solidFill>
                          <a:latin typeface="IBM Plex Sans"/>
                          <a:ea typeface="Meiryo UI"/>
                          <a:cs typeface="Meiryo UI"/>
                        </a:defRPr>
                      </a:lvl4pPr>
                      <a:lvl5pPr marL="1828800" algn="l" defTabSz="914400" rtl="0" eaLnBrk="1" latinLnBrk="0" hangingPunct="1">
                        <a:defRPr kumimoji="1" sz="1800" kern="1200">
                          <a:solidFill>
                            <a:schemeClr val="dk1"/>
                          </a:solidFill>
                          <a:latin typeface="IBM Plex Sans"/>
                          <a:ea typeface="Meiryo UI"/>
                          <a:cs typeface="Meiryo UI"/>
                        </a:defRPr>
                      </a:lvl5pPr>
                      <a:lvl6pPr marL="2286000" algn="l" defTabSz="914400" rtl="0" eaLnBrk="1" latinLnBrk="0" hangingPunct="1">
                        <a:defRPr kumimoji="1" sz="1800" kern="1200">
                          <a:solidFill>
                            <a:schemeClr val="dk1"/>
                          </a:solidFill>
                          <a:latin typeface="IBM Plex Sans"/>
                          <a:ea typeface="Meiryo UI"/>
                          <a:cs typeface="Meiryo UI"/>
                        </a:defRPr>
                      </a:lvl6pPr>
                      <a:lvl7pPr marL="2743200" algn="l" defTabSz="914400" rtl="0" eaLnBrk="1" latinLnBrk="0" hangingPunct="1">
                        <a:defRPr kumimoji="1" sz="1800" kern="1200">
                          <a:solidFill>
                            <a:schemeClr val="dk1"/>
                          </a:solidFill>
                          <a:latin typeface="IBM Plex Sans"/>
                          <a:ea typeface="Meiryo UI"/>
                          <a:cs typeface="Meiryo UI"/>
                        </a:defRPr>
                      </a:lvl7pPr>
                      <a:lvl8pPr marL="3200400" algn="l" defTabSz="914400" rtl="0" eaLnBrk="1" latinLnBrk="0" hangingPunct="1">
                        <a:defRPr kumimoji="1" sz="1800" kern="1200">
                          <a:solidFill>
                            <a:schemeClr val="dk1"/>
                          </a:solidFill>
                          <a:latin typeface="IBM Plex Sans"/>
                          <a:ea typeface="Meiryo UI"/>
                          <a:cs typeface="Meiryo UI"/>
                        </a:defRPr>
                      </a:lvl8pPr>
                      <a:lvl9pPr marL="3657600" algn="l" defTabSz="914400" rtl="0" eaLnBrk="1" latinLnBrk="0" hangingPunct="1">
                        <a:defRPr kumimoji="1" sz="1800" kern="1200">
                          <a:solidFill>
                            <a:schemeClr val="dk1"/>
                          </a:solidFill>
                          <a:latin typeface="IBM Plex Sans"/>
                          <a:ea typeface="Meiryo UI"/>
                          <a:cs typeface="Meiryo UI"/>
                        </a:defRPr>
                      </a:lvl9pPr>
                    </a:lstStyle>
                    <a:p>
                      <a:pPr marL="0" marR="0" indent="0" algn="l" defTabSz="914400" rtl="0" eaLnBrk="1" fontAlgn="auto" latinLnBrk="0" hangingPunct="1">
                        <a:lnSpc>
                          <a:spcPct val="90000"/>
                        </a:lnSpc>
                        <a:spcBef>
                          <a:spcPts val="0"/>
                        </a:spcBef>
                        <a:spcAft>
                          <a:spcPts val="600"/>
                        </a:spcAft>
                        <a:buClr>
                          <a:schemeClr val="tx2">
                            <a:lumMod val="60000"/>
                            <a:lumOff val="40000"/>
                          </a:schemeClr>
                        </a:buClr>
                        <a:buSzTx/>
                        <a:buFontTx/>
                        <a:buNone/>
                        <a:tabLst/>
                        <a:defRPr/>
                      </a:pPr>
                      <a:endParaRPr lang="ja-JP" altLang="en-US" sz="300" b="1" baseline="0" dirty="0">
                        <a:solidFill>
                          <a:schemeClr val="bg1"/>
                        </a:solidFill>
                        <a:latin typeface="+mn-lt"/>
                        <a:ea typeface="+mn-ea"/>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ECCF3">
                        <a:lumMod val="40000"/>
                        <a:lumOff val="60000"/>
                      </a:srgbClr>
                    </a:solidFill>
                  </a:tcPr>
                </a:tc>
                <a:extLst>
                  <a:ext uri="{0D108BD9-81ED-4DB2-BD59-A6C34878D82A}">
                    <a16:rowId xmlns:a16="http://schemas.microsoft.com/office/drawing/2014/main" val="526872436"/>
                  </a:ext>
                </a:extLst>
              </a:tr>
              <a:tr h="0">
                <a:tc>
                  <a:txBody>
                    <a:bodyPr/>
                    <a:lstStyle>
                      <a:lvl1pPr marL="0" algn="l" defTabSz="914400" rtl="0" eaLnBrk="1" latinLnBrk="0" hangingPunct="1">
                        <a:defRPr kumimoji="1" sz="1800" kern="1200">
                          <a:solidFill>
                            <a:schemeClr val="dk1"/>
                          </a:solidFill>
                          <a:latin typeface="IBM Plex Sans"/>
                          <a:ea typeface="Meiryo UI"/>
                          <a:cs typeface="Meiryo UI"/>
                        </a:defRPr>
                      </a:lvl1pPr>
                      <a:lvl2pPr marL="457200" algn="l" defTabSz="914400" rtl="0" eaLnBrk="1" latinLnBrk="0" hangingPunct="1">
                        <a:defRPr kumimoji="1" sz="1800" kern="1200">
                          <a:solidFill>
                            <a:schemeClr val="dk1"/>
                          </a:solidFill>
                          <a:latin typeface="IBM Plex Sans"/>
                          <a:ea typeface="Meiryo UI"/>
                          <a:cs typeface="Meiryo UI"/>
                        </a:defRPr>
                      </a:lvl2pPr>
                      <a:lvl3pPr marL="914400" algn="l" defTabSz="914400" rtl="0" eaLnBrk="1" latinLnBrk="0" hangingPunct="1">
                        <a:defRPr kumimoji="1" sz="1800" kern="1200">
                          <a:solidFill>
                            <a:schemeClr val="dk1"/>
                          </a:solidFill>
                          <a:latin typeface="IBM Plex Sans"/>
                          <a:ea typeface="Meiryo UI"/>
                          <a:cs typeface="Meiryo UI"/>
                        </a:defRPr>
                      </a:lvl3pPr>
                      <a:lvl4pPr marL="1371600" algn="l" defTabSz="914400" rtl="0" eaLnBrk="1" latinLnBrk="0" hangingPunct="1">
                        <a:defRPr kumimoji="1" sz="1800" kern="1200">
                          <a:solidFill>
                            <a:schemeClr val="dk1"/>
                          </a:solidFill>
                          <a:latin typeface="IBM Plex Sans"/>
                          <a:ea typeface="Meiryo UI"/>
                          <a:cs typeface="Meiryo UI"/>
                        </a:defRPr>
                      </a:lvl4pPr>
                      <a:lvl5pPr marL="1828800" algn="l" defTabSz="914400" rtl="0" eaLnBrk="1" latinLnBrk="0" hangingPunct="1">
                        <a:defRPr kumimoji="1" sz="1800" kern="1200">
                          <a:solidFill>
                            <a:schemeClr val="dk1"/>
                          </a:solidFill>
                          <a:latin typeface="IBM Plex Sans"/>
                          <a:ea typeface="Meiryo UI"/>
                          <a:cs typeface="Meiryo UI"/>
                        </a:defRPr>
                      </a:lvl5pPr>
                      <a:lvl6pPr marL="2286000" algn="l" defTabSz="914400" rtl="0" eaLnBrk="1" latinLnBrk="0" hangingPunct="1">
                        <a:defRPr kumimoji="1" sz="1800" kern="1200">
                          <a:solidFill>
                            <a:schemeClr val="dk1"/>
                          </a:solidFill>
                          <a:latin typeface="IBM Plex Sans"/>
                          <a:ea typeface="Meiryo UI"/>
                          <a:cs typeface="Meiryo UI"/>
                        </a:defRPr>
                      </a:lvl6pPr>
                      <a:lvl7pPr marL="2743200" algn="l" defTabSz="914400" rtl="0" eaLnBrk="1" latinLnBrk="0" hangingPunct="1">
                        <a:defRPr kumimoji="1" sz="1800" kern="1200">
                          <a:solidFill>
                            <a:schemeClr val="dk1"/>
                          </a:solidFill>
                          <a:latin typeface="IBM Plex Sans"/>
                          <a:ea typeface="Meiryo UI"/>
                          <a:cs typeface="Meiryo UI"/>
                        </a:defRPr>
                      </a:lvl7pPr>
                      <a:lvl8pPr marL="3200400" algn="l" defTabSz="914400" rtl="0" eaLnBrk="1" latinLnBrk="0" hangingPunct="1">
                        <a:defRPr kumimoji="1" sz="1800" kern="1200">
                          <a:solidFill>
                            <a:schemeClr val="dk1"/>
                          </a:solidFill>
                          <a:latin typeface="IBM Plex Sans"/>
                          <a:ea typeface="Meiryo UI"/>
                          <a:cs typeface="Meiryo UI"/>
                        </a:defRPr>
                      </a:lvl8pPr>
                      <a:lvl9pPr marL="3657600" algn="l" defTabSz="914400" rtl="0" eaLnBrk="1" latinLnBrk="0" hangingPunct="1">
                        <a:defRPr kumimoji="1" sz="1800" kern="1200">
                          <a:solidFill>
                            <a:schemeClr val="dk1"/>
                          </a:solidFill>
                          <a:latin typeface="IBM Plex Sans"/>
                          <a:ea typeface="Meiryo UI"/>
                          <a:cs typeface="Meiryo UI"/>
                        </a:defRPr>
                      </a:lvl9pPr>
                    </a:lstStyle>
                    <a:p>
                      <a:pPr marL="11113" marR="0" lvl="1" indent="0" algn="l" defTabSz="914400" rtl="0" eaLnBrk="1" fontAlgn="base" latinLnBrk="0" hangingPunct="1">
                        <a:lnSpc>
                          <a:spcPct val="90000"/>
                        </a:lnSpc>
                        <a:spcBef>
                          <a:spcPts val="0"/>
                        </a:spcBef>
                        <a:spcAft>
                          <a:spcPts val="600"/>
                        </a:spcAft>
                        <a:buClrTx/>
                        <a:buSzTx/>
                        <a:buFontTx/>
                        <a:buNone/>
                        <a:tabLst/>
                        <a:defRPr/>
                      </a:pPr>
                      <a:r>
                        <a:rPr kumimoji="1" lang="ja-JP" altLang="en-US" sz="1600" b="0" i="0" u="none" strike="noStrike" kern="1200" cap="none" spc="0" normalizeH="0" baseline="0" noProof="0" dirty="0">
                          <a:ln>
                            <a:noFill/>
                          </a:ln>
                          <a:solidFill>
                            <a:srgbClr val="020102"/>
                          </a:solidFill>
                          <a:effectLst/>
                          <a:uLnTx/>
                          <a:uFillTx/>
                          <a:latin typeface="+mn-lt"/>
                          <a:ea typeface="+mn-ea"/>
                        </a:rPr>
                        <a:t>現時点で想定される対象範囲は、本社従業員もしくは従業員が業務で使用する機器</a:t>
                      </a:r>
                      <a:r>
                        <a:rPr kumimoji="1" lang="en-US" altLang="ja-JP" sz="1600" b="0" i="0" u="none" strike="noStrike" kern="1200" cap="none" spc="0" normalizeH="0" baseline="0" noProof="0" dirty="0">
                          <a:ln>
                            <a:noFill/>
                          </a:ln>
                          <a:solidFill>
                            <a:srgbClr val="020102"/>
                          </a:solidFill>
                          <a:effectLst/>
                          <a:uLnTx/>
                          <a:uFillTx/>
                          <a:latin typeface="+mn-lt"/>
                          <a:ea typeface="+mn-ea"/>
                        </a:rPr>
                        <a:t>(PC</a:t>
                      </a:r>
                      <a:r>
                        <a:rPr kumimoji="1" lang="ja-JP" altLang="en-US" sz="1600" b="0" i="0" u="none" strike="noStrike" kern="1200" cap="none" spc="0" normalizeH="0" baseline="0" noProof="0" dirty="0">
                          <a:ln>
                            <a:noFill/>
                          </a:ln>
                          <a:solidFill>
                            <a:srgbClr val="020102"/>
                          </a:solidFill>
                          <a:effectLst/>
                          <a:uLnTx/>
                          <a:uFillTx/>
                          <a:latin typeface="+mn-lt"/>
                          <a:ea typeface="+mn-ea"/>
                        </a:rPr>
                        <a:t>、</a:t>
                      </a:r>
                      <a:r>
                        <a:rPr kumimoji="1" lang="en-US" altLang="ja-JP" sz="1600" b="0" i="0" u="none" strike="noStrike" kern="1200" cap="none" spc="0" normalizeH="0" baseline="0" noProof="0" dirty="0">
                          <a:ln>
                            <a:noFill/>
                          </a:ln>
                          <a:solidFill>
                            <a:srgbClr val="020102"/>
                          </a:solidFill>
                          <a:effectLst/>
                          <a:uLnTx/>
                          <a:uFillTx/>
                          <a:latin typeface="+mn-lt"/>
                          <a:ea typeface="+mn-ea"/>
                        </a:rPr>
                        <a:t>iPhone, iPad</a:t>
                      </a:r>
                      <a:r>
                        <a:rPr kumimoji="1" lang="ja-JP" altLang="en-US" sz="1600" b="0" i="0" u="none" strike="noStrike" kern="1200" cap="none" spc="0" normalizeH="0" baseline="0" noProof="0" dirty="0">
                          <a:ln>
                            <a:noFill/>
                          </a:ln>
                          <a:solidFill>
                            <a:srgbClr val="020102"/>
                          </a:solidFill>
                          <a:effectLst/>
                          <a:uLnTx/>
                          <a:uFillTx/>
                          <a:latin typeface="+mn-lt"/>
                          <a:ea typeface="+mn-ea"/>
                        </a:rPr>
                        <a:t>などのモバイルデバイス、座席の椅子、などの総務部管理の機器で、</a:t>
                      </a:r>
                      <a:r>
                        <a:rPr kumimoji="1" lang="en-US" altLang="ja-JP" sz="1600" b="0" i="0" u="none" strike="noStrike" kern="1200" cap="none" spc="0" normalizeH="0" baseline="0" noProof="0" dirty="0">
                          <a:ln>
                            <a:noFill/>
                          </a:ln>
                          <a:solidFill>
                            <a:srgbClr val="020102"/>
                          </a:solidFill>
                          <a:effectLst/>
                          <a:uLnTx/>
                          <a:uFillTx/>
                          <a:latin typeface="+mn-lt"/>
                          <a:ea typeface="+mn-ea"/>
                        </a:rPr>
                        <a:t>AI</a:t>
                      </a:r>
                      <a:r>
                        <a:rPr kumimoji="1" lang="ja-JP" altLang="en-US" sz="1600" b="0" i="0" u="none" strike="noStrike" kern="1200" cap="none" spc="0" normalizeH="0" baseline="0" noProof="0" dirty="0">
                          <a:ln>
                            <a:noFill/>
                          </a:ln>
                          <a:solidFill>
                            <a:srgbClr val="020102"/>
                          </a:solidFill>
                          <a:effectLst/>
                          <a:uLnTx/>
                          <a:uFillTx/>
                          <a:latin typeface="+mn-lt"/>
                          <a:ea typeface="+mn-ea"/>
                        </a:rPr>
                        <a:t>、</a:t>
                      </a:r>
                      <a:r>
                        <a:rPr kumimoji="1" lang="en-US" altLang="ja-JP" sz="1600" b="0" i="0" u="none" strike="noStrike" kern="1200" cap="none" spc="0" normalizeH="0" baseline="0" noProof="0" dirty="0">
                          <a:ln>
                            <a:noFill/>
                          </a:ln>
                          <a:solidFill>
                            <a:srgbClr val="020102"/>
                          </a:solidFill>
                          <a:effectLst/>
                          <a:uLnTx/>
                          <a:uFillTx/>
                          <a:latin typeface="+mn-lt"/>
                          <a:ea typeface="+mn-ea"/>
                        </a:rPr>
                        <a:t>IoT</a:t>
                      </a:r>
                      <a:r>
                        <a:rPr kumimoji="1" lang="ja-JP" altLang="en-US" sz="1600" b="0" i="0" u="none" strike="noStrike" kern="1200" cap="none" spc="0" normalizeH="0" baseline="0" noProof="0" dirty="0">
                          <a:ln>
                            <a:noFill/>
                          </a:ln>
                          <a:solidFill>
                            <a:srgbClr val="020102"/>
                          </a:solidFill>
                          <a:effectLst/>
                          <a:uLnTx/>
                          <a:uFillTx/>
                          <a:latin typeface="+mn-lt"/>
                          <a:ea typeface="+mn-ea"/>
                        </a:rPr>
                        <a:t>機器を設置予定の機材</a:t>
                      </a:r>
                      <a:r>
                        <a:rPr kumimoji="1" lang="en-US" altLang="ja-JP" sz="1600" b="0" i="0" u="none" strike="noStrike" kern="1200" cap="none" spc="0" normalizeH="0" baseline="0" noProof="0" dirty="0">
                          <a:ln>
                            <a:noFill/>
                          </a:ln>
                          <a:solidFill>
                            <a:srgbClr val="020102"/>
                          </a:solidFill>
                          <a:effectLst/>
                          <a:uLnTx/>
                          <a:uFillTx/>
                          <a:latin typeface="+mn-lt"/>
                          <a:ea typeface="+mn-ea"/>
                        </a:rPr>
                        <a:t>)</a:t>
                      </a:r>
                      <a:r>
                        <a:rPr kumimoji="1" lang="ja-JP" altLang="en-US" sz="1600" b="0" i="0" u="none" strike="noStrike" kern="1200" cap="none" spc="0" normalizeH="0" baseline="0" noProof="0" dirty="0">
                          <a:ln>
                            <a:noFill/>
                          </a:ln>
                          <a:solidFill>
                            <a:srgbClr val="020102"/>
                          </a:solidFill>
                          <a:effectLst/>
                          <a:uLnTx/>
                          <a:uFillTx/>
                          <a:latin typeface="+mn-lt"/>
                          <a:ea typeface="+mn-ea"/>
                        </a:rPr>
                        <a:t>とし、いわゆる業務システム・データを対象方針とします。</a:t>
                      </a:r>
                      <a:endParaRPr kumimoji="1" lang="en-US" altLang="ja-JP" sz="1600" b="0" i="0" u="none" strike="noStrike" kern="1200" cap="none" spc="0" normalizeH="0" baseline="0" noProof="0" dirty="0">
                        <a:ln>
                          <a:noFill/>
                        </a:ln>
                        <a:solidFill>
                          <a:srgbClr val="020102"/>
                        </a:solidFill>
                        <a:effectLst/>
                        <a:uLnTx/>
                        <a:uFillTx/>
                        <a:latin typeface="+mn-lt"/>
                        <a:ea typeface="+mn-ea"/>
                      </a:endParaRPr>
                    </a:p>
                    <a:p>
                      <a:pPr marL="11113" lvl="1" defTabSz="914400" fontAlgn="base">
                        <a:lnSpc>
                          <a:spcPct val="90000"/>
                        </a:lnSpc>
                        <a:spcBef>
                          <a:spcPts val="0"/>
                        </a:spcBef>
                        <a:spcAft>
                          <a:spcPts val="600"/>
                        </a:spcAft>
                        <a:defRPr/>
                      </a:pPr>
                      <a:r>
                        <a:rPr kumimoji="1" lang="ja-JP" altLang="en-US" sz="1600" dirty="0">
                          <a:solidFill>
                            <a:srgbClr val="020102"/>
                          </a:solidFill>
                          <a:latin typeface="+mn-lt"/>
                          <a:ea typeface="+mn-ea"/>
                        </a:rPr>
                        <a:t>プロジェクトの結果判定時にその後の概算費用の見積もりが可能で、かつ、プロジェクト終了後のグループ会社への対象拡張を考慮した実行策を考案します。</a:t>
                      </a:r>
                      <a:endParaRPr kumimoji="1" lang="en-US" altLang="ja-JP" sz="1600" dirty="0">
                        <a:solidFill>
                          <a:srgbClr val="020102"/>
                        </a:solidFill>
                        <a:latin typeface="+mn-lt"/>
                        <a:ea typeface="+mn-ea"/>
                      </a:endParaRPr>
                    </a:p>
                  </a:txBody>
                  <a:tcPr marL="0" marR="0" marT="36000" marB="0">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dk1"/>
                          </a:solidFill>
                          <a:latin typeface="IBM Plex Sans"/>
                          <a:ea typeface="Meiryo UI"/>
                          <a:cs typeface="Meiryo UI"/>
                        </a:defRPr>
                      </a:lvl1pPr>
                      <a:lvl2pPr marL="457200" algn="l" defTabSz="914400" rtl="0" eaLnBrk="1" latinLnBrk="0" hangingPunct="1">
                        <a:defRPr kumimoji="1" sz="1800" kern="1200">
                          <a:solidFill>
                            <a:schemeClr val="dk1"/>
                          </a:solidFill>
                          <a:latin typeface="IBM Plex Sans"/>
                          <a:ea typeface="Meiryo UI"/>
                          <a:cs typeface="Meiryo UI"/>
                        </a:defRPr>
                      </a:lvl2pPr>
                      <a:lvl3pPr marL="914400" algn="l" defTabSz="914400" rtl="0" eaLnBrk="1" latinLnBrk="0" hangingPunct="1">
                        <a:defRPr kumimoji="1" sz="1800" kern="1200">
                          <a:solidFill>
                            <a:schemeClr val="dk1"/>
                          </a:solidFill>
                          <a:latin typeface="IBM Plex Sans"/>
                          <a:ea typeface="Meiryo UI"/>
                          <a:cs typeface="Meiryo UI"/>
                        </a:defRPr>
                      </a:lvl3pPr>
                      <a:lvl4pPr marL="1371600" algn="l" defTabSz="914400" rtl="0" eaLnBrk="1" latinLnBrk="0" hangingPunct="1">
                        <a:defRPr kumimoji="1" sz="1800" kern="1200">
                          <a:solidFill>
                            <a:schemeClr val="dk1"/>
                          </a:solidFill>
                          <a:latin typeface="IBM Plex Sans"/>
                          <a:ea typeface="Meiryo UI"/>
                          <a:cs typeface="Meiryo UI"/>
                        </a:defRPr>
                      </a:lvl4pPr>
                      <a:lvl5pPr marL="1828800" algn="l" defTabSz="914400" rtl="0" eaLnBrk="1" latinLnBrk="0" hangingPunct="1">
                        <a:defRPr kumimoji="1" sz="1800" kern="1200">
                          <a:solidFill>
                            <a:schemeClr val="dk1"/>
                          </a:solidFill>
                          <a:latin typeface="IBM Plex Sans"/>
                          <a:ea typeface="Meiryo UI"/>
                          <a:cs typeface="Meiryo UI"/>
                        </a:defRPr>
                      </a:lvl5pPr>
                      <a:lvl6pPr marL="2286000" algn="l" defTabSz="914400" rtl="0" eaLnBrk="1" latinLnBrk="0" hangingPunct="1">
                        <a:defRPr kumimoji="1" sz="1800" kern="1200">
                          <a:solidFill>
                            <a:schemeClr val="dk1"/>
                          </a:solidFill>
                          <a:latin typeface="IBM Plex Sans"/>
                          <a:ea typeface="Meiryo UI"/>
                          <a:cs typeface="Meiryo UI"/>
                        </a:defRPr>
                      </a:lvl6pPr>
                      <a:lvl7pPr marL="2743200" algn="l" defTabSz="914400" rtl="0" eaLnBrk="1" latinLnBrk="0" hangingPunct="1">
                        <a:defRPr kumimoji="1" sz="1800" kern="1200">
                          <a:solidFill>
                            <a:schemeClr val="dk1"/>
                          </a:solidFill>
                          <a:latin typeface="IBM Plex Sans"/>
                          <a:ea typeface="Meiryo UI"/>
                          <a:cs typeface="Meiryo UI"/>
                        </a:defRPr>
                      </a:lvl7pPr>
                      <a:lvl8pPr marL="3200400" algn="l" defTabSz="914400" rtl="0" eaLnBrk="1" latinLnBrk="0" hangingPunct="1">
                        <a:defRPr kumimoji="1" sz="1800" kern="1200">
                          <a:solidFill>
                            <a:schemeClr val="dk1"/>
                          </a:solidFill>
                          <a:latin typeface="IBM Plex Sans"/>
                          <a:ea typeface="Meiryo UI"/>
                          <a:cs typeface="Meiryo UI"/>
                        </a:defRPr>
                      </a:lvl8pPr>
                      <a:lvl9pPr marL="3657600" algn="l" defTabSz="914400" rtl="0" eaLnBrk="1" latinLnBrk="0" hangingPunct="1">
                        <a:defRPr kumimoji="1" sz="1800" kern="1200">
                          <a:solidFill>
                            <a:schemeClr val="dk1"/>
                          </a:solidFill>
                          <a:latin typeface="IBM Plex Sans"/>
                          <a:ea typeface="Meiryo UI"/>
                          <a:cs typeface="Meiryo UI"/>
                        </a:defRPr>
                      </a:lvl9pPr>
                    </a:lstStyle>
                    <a:p>
                      <a:pPr marL="0" marR="0" indent="0" algn="l" defTabSz="914400" rtl="0" eaLnBrk="1" fontAlgn="auto" latinLnBrk="0" hangingPunct="1">
                        <a:lnSpc>
                          <a:spcPct val="90000"/>
                        </a:lnSpc>
                        <a:spcBef>
                          <a:spcPts val="0"/>
                        </a:spcBef>
                        <a:spcAft>
                          <a:spcPts val="600"/>
                        </a:spcAft>
                        <a:buClr>
                          <a:schemeClr val="accent2">
                            <a:lumMod val="40000"/>
                            <a:lumOff val="60000"/>
                          </a:schemeClr>
                        </a:buClr>
                        <a:buSzTx/>
                        <a:buFontTx/>
                        <a:buNone/>
                        <a:tabLst/>
                        <a:defRPr/>
                      </a:pPr>
                      <a:endParaRPr lang="en-US" altLang="ja-JP" sz="1600" baseline="0" dirty="0">
                        <a:solidFill>
                          <a:schemeClr val="tx1"/>
                        </a:solidFill>
                        <a:latin typeface="+mn-lt"/>
                        <a:ea typeface="+mn-ea"/>
                      </a:endParaRPr>
                    </a:p>
                  </a:txBody>
                  <a:tcPr marL="0" marR="0" marT="36000" marB="0">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dk1"/>
                          </a:solidFill>
                          <a:latin typeface="IBM Plex Sans"/>
                          <a:ea typeface="Meiryo UI"/>
                          <a:cs typeface="Meiryo UI"/>
                        </a:defRPr>
                      </a:lvl1pPr>
                      <a:lvl2pPr marL="457200" algn="l" defTabSz="914400" rtl="0" eaLnBrk="1" latinLnBrk="0" hangingPunct="1">
                        <a:defRPr kumimoji="1" sz="1800" kern="1200">
                          <a:solidFill>
                            <a:schemeClr val="dk1"/>
                          </a:solidFill>
                          <a:latin typeface="IBM Plex Sans"/>
                          <a:ea typeface="Meiryo UI"/>
                          <a:cs typeface="Meiryo UI"/>
                        </a:defRPr>
                      </a:lvl2pPr>
                      <a:lvl3pPr marL="914400" algn="l" defTabSz="914400" rtl="0" eaLnBrk="1" latinLnBrk="0" hangingPunct="1">
                        <a:defRPr kumimoji="1" sz="1800" kern="1200">
                          <a:solidFill>
                            <a:schemeClr val="dk1"/>
                          </a:solidFill>
                          <a:latin typeface="IBM Plex Sans"/>
                          <a:ea typeface="Meiryo UI"/>
                          <a:cs typeface="Meiryo UI"/>
                        </a:defRPr>
                      </a:lvl3pPr>
                      <a:lvl4pPr marL="1371600" algn="l" defTabSz="914400" rtl="0" eaLnBrk="1" latinLnBrk="0" hangingPunct="1">
                        <a:defRPr kumimoji="1" sz="1800" kern="1200">
                          <a:solidFill>
                            <a:schemeClr val="dk1"/>
                          </a:solidFill>
                          <a:latin typeface="IBM Plex Sans"/>
                          <a:ea typeface="Meiryo UI"/>
                          <a:cs typeface="Meiryo UI"/>
                        </a:defRPr>
                      </a:lvl4pPr>
                      <a:lvl5pPr marL="1828800" algn="l" defTabSz="914400" rtl="0" eaLnBrk="1" latinLnBrk="0" hangingPunct="1">
                        <a:defRPr kumimoji="1" sz="1800" kern="1200">
                          <a:solidFill>
                            <a:schemeClr val="dk1"/>
                          </a:solidFill>
                          <a:latin typeface="IBM Plex Sans"/>
                          <a:ea typeface="Meiryo UI"/>
                          <a:cs typeface="Meiryo UI"/>
                        </a:defRPr>
                      </a:lvl5pPr>
                      <a:lvl6pPr marL="2286000" algn="l" defTabSz="914400" rtl="0" eaLnBrk="1" latinLnBrk="0" hangingPunct="1">
                        <a:defRPr kumimoji="1" sz="1800" kern="1200">
                          <a:solidFill>
                            <a:schemeClr val="dk1"/>
                          </a:solidFill>
                          <a:latin typeface="IBM Plex Sans"/>
                          <a:ea typeface="Meiryo UI"/>
                          <a:cs typeface="Meiryo UI"/>
                        </a:defRPr>
                      </a:lvl6pPr>
                      <a:lvl7pPr marL="2743200" algn="l" defTabSz="914400" rtl="0" eaLnBrk="1" latinLnBrk="0" hangingPunct="1">
                        <a:defRPr kumimoji="1" sz="1800" kern="1200">
                          <a:solidFill>
                            <a:schemeClr val="dk1"/>
                          </a:solidFill>
                          <a:latin typeface="IBM Plex Sans"/>
                          <a:ea typeface="Meiryo UI"/>
                          <a:cs typeface="Meiryo UI"/>
                        </a:defRPr>
                      </a:lvl7pPr>
                      <a:lvl8pPr marL="3200400" algn="l" defTabSz="914400" rtl="0" eaLnBrk="1" latinLnBrk="0" hangingPunct="1">
                        <a:defRPr kumimoji="1" sz="1800" kern="1200">
                          <a:solidFill>
                            <a:schemeClr val="dk1"/>
                          </a:solidFill>
                          <a:latin typeface="IBM Plex Sans"/>
                          <a:ea typeface="Meiryo UI"/>
                          <a:cs typeface="Meiryo UI"/>
                        </a:defRPr>
                      </a:lvl8pPr>
                      <a:lvl9pPr marL="3657600" algn="l" defTabSz="914400" rtl="0" eaLnBrk="1" latinLnBrk="0" hangingPunct="1">
                        <a:defRPr kumimoji="1" sz="1800" kern="1200">
                          <a:solidFill>
                            <a:schemeClr val="dk1"/>
                          </a:solidFill>
                          <a:latin typeface="IBM Plex Sans"/>
                          <a:ea typeface="Meiryo UI"/>
                          <a:cs typeface="Meiryo UI"/>
                        </a:defRPr>
                      </a:lvl9pPr>
                    </a:lstStyle>
                    <a:p>
                      <a:pPr marL="0" marR="0" lvl="0" indent="0" algn="l" defTabSz="914400" rtl="0" eaLnBrk="1" fontAlgn="auto" latinLnBrk="0" hangingPunct="1">
                        <a:lnSpc>
                          <a:spcPct val="90000"/>
                        </a:lnSpc>
                        <a:spcBef>
                          <a:spcPts val="0"/>
                        </a:spcBef>
                        <a:spcAft>
                          <a:spcPts val="600"/>
                        </a:spcAft>
                        <a:buClr>
                          <a:schemeClr val="accent4">
                            <a:lumMod val="75000"/>
                          </a:schemeClr>
                        </a:buClr>
                        <a:buSzTx/>
                        <a:buFontTx/>
                        <a:buNone/>
                        <a:tabLst/>
                        <a:defRPr/>
                      </a:pPr>
                      <a:r>
                        <a:rPr lang="ja-JP" altLang="en-US" sz="1600" baseline="0" dirty="0">
                          <a:solidFill>
                            <a:schemeClr val="tx1"/>
                          </a:solidFill>
                          <a:latin typeface="+mn-lt"/>
                          <a:ea typeface="+mn-ea"/>
                          <a:cs typeface="Meiryo UI" charset="-128"/>
                        </a:rPr>
                        <a:t>プロジェクト終了後の範囲にある、お客様や関連パートナー会社との連携は個人情報・情報を取り扱う約款等の問題があるため、今回のプロジェクトの範囲外とします。</a:t>
                      </a:r>
                    </a:p>
                    <a:p>
                      <a:pPr marL="0" marR="0" lvl="0" indent="0" algn="l" defTabSz="914400" rtl="0" eaLnBrk="1" fontAlgn="auto" latinLnBrk="0" hangingPunct="1">
                        <a:lnSpc>
                          <a:spcPct val="90000"/>
                        </a:lnSpc>
                        <a:spcBef>
                          <a:spcPts val="0"/>
                        </a:spcBef>
                        <a:spcAft>
                          <a:spcPts val="600"/>
                        </a:spcAft>
                        <a:buClr>
                          <a:schemeClr val="accent4">
                            <a:lumMod val="75000"/>
                          </a:schemeClr>
                        </a:buClr>
                        <a:buSzTx/>
                        <a:buFontTx/>
                        <a:buNone/>
                        <a:tabLst/>
                        <a:defRPr/>
                      </a:pPr>
                      <a:r>
                        <a:rPr lang="ja-JP" altLang="en-US" sz="1600" baseline="0" dirty="0">
                          <a:solidFill>
                            <a:schemeClr val="tx1"/>
                          </a:solidFill>
                          <a:latin typeface="+mn-lt"/>
                          <a:ea typeface="+mn-ea"/>
                          <a:cs typeface="Meiryo UI" charset="-128"/>
                        </a:rPr>
                        <a:t>ただし、将来の</a:t>
                      </a:r>
                      <a:r>
                        <a:rPr lang="en-US" altLang="ja-JP" sz="1600" baseline="0" dirty="0">
                          <a:solidFill>
                            <a:schemeClr val="tx1"/>
                          </a:solidFill>
                          <a:latin typeface="+mn-lt"/>
                          <a:ea typeface="+mn-ea"/>
                          <a:cs typeface="Meiryo UI" charset="-128"/>
                        </a:rPr>
                        <a:t>AI</a:t>
                      </a:r>
                      <a:r>
                        <a:rPr lang="ja-JP" altLang="en-US" sz="1600" baseline="0" dirty="0">
                          <a:solidFill>
                            <a:schemeClr val="tx1"/>
                          </a:solidFill>
                          <a:latin typeface="+mn-lt"/>
                          <a:ea typeface="+mn-ea"/>
                          <a:cs typeface="Meiryo UI" charset="-128"/>
                        </a:rPr>
                        <a:t>および</a:t>
                      </a:r>
                      <a:r>
                        <a:rPr lang="en-US" altLang="ja-JP" sz="1600" baseline="0" dirty="0">
                          <a:solidFill>
                            <a:schemeClr val="tx1"/>
                          </a:solidFill>
                          <a:latin typeface="+mn-lt"/>
                          <a:ea typeface="+mn-ea"/>
                          <a:cs typeface="Meiryo UI" charset="-128"/>
                        </a:rPr>
                        <a:t>IoT</a:t>
                      </a:r>
                      <a:r>
                        <a:rPr lang="ja-JP" altLang="en-US" sz="1600" baseline="0" dirty="0">
                          <a:solidFill>
                            <a:schemeClr val="tx1"/>
                          </a:solidFill>
                          <a:latin typeface="+mn-lt"/>
                          <a:ea typeface="+mn-ea"/>
                          <a:cs typeface="Meiryo UI" charset="-128"/>
                        </a:rPr>
                        <a:t>を活用した業務の要件の追加に対して、変化への対応の手法と方式のアイデアの概略を整理し、ドキュメントに残すものとします。</a:t>
                      </a:r>
                    </a:p>
                  </a:txBody>
                  <a:tcPr marL="0" marR="0" marT="36000" marB="0">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8" name="正方形/長方形 7">
            <a:extLst>
              <a:ext uri="{FF2B5EF4-FFF2-40B4-BE49-F238E27FC236}">
                <a16:creationId xmlns:a16="http://schemas.microsoft.com/office/drawing/2014/main" id="{BADECFB7-E6D7-4786-A081-2F7854CDC9FE}"/>
              </a:ext>
            </a:extLst>
          </p:cNvPr>
          <p:cNvSpPr>
            <a:spLocks noChangeAspect="1"/>
          </p:cNvSpPr>
          <p:nvPr/>
        </p:nvSpPr>
        <p:spPr>
          <a:xfrm>
            <a:off x="11268000" y="-972000"/>
            <a:ext cx="900000" cy="900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P345</a:t>
            </a:r>
          </a:p>
        </p:txBody>
      </p:sp>
    </p:spTree>
    <p:extLst>
      <p:ext uri="{BB962C8B-B14F-4D97-AF65-F5344CB8AC3E}">
        <p14:creationId xmlns:p14="http://schemas.microsoft.com/office/powerpoint/2010/main" val="2437659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94E3939-1D0F-4516-9012-2A374D005717}"/>
              </a:ext>
            </a:extLst>
          </p:cNvPr>
          <p:cNvSpPr>
            <a:spLocks noGrp="1"/>
          </p:cNvSpPr>
          <p:nvPr>
            <p:ph type="title"/>
          </p:nvPr>
        </p:nvSpPr>
        <p:spPr>
          <a:xfrm>
            <a:off x="252000" y="5580000"/>
            <a:ext cx="11520000" cy="756000"/>
          </a:xfrm>
        </p:spPr>
        <p:txBody>
          <a:bodyPr/>
          <a:lstStyle/>
          <a:p>
            <a:r>
              <a:rPr lang="ja-JP" altLang="en-US" dirty="0"/>
              <a:t>社内改革</a:t>
            </a:r>
          </a:p>
        </p:txBody>
      </p:sp>
      <p:sp>
        <p:nvSpPr>
          <p:cNvPr id="7" name="テキスト プレースホルダー 6">
            <a:extLst>
              <a:ext uri="{FF2B5EF4-FFF2-40B4-BE49-F238E27FC236}">
                <a16:creationId xmlns:a16="http://schemas.microsoft.com/office/drawing/2014/main" id="{2FE026E0-97A8-4A0C-8E10-B1597B0D681C}"/>
              </a:ext>
            </a:extLst>
          </p:cNvPr>
          <p:cNvSpPr>
            <a:spLocks noGrp="1"/>
          </p:cNvSpPr>
          <p:nvPr>
            <p:ph type="body" sz="quarter" idx="10"/>
          </p:nvPr>
        </p:nvSpPr>
        <p:spPr>
          <a:xfrm>
            <a:off x="252412" y="1989138"/>
            <a:ext cx="4680000" cy="3403600"/>
          </a:xfrm>
        </p:spPr>
        <p:txBody>
          <a:bodyPr wrap="none" lIns="0" rIns="72000" bIns="0" anchor="b"/>
          <a:lstStyle/>
          <a:p>
            <a:r>
              <a:rPr lang="en-US" altLang="ja-JP" dirty="0"/>
              <a:t>3</a:t>
            </a:r>
            <a:endParaRPr lang="ja-JP" altLang="en-US" dirty="0"/>
          </a:p>
        </p:txBody>
      </p:sp>
    </p:spTree>
    <p:extLst>
      <p:ext uri="{BB962C8B-B14F-4D97-AF65-F5344CB8AC3E}">
        <p14:creationId xmlns:p14="http://schemas.microsoft.com/office/powerpoint/2010/main" val="4260147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AF616C0B-27AD-4F08-91D2-C2DB651D4281}"/>
              </a:ext>
            </a:extLst>
          </p:cNvPr>
          <p:cNvSpPr>
            <a:spLocks noGrp="1"/>
          </p:cNvSpPr>
          <p:nvPr>
            <p:ph type="body" sz="quarter" idx="10"/>
          </p:nvPr>
        </p:nvSpPr>
        <p:spPr>
          <a:xfrm>
            <a:off x="252000" y="828000"/>
            <a:ext cx="11592000" cy="360000"/>
          </a:xfrm>
        </p:spPr>
        <p:txBody>
          <a:bodyPr>
            <a:normAutofit/>
          </a:bodyPr>
          <a:lstStyle/>
          <a:p>
            <a:r>
              <a:rPr lang="ja-JP" altLang="en-US" dirty="0"/>
              <a:t>次の</a:t>
            </a:r>
            <a:r>
              <a:rPr lang="en-US" altLang="ja-JP" dirty="0"/>
              <a:t>5</a:t>
            </a:r>
            <a:r>
              <a:rPr lang="ja-JP" altLang="en-US" dirty="0"/>
              <a:t>つの実行方針にもとづき、社内変革を推進し、お客様のロイヤリティ向上を獲得しながら、最新テクノロジーをさらに有効活用する新しい方法を模索します。</a:t>
            </a:r>
          </a:p>
        </p:txBody>
      </p:sp>
      <p:sp>
        <p:nvSpPr>
          <p:cNvPr id="15" name="テキスト プレースホルダー 14">
            <a:extLst>
              <a:ext uri="{FF2B5EF4-FFF2-40B4-BE49-F238E27FC236}">
                <a16:creationId xmlns:a16="http://schemas.microsoft.com/office/drawing/2014/main" id="{1F3BE7AD-83CC-4445-A45C-BDF4BEA02E8D}"/>
              </a:ext>
            </a:extLst>
          </p:cNvPr>
          <p:cNvSpPr>
            <a:spLocks noGrp="1"/>
          </p:cNvSpPr>
          <p:nvPr>
            <p:ph type="body" sz="quarter" idx="11"/>
          </p:nvPr>
        </p:nvSpPr>
        <p:spPr>
          <a:xfrm>
            <a:off x="251999" y="36000"/>
            <a:ext cx="5832000" cy="252000"/>
          </a:xfrm>
        </p:spPr>
        <p:txBody>
          <a:bodyPr/>
          <a:lstStyle/>
          <a:p>
            <a:r>
              <a:rPr lang="en-US" altLang="ja-JP" dirty="0"/>
              <a:t>3. </a:t>
            </a:r>
            <a:r>
              <a:rPr lang="ja-JP" altLang="en-US" dirty="0"/>
              <a:t>社内改革</a:t>
            </a:r>
          </a:p>
        </p:txBody>
      </p:sp>
      <p:sp>
        <p:nvSpPr>
          <p:cNvPr id="2" name="タイトル 1">
            <a:extLst>
              <a:ext uri="{FF2B5EF4-FFF2-40B4-BE49-F238E27FC236}">
                <a16:creationId xmlns:a16="http://schemas.microsoft.com/office/drawing/2014/main" id="{84B8E5F4-AB27-48EB-A757-DA0508FA93CF}"/>
              </a:ext>
            </a:extLst>
          </p:cNvPr>
          <p:cNvSpPr>
            <a:spLocks noGrp="1"/>
          </p:cNvSpPr>
          <p:nvPr>
            <p:ph type="title"/>
          </p:nvPr>
        </p:nvSpPr>
        <p:spPr>
          <a:xfrm>
            <a:off x="252000" y="324000"/>
            <a:ext cx="11592000" cy="540000"/>
          </a:xfrm>
        </p:spPr>
        <p:txBody>
          <a:bodyPr/>
          <a:lstStyle/>
          <a:p>
            <a:r>
              <a:rPr lang="en-US" altLang="ja-JP" dirty="0"/>
              <a:t>1. </a:t>
            </a:r>
            <a:r>
              <a:rPr lang="ja-JP" altLang="en-US" dirty="0"/>
              <a:t>実行方針</a:t>
            </a:r>
          </a:p>
        </p:txBody>
      </p:sp>
      <p:graphicFrame>
        <p:nvGraphicFramePr>
          <p:cNvPr id="4" name="表 4">
            <a:extLst>
              <a:ext uri="{FF2B5EF4-FFF2-40B4-BE49-F238E27FC236}">
                <a16:creationId xmlns:a16="http://schemas.microsoft.com/office/drawing/2014/main" id="{E65E814A-EC34-4040-A892-B023A57A1BA9}"/>
              </a:ext>
            </a:extLst>
          </p:cNvPr>
          <p:cNvGraphicFramePr>
            <a:graphicFrameLocks noGrp="1"/>
          </p:cNvGraphicFramePr>
          <p:nvPr>
            <p:extLst>
              <p:ext uri="{D42A27DB-BD31-4B8C-83A1-F6EECF244321}">
                <p14:modId xmlns:p14="http://schemas.microsoft.com/office/powerpoint/2010/main" val="337049904"/>
              </p:ext>
            </p:extLst>
          </p:nvPr>
        </p:nvGraphicFramePr>
        <p:xfrm>
          <a:off x="252000" y="1260000"/>
          <a:ext cx="11592000" cy="5421309"/>
        </p:xfrm>
        <a:graphic>
          <a:graphicData uri="http://schemas.openxmlformats.org/drawingml/2006/table">
            <a:tbl>
              <a:tblPr bandRow="1">
                <a:tableStyleId>{5C22544A-7EE6-4342-B048-85BDC9FD1C3A}</a:tableStyleId>
              </a:tblPr>
              <a:tblGrid>
                <a:gridCol w="1260000">
                  <a:extLst>
                    <a:ext uri="{9D8B030D-6E8A-4147-A177-3AD203B41FA5}">
                      <a16:colId xmlns:a16="http://schemas.microsoft.com/office/drawing/2014/main" val="3831104293"/>
                    </a:ext>
                  </a:extLst>
                </a:gridCol>
                <a:gridCol w="10332000">
                  <a:extLst>
                    <a:ext uri="{9D8B030D-6E8A-4147-A177-3AD203B41FA5}">
                      <a16:colId xmlns:a16="http://schemas.microsoft.com/office/drawing/2014/main" val="3569725484"/>
                    </a:ext>
                  </a:extLst>
                </a:gridCol>
              </a:tblGrid>
              <a:tr h="360000">
                <a:tc>
                  <a:txBody>
                    <a:bodyPr/>
                    <a:lstStyle/>
                    <a:p>
                      <a:endParaRPr kumimoji="1" lang="ja-JP" altLang="en-US" sz="16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b="1" dirty="0">
                          <a:solidFill>
                            <a:schemeClr val="bg1"/>
                          </a:solidFill>
                        </a:rPr>
                        <a:t>柔軟な基盤や拡張性・保守性</a:t>
                      </a:r>
                    </a:p>
                  </a:txBody>
                  <a:tcPr marL="108000" marR="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3775607489"/>
                  </a:ext>
                </a:extLst>
              </a:tr>
              <a:tr h="648000">
                <a:tc>
                  <a:txBody>
                    <a:bodyPr/>
                    <a:lstStyle/>
                    <a:p>
                      <a:pPr algn="r"/>
                      <a:r>
                        <a:rPr kumimoji="1" lang="en-US" altLang="ja-JP" sz="4000" b="1" dirty="0">
                          <a:solidFill>
                            <a:schemeClr val="bg1"/>
                          </a:solidFill>
                        </a:rPr>
                        <a:t>1</a:t>
                      </a:r>
                      <a:endParaRPr kumimoji="1" lang="ja-JP" altLang="en-US" sz="4000" b="1" dirty="0">
                        <a:solidFill>
                          <a:schemeClr val="bg1"/>
                        </a:solidFill>
                      </a:endParaRPr>
                    </a:p>
                  </a:txBody>
                  <a:tcPr marL="0" marR="72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marL="360000" marR="0" lvl="0" indent="-180000" algn="l" defTabSz="914400" rtl="0" eaLnBrk="1" fontAlgn="auto" latinLnBrk="0" hangingPunct="1">
                        <a:lnSpc>
                          <a:spcPct val="100000"/>
                        </a:lnSpc>
                        <a:spcBef>
                          <a:spcPts val="0"/>
                        </a:spcBef>
                        <a:spcAft>
                          <a:spcPts val="600"/>
                        </a:spcAft>
                        <a:buClr>
                          <a:schemeClr val="bg2"/>
                        </a:buClr>
                        <a:buSzTx/>
                        <a:buFont typeface="Wingdings" panose="05000000000000000000" pitchFamily="2" charset="2"/>
                        <a:buChar char="l"/>
                        <a:tabLst/>
                        <a:defRPr/>
                      </a:pPr>
                      <a:r>
                        <a:rPr lang="ja-JP" altLang="en-US" sz="1400" dirty="0"/>
                        <a:t>社員メンバーが活き活きと個々人の実力をいかんなく発揮できる基盤の整備</a:t>
                      </a:r>
                    </a:p>
                    <a:p>
                      <a:pPr marL="360000" marR="0" lvl="0" indent="-180000" algn="l" defTabSz="914400" rtl="0" eaLnBrk="1" fontAlgn="auto" latinLnBrk="0" hangingPunct="1">
                        <a:lnSpc>
                          <a:spcPct val="100000"/>
                        </a:lnSpc>
                        <a:spcBef>
                          <a:spcPts val="0"/>
                        </a:spcBef>
                        <a:spcAft>
                          <a:spcPts val="600"/>
                        </a:spcAft>
                        <a:buClr>
                          <a:schemeClr val="bg2"/>
                        </a:buClr>
                        <a:buSzTx/>
                        <a:buFont typeface="Wingdings" panose="05000000000000000000" pitchFamily="2" charset="2"/>
                        <a:buChar char="l"/>
                        <a:tabLst/>
                        <a:defRPr/>
                      </a:pPr>
                      <a:r>
                        <a:rPr lang="ja-JP" altLang="en-US" sz="1400" dirty="0"/>
                        <a:t>クラウド等の活用による柔軟な拡張と運用コストを最適化</a:t>
                      </a: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6863641"/>
                  </a:ext>
                </a:extLst>
              </a:tr>
              <a:tr h="72000">
                <a:tc>
                  <a:txBody>
                    <a:bodyPr/>
                    <a:lstStyle/>
                    <a:p>
                      <a:pPr algn="r"/>
                      <a:endParaRPr kumimoji="1" lang="ja-JP" altLang="en-US" sz="100" dirty="0">
                        <a:solidFill>
                          <a:schemeClr val="bg1"/>
                        </a:solidFill>
                      </a:endParaRPr>
                    </a:p>
                  </a:txBody>
                  <a:tcPr marL="0" marR="72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1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33403320"/>
                  </a:ext>
                </a:extLst>
              </a:tr>
              <a:tr h="324000">
                <a:tc>
                  <a:txBody>
                    <a:bodyPr/>
                    <a:lstStyle/>
                    <a:p>
                      <a:pPr algn="r"/>
                      <a:endParaRPr kumimoji="1" lang="ja-JP" altLang="en-US" sz="1600" dirty="0">
                        <a:solidFill>
                          <a:schemeClr val="bg1"/>
                        </a:solidFill>
                      </a:endParaRPr>
                    </a:p>
                  </a:txBody>
                  <a:tcPr marL="0" marR="72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r>
                        <a:rPr lang="ja-JP" altLang="en-US" sz="2000" b="1" dirty="0">
                          <a:solidFill>
                            <a:schemeClr val="bg1"/>
                          </a:solidFill>
                        </a:rPr>
                        <a:t>ワークスペース環境の統一化</a:t>
                      </a:r>
                      <a:endParaRPr kumimoji="1" lang="ja-JP" altLang="en-US" sz="2000" b="1" dirty="0">
                        <a:solidFill>
                          <a:schemeClr val="bg1"/>
                        </a:solidFill>
                      </a:endParaRPr>
                    </a:p>
                  </a:txBody>
                  <a:tcPr marL="108000" marR="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2401664332"/>
                  </a:ext>
                </a:extLst>
              </a:tr>
              <a:tr h="631503">
                <a:tc>
                  <a:txBody>
                    <a:bodyPr/>
                    <a:lstStyle/>
                    <a:p>
                      <a:pPr algn="r"/>
                      <a:r>
                        <a:rPr kumimoji="1" lang="en-US" altLang="ja-JP" sz="4000" b="1" dirty="0">
                          <a:solidFill>
                            <a:schemeClr val="bg1"/>
                          </a:solidFill>
                        </a:rPr>
                        <a:t>2</a:t>
                      </a:r>
                      <a:endParaRPr kumimoji="1" lang="ja-JP" altLang="en-US" sz="4000" b="1" dirty="0">
                        <a:solidFill>
                          <a:schemeClr val="bg1"/>
                        </a:solidFill>
                      </a:endParaRPr>
                    </a:p>
                  </a:txBody>
                  <a:tcPr marL="0" marR="72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marL="360000" marR="0" lvl="0" indent="-180000" algn="l" defTabSz="914400" rtl="0" eaLnBrk="1" fontAlgn="auto" latinLnBrk="0" hangingPunct="1">
                        <a:lnSpc>
                          <a:spcPct val="100000"/>
                        </a:lnSpc>
                        <a:spcBef>
                          <a:spcPts val="0"/>
                        </a:spcBef>
                        <a:spcAft>
                          <a:spcPts val="600"/>
                        </a:spcAft>
                        <a:buClr>
                          <a:schemeClr val="bg2">
                            <a:lumMod val="90000"/>
                          </a:schemeClr>
                        </a:buClr>
                        <a:buSzTx/>
                        <a:buFont typeface="Wingdings" panose="05000000000000000000" pitchFamily="2" charset="2"/>
                        <a:buChar char="l"/>
                        <a:tabLst/>
                        <a:defRPr/>
                      </a:pPr>
                      <a:r>
                        <a:rPr lang="ja-JP" altLang="en-US" sz="1400" dirty="0"/>
                        <a:t>統合・共通化されたワークスペースによる、リソースの最適化や業務運用の効率化</a:t>
                      </a:r>
                    </a:p>
                    <a:p>
                      <a:pPr marL="360000" marR="0" lvl="0" indent="-180000" algn="l" defTabSz="914400" rtl="0" eaLnBrk="1" fontAlgn="auto" latinLnBrk="0" hangingPunct="1">
                        <a:lnSpc>
                          <a:spcPct val="100000"/>
                        </a:lnSpc>
                        <a:spcBef>
                          <a:spcPts val="0"/>
                        </a:spcBef>
                        <a:spcAft>
                          <a:spcPts val="600"/>
                        </a:spcAft>
                        <a:buClr>
                          <a:schemeClr val="bg2">
                            <a:lumMod val="90000"/>
                          </a:schemeClr>
                        </a:buClr>
                        <a:buSzTx/>
                        <a:buFont typeface="Wingdings" panose="05000000000000000000" pitchFamily="2" charset="2"/>
                        <a:buChar char="l"/>
                        <a:tabLst/>
                        <a:defRPr/>
                      </a:pPr>
                      <a:r>
                        <a:rPr lang="ja-JP" altLang="en-US" sz="1400" dirty="0"/>
                        <a:t>多様な働き方を受け入れるデータや</a:t>
                      </a:r>
                      <a:r>
                        <a:rPr lang="en-US" altLang="ja-JP" sz="1400" dirty="0"/>
                        <a:t>AI</a:t>
                      </a:r>
                      <a:r>
                        <a:rPr lang="ja-JP" altLang="en-US" sz="1400" dirty="0"/>
                        <a:t>などの先端テクノロジーの積極的な活用を促進</a:t>
                      </a: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28877"/>
                  </a:ext>
                </a:extLst>
              </a:tr>
              <a:tr h="72000">
                <a:tc>
                  <a:txBody>
                    <a:bodyPr/>
                    <a:lstStyle/>
                    <a:p>
                      <a:pPr algn="r"/>
                      <a:endParaRPr kumimoji="1" lang="ja-JP" altLang="en-US" sz="100" dirty="0">
                        <a:solidFill>
                          <a:schemeClr val="bg1"/>
                        </a:solidFill>
                      </a:endParaRPr>
                    </a:p>
                  </a:txBody>
                  <a:tcPr marL="0" marR="72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1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6328388"/>
                  </a:ext>
                </a:extLst>
              </a:tr>
              <a:tr h="324000">
                <a:tc>
                  <a:txBody>
                    <a:bodyPr/>
                    <a:lstStyle/>
                    <a:p>
                      <a:pPr algn="r"/>
                      <a:endParaRPr kumimoji="1" lang="ja-JP" altLang="en-US" sz="1600" dirty="0">
                        <a:solidFill>
                          <a:schemeClr val="bg1"/>
                        </a:solidFill>
                      </a:endParaRPr>
                    </a:p>
                  </a:txBody>
                  <a:tcPr marL="0" marR="72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r>
                        <a:rPr lang="ja-JP" altLang="en-US" sz="2000" b="1" dirty="0">
                          <a:solidFill>
                            <a:schemeClr val="bg1"/>
                          </a:solidFill>
                        </a:rPr>
                        <a:t>業務データの一元化・最適化</a:t>
                      </a:r>
                      <a:endParaRPr kumimoji="1" lang="ja-JP" altLang="en-US" sz="2000" b="1" dirty="0">
                        <a:solidFill>
                          <a:schemeClr val="bg1"/>
                        </a:solidFill>
                      </a:endParaRPr>
                    </a:p>
                  </a:txBody>
                  <a:tcPr marL="108000" marR="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275380871"/>
                  </a:ext>
                </a:extLst>
              </a:tr>
              <a:tr h="607961">
                <a:tc>
                  <a:txBody>
                    <a:bodyPr/>
                    <a:lstStyle/>
                    <a:p>
                      <a:pPr algn="r"/>
                      <a:r>
                        <a:rPr kumimoji="1" lang="en-US" altLang="ja-JP" sz="4000" b="1" dirty="0">
                          <a:solidFill>
                            <a:schemeClr val="bg1"/>
                          </a:solidFill>
                        </a:rPr>
                        <a:t>3</a:t>
                      </a:r>
                      <a:endParaRPr kumimoji="1" lang="ja-JP" altLang="en-US" sz="4000" b="1" dirty="0">
                        <a:solidFill>
                          <a:schemeClr val="bg1"/>
                        </a:solidFill>
                      </a:endParaRPr>
                    </a:p>
                  </a:txBody>
                  <a:tcPr marL="0" marR="72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marL="360000" indent="-180000">
                        <a:spcAft>
                          <a:spcPts val="600"/>
                        </a:spcAft>
                        <a:buClr>
                          <a:schemeClr val="bg2">
                            <a:lumMod val="90000"/>
                          </a:schemeClr>
                        </a:buClr>
                        <a:buFont typeface="Wingdings" panose="05000000000000000000" pitchFamily="2" charset="2"/>
                        <a:buChar char="l"/>
                      </a:pPr>
                      <a:r>
                        <a:rPr lang="ja-JP" altLang="en-US" sz="1400" dirty="0"/>
                        <a:t>データの整合性・信頼性や安全性を確保</a:t>
                      </a:r>
                    </a:p>
                    <a:p>
                      <a:pPr marL="360000" indent="-180000">
                        <a:spcAft>
                          <a:spcPts val="600"/>
                        </a:spcAft>
                        <a:buClr>
                          <a:schemeClr val="bg2">
                            <a:lumMod val="90000"/>
                          </a:schemeClr>
                        </a:buClr>
                        <a:buFont typeface="Wingdings" panose="05000000000000000000" pitchFamily="2" charset="2"/>
                        <a:buChar char="l"/>
                      </a:pPr>
                      <a:r>
                        <a:rPr lang="ja-JP" altLang="en-US" sz="1400" dirty="0"/>
                        <a:t>全社的な改革のための部門の垣根を超えたデータの共有化</a:t>
                      </a: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67677368"/>
                  </a:ext>
                </a:extLst>
              </a:tr>
              <a:tr h="72000">
                <a:tc>
                  <a:txBody>
                    <a:bodyPr/>
                    <a:lstStyle/>
                    <a:p>
                      <a:pPr algn="r"/>
                      <a:endParaRPr kumimoji="1" lang="ja-JP" altLang="en-US" sz="100" dirty="0">
                        <a:solidFill>
                          <a:schemeClr val="bg1"/>
                        </a:solidFill>
                      </a:endParaRPr>
                    </a:p>
                  </a:txBody>
                  <a:tcPr marL="0" marR="72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1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2609339"/>
                  </a:ext>
                </a:extLst>
              </a:tr>
              <a:tr h="324000">
                <a:tc>
                  <a:txBody>
                    <a:bodyPr/>
                    <a:lstStyle/>
                    <a:p>
                      <a:pPr algn="r"/>
                      <a:endParaRPr kumimoji="1" lang="ja-JP" altLang="en-US" sz="1600" dirty="0">
                        <a:solidFill>
                          <a:schemeClr val="bg1"/>
                        </a:solidFill>
                      </a:endParaRPr>
                    </a:p>
                  </a:txBody>
                  <a:tcPr marL="0" marR="72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r>
                        <a:rPr lang="ja-JP" altLang="en-US" sz="2000" b="1" dirty="0">
                          <a:solidFill>
                            <a:schemeClr val="bg1"/>
                          </a:solidFill>
                        </a:rPr>
                        <a:t>最新デジタル技術の活用</a:t>
                      </a:r>
                      <a:endParaRPr kumimoji="1" lang="ja-JP" altLang="en-US" sz="2000" b="1" dirty="0">
                        <a:solidFill>
                          <a:schemeClr val="bg1"/>
                        </a:solidFill>
                      </a:endParaRPr>
                    </a:p>
                  </a:txBody>
                  <a:tcPr marL="108000" marR="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545471926"/>
                  </a:ext>
                </a:extLst>
              </a:tr>
              <a:tr h="631503">
                <a:tc>
                  <a:txBody>
                    <a:bodyPr/>
                    <a:lstStyle/>
                    <a:p>
                      <a:pPr algn="r"/>
                      <a:r>
                        <a:rPr kumimoji="1" lang="en-US" altLang="ja-JP" sz="4000" b="1" dirty="0">
                          <a:solidFill>
                            <a:schemeClr val="bg1"/>
                          </a:solidFill>
                        </a:rPr>
                        <a:t>4</a:t>
                      </a:r>
                      <a:endParaRPr kumimoji="1" lang="ja-JP" altLang="en-US" sz="4000" b="1" dirty="0">
                        <a:solidFill>
                          <a:schemeClr val="bg1"/>
                        </a:solidFill>
                      </a:endParaRPr>
                    </a:p>
                  </a:txBody>
                  <a:tcPr marL="0" marR="72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marL="360000" indent="-180000">
                        <a:spcAft>
                          <a:spcPts val="600"/>
                        </a:spcAft>
                        <a:buClr>
                          <a:schemeClr val="bg2">
                            <a:lumMod val="90000"/>
                          </a:schemeClr>
                        </a:buClr>
                        <a:buFont typeface="Wingdings" panose="05000000000000000000" pitchFamily="2" charset="2"/>
                        <a:buChar char="l"/>
                      </a:pPr>
                      <a:r>
                        <a:rPr lang="ja-JP" altLang="en-US" sz="1400" dirty="0"/>
                        <a:t>クラウドやモバイルデバイスによる迅速なサービス提供</a:t>
                      </a:r>
                    </a:p>
                    <a:p>
                      <a:pPr marL="360000" indent="-180000">
                        <a:spcAft>
                          <a:spcPts val="600"/>
                        </a:spcAft>
                        <a:buClr>
                          <a:schemeClr val="bg2">
                            <a:lumMod val="90000"/>
                          </a:schemeClr>
                        </a:buClr>
                        <a:buFont typeface="Wingdings" panose="05000000000000000000" pitchFamily="2" charset="2"/>
                        <a:buChar char="l"/>
                      </a:pPr>
                      <a:r>
                        <a:rPr lang="en-US" altLang="ja-JP" sz="1400" dirty="0"/>
                        <a:t>AI</a:t>
                      </a:r>
                      <a:r>
                        <a:rPr lang="ja-JP" altLang="en-US" sz="1400" dirty="0"/>
                        <a:t>や自然言語解析などの先端テクノロジーをふんだんに活用したイノベーションを推進</a:t>
                      </a: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0469519"/>
                  </a:ext>
                </a:extLst>
              </a:tr>
              <a:tr h="72000">
                <a:tc>
                  <a:txBody>
                    <a:bodyPr/>
                    <a:lstStyle/>
                    <a:p>
                      <a:pPr algn="r"/>
                      <a:endParaRPr kumimoji="1" lang="ja-JP" altLang="en-US" sz="100" dirty="0">
                        <a:solidFill>
                          <a:schemeClr val="bg1"/>
                        </a:solidFill>
                      </a:endParaRPr>
                    </a:p>
                  </a:txBody>
                  <a:tcPr marL="0" marR="72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1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71088624"/>
                  </a:ext>
                </a:extLst>
              </a:tr>
              <a:tr h="364776">
                <a:tc>
                  <a:txBody>
                    <a:bodyPr/>
                    <a:lstStyle/>
                    <a:p>
                      <a:pPr algn="r"/>
                      <a:endParaRPr kumimoji="1" lang="ja-JP" altLang="en-US" sz="1600" dirty="0">
                        <a:solidFill>
                          <a:schemeClr val="bg1"/>
                        </a:solidFill>
                      </a:endParaRPr>
                    </a:p>
                  </a:txBody>
                  <a:tcPr marL="0" marR="72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r>
                        <a:rPr lang="ja-JP" altLang="en-US" sz="2000" b="1" dirty="0">
                          <a:solidFill>
                            <a:schemeClr val="bg1"/>
                          </a:solidFill>
                        </a:rPr>
                        <a:t>ガバナンス強化</a:t>
                      </a:r>
                      <a:endParaRPr kumimoji="1" lang="ja-JP" altLang="en-US" sz="2000" b="1" dirty="0">
                        <a:solidFill>
                          <a:schemeClr val="bg1"/>
                        </a:solidFill>
                      </a:endParaRPr>
                    </a:p>
                  </a:txBody>
                  <a:tcPr marL="108000" marR="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1472474883"/>
                  </a:ext>
                </a:extLst>
              </a:tr>
              <a:tr h="631503">
                <a:tc>
                  <a:txBody>
                    <a:bodyPr/>
                    <a:lstStyle/>
                    <a:p>
                      <a:pPr algn="r"/>
                      <a:r>
                        <a:rPr kumimoji="1" lang="en-US" altLang="ja-JP" sz="4000" b="1" dirty="0">
                          <a:solidFill>
                            <a:schemeClr val="bg1"/>
                          </a:solidFill>
                        </a:rPr>
                        <a:t>5</a:t>
                      </a:r>
                      <a:endParaRPr kumimoji="1" lang="ja-JP" altLang="en-US" sz="4000" b="1" dirty="0">
                        <a:solidFill>
                          <a:schemeClr val="bg1"/>
                        </a:solidFill>
                      </a:endParaRPr>
                    </a:p>
                  </a:txBody>
                  <a:tcPr marL="0" marR="72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marL="360000" indent="-180000">
                        <a:spcAft>
                          <a:spcPts val="600"/>
                        </a:spcAft>
                        <a:buClr>
                          <a:schemeClr val="bg2">
                            <a:lumMod val="90000"/>
                          </a:schemeClr>
                        </a:buClr>
                        <a:buFont typeface="Wingdings" panose="05000000000000000000" pitchFamily="2" charset="2"/>
                        <a:buChar char="l"/>
                      </a:pPr>
                      <a:r>
                        <a:rPr lang="en-US" altLang="ja-JP" sz="1400" dirty="0"/>
                        <a:t>IT</a:t>
                      </a:r>
                      <a:r>
                        <a:rPr lang="ja-JP" altLang="en-US" sz="1400" dirty="0"/>
                        <a:t>、情報、セキュリティにおけるガバナンスの強化とリスク管理の徹底</a:t>
                      </a:r>
                      <a:endParaRPr kumimoji="1" lang="ja-JP" altLang="en-US" sz="1400" dirty="0"/>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7370449"/>
                  </a:ext>
                </a:extLst>
              </a:tr>
            </a:tbl>
          </a:graphicData>
        </a:graphic>
      </p:graphicFrame>
      <p:sp>
        <p:nvSpPr>
          <p:cNvPr id="6" name="正方形/長方形 5">
            <a:extLst>
              <a:ext uri="{FF2B5EF4-FFF2-40B4-BE49-F238E27FC236}">
                <a16:creationId xmlns:a16="http://schemas.microsoft.com/office/drawing/2014/main" id="{D722F539-13A6-4C66-B0DA-2F336FE78AB5}"/>
              </a:ext>
            </a:extLst>
          </p:cNvPr>
          <p:cNvSpPr>
            <a:spLocks noChangeAspect="1"/>
          </p:cNvSpPr>
          <p:nvPr/>
        </p:nvSpPr>
        <p:spPr>
          <a:xfrm>
            <a:off x="11268000" y="-972000"/>
            <a:ext cx="900000" cy="900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P326</a:t>
            </a:r>
          </a:p>
        </p:txBody>
      </p:sp>
    </p:spTree>
    <p:extLst>
      <p:ext uri="{BB962C8B-B14F-4D97-AF65-F5344CB8AC3E}">
        <p14:creationId xmlns:p14="http://schemas.microsoft.com/office/powerpoint/2010/main" val="2379257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80E617-E799-4AE6-AD1B-844EEF5E3B07}"/>
              </a:ext>
            </a:extLst>
          </p:cNvPr>
          <p:cNvSpPr>
            <a:spLocks noGrp="1"/>
          </p:cNvSpPr>
          <p:nvPr>
            <p:ph type="title"/>
          </p:nvPr>
        </p:nvSpPr>
        <p:spPr>
          <a:xfrm>
            <a:off x="252000" y="324000"/>
            <a:ext cx="11592000" cy="540000"/>
          </a:xfrm>
        </p:spPr>
        <p:txBody>
          <a:bodyPr/>
          <a:lstStyle/>
          <a:p>
            <a:r>
              <a:rPr lang="ja-JP" altLang="en-US" dirty="0"/>
              <a:t>ダウンロード特典ファイルについて</a:t>
            </a:r>
          </a:p>
        </p:txBody>
      </p:sp>
      <p:sp>
        <p:nvSpPr>
          <p:cNvPr id="3" name="コンテンツ プレースホルダー 2">
            <a:extLst>
              <a:ext uri="{FF2B5EF4-FFF2-40B4-BE49-F238E27FC236}">
                <a16:creationId xmlns:a16="http://schemas.microsoft.com/office/drawing/2014/main" id="{F2407401-0909-4595-9487-7FC2868E3527}"/>
              </a:ext>
            </a:extLst>
          </p:cNvPr>
          <p:cNvSpPr>
            <a:spLocks noGrp="1"/>
          </p:cNvSpPr>
          <p:nvPr>
            <p:ph sz="quarter" idx="11"/>
          </p:nvPr>
        </p:nvSpPr>
        <p:spPr>
          <a:xfrm>
            <a:off x="336551" y="900000"/>
            <a:ext cx="11518900" cy="5400000"/>
          </a:xfrm>
        </p:spPr>
        <p:txBody>
          <a:bodyPr/>
          <a:lstStyle/>
          <a:p>
            <a:r>
              <a:rPr lang="ja-JP" altLang="en-US" dirty="0"/>
              <a:t>このファイルは</a:t>
            </a:r>
            <a:r>
              <a:rPr lang="en-US" altLang="ja-JP" dirty="0"/>
              <a:t>『PowerPoint </a:t>
            </a:r>
            <a:r>
              <a:rPr lang="ja-JP" altLang="en-US" dirty="0"/>
              <a:t>「最強」資料のデザイン教科書</a:t>
            </a:r>
            <a:r>
              <a:rPr lang="en-US" altLang="ja-JP" dirty="0"/>
              <a:t>』</a:t>
            </a:r>
            <a:r>
              <a:rPr lang="ja-JP" altLang="en-US" dirty="0"/>
              <a:t>を購入いただいた方へのダウンロード特典ファイルです。</a:t>
            </a:r>
            <a:endParaRPr lang="en-US" altLang="ja-JP" dirty="0"/>
          </a:p>
          <a:p>
            <a:r>
              <a:rPr lang="ja-JP" altLang="en-US" dirty="0"/>
              <a:t>特典用ファイルは、スライドのサイズが「標準</a:t>
            </a:r>
            <a:r>
              <a:rPr lang="en-US" altLang="ja-JP" dirty="0"/>
              <a:t>(4:3)</a:t>
            </a:r>
            <a:r>
              <a:rPr lang="ja-JP" altLang="en-US" dirty="0"/>
              <a:t>」のもの</a:t>
            </a:r>
            <a:r>
              <a:rPr lang="en-US" altLang="ja-JP" dirty="0"/>
              <a:t>(</a:t>
            </a:r>
            <a:r>
              <a:rPr lang="ja-JP" altLang="en-US" dirty="0"/>
              <a:t>このファイル</a:t>
            </a:r>
            <a:r>
              <a:rPr lang="en-US" altLang="ja-JP" dirty="0"/>
              <a:t>)</a:t>
            </a:r>
            <a:r>
              <a:rPr lang="ja-JP" altLang="en-US" dirty="0"/>
              <a:t>、「ワイド</a:t>
            </a:r>
            <a:r>
              <a:rPr lang="en-US" altLang="ja-JP" dirty="0"/>
              <a:t>(16:9)</a:t>
            </a:r>
            <a:r>
              <a:rPr lang="ja-JP" altLang="en-US" dirty="0"/>
              <a:t>」のものとの</a:t>
            </a:r>
            <a:r>
              <a:rPr lang="en-US" altLang="ja-JP" dirty="0"/>
              <a:t>2</a:t>
            </a:r>
            <a:r>
              <a:rPr lang="ja-JP" altLang="en-US" dirty="0"/>
              <a:t>種類があり、両方ダウンロードして利用することができます。</a:t>
            </a:r>
            <a:endParaRPr lang="en-US" altLang="ja-JP" dirty="0"/>
          </a:p>
          <a:p>
            <a:r>
              <a:rPr lang="ja-JP" altLang="en-US" dirty="0"/>
              <a:t>各ページの右上側に該当ページについて本のなかで解説しているページを載せているので併せて参照してください。</a:t>
            </a:r>
            <a:endParaRPr lang="en-US" altLang="ja-JP" dirty="0"/>
          </a:p>
          <a:p>
            <a:r>
              <a:rPr lang="ja-JP" altLang="en-US" dirty="0"/>
              <a:t>ファイルの中で使用されている固有名詞などはすべて架空のものです。</a:t>
            </a:r>
          </a:p>
        </p:txBody>
      </p:sp>
    </p:spTree>
    <p:extLst>
      <p:ext uri="{BB962C8B-B14F-4D97-AF65-F5344CB8AC3E}">
        <p14:creationId xmlns:p14="http://schemas.microsoft.com/office/powerpoint/2010/main" val="480984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7C4B1C09-8225-473F-865C-C6A00A58C615}"/>
              </a:ext>
            </a:extLst>
          </p:cNvPr>
          <p:cNvSpPr>
            <a:spLocks noGrp="1"/>
          </p:cNvSpPr>
          <p:nvPr>
            <p:ph type="body" sz="quarter" idx="10"/>
          </p:nvPr>
        </p:nvSpPr>
        <p:spPr>
          <a:xfrm>
            <a:off x="252000" y="828000"/>
            <a:ext cx="11592000" cy="360000"/>
          </a:xfrm>
        </p:spPr>
        <p:txBody>
          <a:bodyPr/>
          <a:lstStyle/>
          <a:p>
            <a:r>
              <a:rPr lang="ja-JP" altLang="en-US" dirty="0"/>
              <a:t>検討の視点を</a:t>
            </a:r>
            <a:r>
              <a:rPr lang="en-US" altLang="ja-JP" dirty="0"/>
              <a:t>2</a:t>
            </a:r>
            <a:r>
              <a:rPr lang="ja-JP" altLang="en-US" dirty="0"/>
              <a:t>つ持つことで公平性、公共性を保ちます。</a:t>
            </a:r>
          </a:p>
        </p:txBody>
      </p:sp>
      <p:sp>
        <p:nvSpPr>
          <p:cNvPr id="14" name="テキスト プレースホルダー 13">
            <a:extLst>
              <a:ext uri="{FF2B5EF4-FFF2-40B4-BE49-F238E27FC236}">
                <a16:creationId xmlns:a16="http://schemas.microsoft.com/office/drawing/2014/main" id="{8DD73991-0409-474A-887D-72E5C561506C}"/>
              </a:ext>
            </a:extLst>
          </p:cNvPr>
          <p:cNvSpPr>
            <a:spLocks noGrp="1"/>
          </p:cNvSpPr>
          <p:nvPr>
            <p:ph type="body" sz="quarter" idx="11"/>
          </p:nvPr>
        </p:nvSpPr>
        <p:spPr>
          <a:xfrm>
            <a:off x="251999" y="36000"/>
            <a:ext cx="5832000" cy="252000"/>
          </a:xfrm>
        </p:spPr>
        <p:txBody>
          <a:bodyPr/>
          <a:lstStyle/>
          <a:p>
            <a:r>
              <a:rPr lang="en-US" altLang="ja-JP" dirty="0"/>
              <a:t>3. </a:t>
            </a:r>
            <a:r>
              <a:rPr lang="ja-JP" altLang="en-US" dirty="0"/>
              <a:t>社内改革</a:t>
            </a:r>
          </a:p>
        </p:txBody>
      </p:sp>
      <p:sp>
        <p:nvSpPr>
          <p:cNvPr id="2" name="タイトル 1">
            <a:extLst>
              <a:ext uri="{FF2B5EF4-FFF2-40B4-BE49-F238E27FC236}">
                <a16:creationId xmlns:a16="http://schemas.microsoft.com/office/drawing/2014/main" id="{3286354F-596B-4D43-9182-BEEEDA073729}"/>
              </a:ext>
            </a:extLst>
          </p:cNvPr>
          <p:cNvSpPr>
            <a:spLocks noGrp="1"/>
          </p:cNvSpPr>
          <p:nvPr>
            <p:ph type="title"/>
          </p:nvPr>
        </p:nvSpPr>
        <p:spPr>
          <a:xfrm>
            <a:off x="252000" y="324000"/>
            <a:ext cx="11592000" cy="540000"/>
          </a:xfrm>
        </p:spPr>
        <p:txBody>
          <a:bodyPr>
            <a:normAutofit/>
          </a:bodyPr>
          <a:lstStyle/>
          <a:p>
            <a:r>
              <a:rPr lang="en-US" altLang="ja-JP" dirty="0"/>
              <a:t>2. </a:t>
            </a:r>
            <a:r>
              <a:rPr lang="ja-JP" altLang="en-US" dirty="0"/>
              <a:t>業務標準化　検討の視点</a:t>
            </a:r>
          </a:p>
        </p:txBody>
      </p:sp>
      <p:graphicFrame>
        <p:nvGraphicFramePr>
          <p:cNvPr id="3" name="表 2">
            <a:extLst>
              <a:ext uri="{FF2B5EF4-FFF2-40B4-BE49-F238E27FC236}">
                <a16:creationId xmlns:a16="http://schemas.microsoft.com/office/drawing/2014/main" id="{780FFFD3-3482-4723-A317-AC9E22E85418}"/>
              </a:ext>
            </a:extLst>
          </p:cNvPr>
          <p:cNvGraphicFramePr>
            <a:graphicFrameLocks noGrp="1"/>
          </p:cNvGraphicFramePr>
          <p:nvPr>
            <p:extLst>
              <p:ext uri="{D42A27DB-BD31-4B8C-83A1-F6EECF244321}">
                <p14:modId xmlns:p14="http://schemas.microsoft.com/office/powerpoint/2010/main" val="644214831"/>
              </p:ext>
            </p:extLst>
          </p:nvPr>
        </p:nvGraphicFramePr>
        <p:xfrm>
          <a:off x="252413" y="1341000"/>
          <a:ext cx="5472000" cy="5040000"/>
        </p:xfrm>
        <a:graphic>
          <a:graphicData uri="http://schemas.openxmlformats.org/drawingml/2006/table">
            <a:tbl>
              <a:tblPr firstRow="1" bandRow="1"/>
              <a:tblGrid>
                <a:gridCol w="1260000">
                  <a:extLst>
                    <a:ext uri="{9D8B030D-6E8A-4147-A177-3AD203B41FA5}">
                      <a16:colId xmlns:a16="http://schemas.microsoft.com/office/drawing/2014/main" val="20000"/>
                    </a:ext>
                  </a:extLst>
                </a:gridCol>
                <a:gridCol w="4212000">
                  <a:extLst>
                    <a:ext uri="{9D8B030D-6E8A-4147-A177-3AD203B41FA5}">
                      <a16:colId xmlns:a16="http://schemas.microsoft.com/office/drawing/2014/main" val="20002"/>
                    </a:ext>
                  </a:extLst>
                </a:gridCol>
              </a:tblGrid>
              <a:tr h="432000">
                <a:tc gridSpan="2">
                  <a:txBody>
                    <a:bodyPr/>
                    <a:lstStyle>
                      <a:lvl1pPr marL="0" algn="l" defTabSz="914400" rtl="0" eaLnBrk="1" latinLnBrk="0" hangingPunct="1">
                        <a:defRPr kumimoji="1" sz="1800" kern="1200">
                          <a:solidFill>
                            <a:schemeClr val="tx1"/>
                          </a:solidFill>
                          <a:latin typeface="IBM Plex Sans"/>
                          <a:ea typeface="Meiryo UI"/>
                          <a:cs typeface="Meiryo UI"/>
                        </a:defRPr>
                      </a:lvl1pPr>
                      <a:lvl2pPr marL="457200" algn="l" defTabSz="914400" rtl="0" eaLnBrk="1" latinLnBrk="0" hangingPunct="1">
                        <a:defRPr kumimoji="1" sz="1800" kern="1200">
                          <a:solidFill>
                            <a:schemeClr val="tx1"/>
                          </a:solidFill>
                          <a:latin typeface="IBM Plex Sans"/>
                          <a:ea typeface="Meiryo UI"/>
                          <a:cs typeface="Meiryo UI"/>
                        </a:defRPr>
                      </a:lvl2pPr>
                      <a:lvl3pPr marL="914400" algn="l" defTabSz="914400" rtl="0" eaLnBrk="1" latinLnBrk="0" hangingPunct="1">
                        <a:defRPr kumimoji="1" sz="1800" kern="1200">
                          <a:solidFill>
                            <a:schemeClr val="tx1"/>
                          </a:solidFill>
                          <a:latin typeface="IBM Plex Sans"/>
                          <a:ea typeface="Meiryo UI"/>
                          <a:cs typeface="Meiryo UI"/>
                        </a:defRPr>
                      </a:lvl3pPr>
                      <a:lvl4pPr marL="1371600" algn="l" defTabSz="914400" rtl="0" eaLnBrk="1" latinLnBrk="0" hangingPunct="1">
                        <a:defRPr kumimoji="1" sz="1800" kern="1200">
                          <a:solidFill>
                            <a:schemeClr val="tx1"/>
                          </a:solidFill>
                          <a:latin typeface="IBM Plex Sans"/>
                          <a:ea typeface="Meiryo UI"/>
                          <a:cs typeface="Meiryo UI"/>
                        </a:defRPr>
                      </a:lvl4pPr>
                      <a:lvl5pPr marL="1828800" algn="l" defTabSz="914400" rtl="0" eaLnBrk="1" latinLnBrk="0" hangingPunct="1">
                        <a:defRPr kumimoji="1" sz="1800" kern="1200">
                          <a:solidFill>
                            <a:schemeClr val="tx1"/>
                          </a:solidFill>
                          <a:latin typeface="IBM Plex Sans"/>
                          <a:ea typeface="Meiryo UI"/>
                          <a:cs typeface="Meiryo UI"/>
                        </a:defRPr>
                      </a:lvl5pPr>
                      <a:lvl6pPr marL="2286000" algn="l" defTabSz="914400" rtl="0" eaLnBrk="1" latinLnBrk="0" hangingPunct="1">
                        <a:defRPr kumimoji="1" sz="1800" kern="1200">
                          <a:solidFill>
                            <a:schemeClr val="tx1"/>
                          </a:solidFill>
                          <a:latin typeface="IBM Plex Sans"/>
                          <a:ea typeface="Meiryo UI"/>
                          <a:cs typeface="Meiryo UI"/>
                        </a:defRPr>
                      </a:lvl6pPr>
                      <a:lvl7pPr marL="2743200" algn="l" defTabSz="914400" rtl="0" eaLnBrk="1" latinLnBrk="0" hangingPunct="1">
                        <a:defRPr kumimoji="1" sz="1800" kern="1200">
                          <a:solidFill>
                            <a:schemeClr val="tx1"/>
                          </a:solidFill>
                          <a:latin typeface="IBM Plex Sans"/>
                          <a:ea typeface="Meiryo UI"/>
                          <a:cs typeface="Meiryo UI"/>
                        </a:defRPr>
                      </a:lvl7pPr>
                      <a:lvl8pPr marL="3200400" algn="l" defTabSz="914400" rtl="0" eaLnBrk="1" latinLnBrk="0" hangingPunct="1">
                        <a:defRPr kumimoji="1" sz="1800" kern="1200">
                          <a:solidFill>
                            <a:schemeClr val="tx1"/>
                          </a:solidFill>
                          <a:latin typeface="IBM Plex Sans"/>
                          <a:ea typeface="Meiryo UI"/>
                          <a:cs typeface="Meiryo UI"/>
                        </a:defRPr>
                      </a:lvl8pPr>
                      <a:lvl9pPr marL="3657600" algn="l" defTabSz="914400" rtl="0" eaLnBrk="1" latinLnBrk="0" hangingPunct="1">
                        <a:defRPr kumimoji="1" sz="1800" kern="1200">
                          <a:solidFill>
                            <a:schemeClr val="tx1"/>
                          </a:solidFill>
                          <a:latin typeface="IBM Plex Sans"/>
                          <a:ea typeface="Meiryo UI"/>
                          <a:cs typeface="Meiryo UI"/>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lang="ja-JP" altLang="en-US" sz="2000" b="1" dirty="0">
                          <a:solidFill>
                            <a:schemeClr val="bg1"/>
                          </a:solidFill>
                          <a:latin typeface="+mn-lt"/>
                          <a:ea typeface="+mn-ea"/>
                          <a:cs typeface="Meiryo UI" charset="-128"/>
                        </a:rPr>
                        <a:t>競争力への貢献の視点</a:t>
                      </a:r>
                    </a:p>
                  </a:txBody>
                  <a:tcPr marL="36000" marR="36000" marT="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hMerge="1">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ja-JP" altLang="en-US" sz="1400" b="1" dirty="0">
                        <a:solidFill>
                          <a:schemeClr val="bg1"/>
                        </a:solidFill>
                        <a:latin typeface="Meiryo UI" charset="-128"/>
                        <a:ea typeface="Meiryo UI" charset="-128"/>
                        <a:cs typeface="Meiryo UI" charset="-128"/>
                      </a:endParaRPr>
                    </a:p>
                  </a:txBody>
                  <a:tcPr marL="3600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847234748"/>
                  </a:ext>
                </a:extLst>
              </a:tr>
              <a:tr h="1152000">
                <a:tc>
                  <a:txBody>
                    <a:bodyPr/>
                    <a:lstStyle>
                      <a:lvl1pPr marL="0" algn="l" defTabSz="914400" rtl="0" eaLnBrk="1" latinLnBrk="0" hangingPunct="1">
                        <a:defRPr kumimoji="1" sz="1800" kern="1200">
                          <a:solidFill>
                            <a:schemeClr val="tx1"/>
                          </a:solidFill>
                          <a:latin typeface="IBM Plex Sans"/>
                          <a:ea typeface="Meiryo UI"/>
                          <a:cs typeface="Meiryo UI"/>
                        </a:defRPr>
                      </a:lvl1pPr>
                      <a:lvl2pPr marL="457200" algn="l" defTabSz="914400" rtl="0" eaLnBrk="1" latinLnBrk="0" hangingPunct="1">
                        <a:defRPr kumimoji="1" sz="1800" kern="1200">
                          <a:solidFill>
                            <a:schemeClr val="tx1"/>
                          </a:solidFill>
                          <a:latin typeface="IBM Plex Sans"/>
                          <a:ea typeface="Meiryo UI"/>
                          <a:cs typeface="Meiryo UI"/>
                        </a:defRPr>
                      </a:lvl2pPr>
                      <a:lvl3pPr marL="914400" algn="l" defTabSz="914400" rtl="0" eaLnBrk="1" latinLnBrk="0" hangingPunct="1">
                        <a:defRPr kumimoji="1" sz="1800" kern="1200">
                          <a:solidFill>
                            <a:schemeClr val="tx1"/>
                          </a:solidFill>
                          <a:latin typeface="IBM Plex Sans"/>
                          <a:ea typeface="Meiryo UI"/>
                          <a:cs typeface="Meiryo UI"/>
                        </a:defRPr>
                      </a:lvl3pPr>
                      <a:lvl4pPr marL="1371600" algn="l" defTabSz="914400" rtl="0" eaLnBrk="1" latinLnBrk="0" hangingPunct="1">
                        <a:defRPr kumimoji="1" sz="1800" kern="1200">
                          <a:solidFill>
                            <a:schemeClr val="tx1"/>
                          </a:solidFill>
                          <a:latin typeface="IBM Plex Sans"/>
                          <a:ea typeface="Meiryo UI"/>
                          <a:cs typeface="Meiryo UI"/>
                        </a:defRPr>
                      </a:lvl4pPr>
                      <a:lvl5pPr marL="1828800" algn="l" defTabSz="914400" rtl="0" eaLnBrk="1" latinLnBrk="0" hangingPunct="1">
                        <a:defRPr kumimoji="1" sz="1800" kern="1200">
                          <a:solidFill>
                            <a:schemeClr val="tx1"/>
                          </a:solidFill>
                          <a:latin typeface="IBM Plex Sans"/>
                          <a:ea typeface="Meiryo UI"/>
                          <a:cs typeface="Meiryo UI"/>
                        </a:defRPr>
                      </a:lvl5pPr>
                      <a:lvl6pPr marL="2286000" algn="l" defTabSz="914400" rtl="0" eaLnBrk="1" latinLnBrk="0" hangingPunct="1">
                        <a:defRPr kumimoji="1" sz="1800" kern="1200">
                          <a:solidFill>
                            <a:schemeClr val="tx1"/>
                          </a:solidFill>
                          <a:latin typeface="IBM Plex Sans"/>
                          <a:ea typeface="Meiryo UI"/>
                          <a:cs typeface="Meiryo UI"/>
                        </a:defRPr>
                      </a:lvl6pPr>
                      <a:lvl7pPr marL="2743200" algn="l" defTabSz="914400" rtl="0" eaLnBrk="1" latinLnBrk="0" hangingPunct="1">
                        <a:defRPr kumimoji="1" sz="1800" kern="1200">
                          <a:solidFill>
                            <a:schemeClr val="tx1"/>
                          </a:solidFill>
                          <a:latin typeface="IBM Plex Sans"/>
                          <a:ea typeface="Meiryo UI"/>
                          <a:cs typeface="Meiryo UI"/>
                        </a:defRPr>
                      </a:lvl7pPr>
                      <a:lvl8pPr marL="3200400" algn="l" defTabSz="914400" rtl="0" eaLnBrk="1" latinLnBrk="0" hangingPunct="1">
                        <a:defRPr kumimoji="1" sz="1800" kern="1200">
                          <a:solidFill>
                            <a:schemeClr val="tx1"/>
                          </a:solidFill>
                          <a:latin typeface="IBM Plex Sans"/>
                          <a:ea typeface="Meiryo UI"/>
                          <a:cs typeface="Meiryo UI"/>
                        </a:defRPr>
                      </a:lvl8pPr>
                      <a:lvl9pPr marL="3657600" algn="l" defTabSz="914400" rtl="0" eaLnBrk="1" latinLnBrk="0" hangingPunct="1">
                        <a:defRPr kumimoji="1" sz="1800" kern="1200">
                          <a:solidFill>
                            <a:schemeClr val="tx1"/>
                          </a:solidFill>
                          <a:latin typeface="IBM Plex Sans"/>
                          <a:ea typeface="Meiryo UI"/>
                          <a:cs typeface="Meiryo UI"/>
                        </a:defRPr>
                      </a:lvl9pPr>
                    </a:lstStyle>
                    <a:p>
                      <a:pPr algn="l">
                        <a:lnSpc>
                          <a:spcPct val="90000"/>
                        </a:lnSpc>
                      </a:pPr>
                      <a:r>
                        <a:rPr lang="en-US" altLang="ja-JP" sz="2400" b="1" dirty="0">
                          <a:solidFill>
                            <a:schemeClr val="bg1"/>
                          </a:solidFill>
                          <a:latin typeface="+mn-lt"/>
                          <a:ea typeface="+mn-ea"/>
                          <a:cs typeface="Meiryo UI" charset="-128"/>
                        </a:rPr>
                        <a:t>P</a:t>
                      </a:r>
                    </a:p>
                    <a:p>
                      <a:pPr algn="l">
                        <a:lnSpc>
                          <a:spcPct val="90000"/>
                        </a:lnSpc>
                      </a:pPr>
                      <a:r>
                        <a:rPr lang="ja-JP" altLang="en-US" sz="2400" b="1" dirty="0">
                          <a:solidFill>
                            <a:schemeClr val="bg1"/>
                          </a:solidFill>
                          <a:latin typeface="+mn-lt"/>
                          <a:ea typeface="+mn-ea"/>
                          <a:cs typeface="Meiryo UI" charset="-128"/>
                        </a:rPr>
                        <a:t>製造</a:t>
                      </a:r>
                      <a:endParaRPr lang="en-US" altLang="ja-JP" sz="2400" b="1" dirty="0">
                        <a:solidFill>
                          <a:schemeClr val="bg1"/>
                        </a:solidFill>
                        <a:latin typeface="+mn-lt"/>
                        <a:ea typeface="+mn-ea"/>
                        <a:cs typeface="Meiryo UI" charset="-128"/>
                      </a:endParaRPr>
                    </a:p>
                  </a:txBody>
                  <a:tcPr marL="36000" marR="36000" marT="72000" anchor="b">
                    <a:lnL w="12700" cap="flat" cmpd="sng" algn="ctr">
                      <a:no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001992"/>
                    </a:solidFill>
                  </a:tcPr>
                </a:tc>
                <a:tc>
                  <a:txBody>
                    <a:bodyPr/>
                    <a:lstStyle>
                      <a:lvl1pPr marL="0" algn="l" defTabSz="914400" rtl="0" eaLnBrk="1" latinLnBrk="0" hangingPunct="1">
                        <a:defRPr kumimoji="1" sz="1800" kern="1200">
                          <a:solidFill>
                            <a:schemeClr val="tx1"/>
                          </a:solidFill>
                          <a:latin typeface="IBM Plex Sans"/>
                          <a:ea typeface="Meiryo UI"/>
                          <a:cs typeface="Meiryo UI"/>
                        </a:defRPr>
                      </a:lvl1pPr>
                      <a:lvl2pPr marL="457200" algn="l" defTabSz="914400" rtl="0" eaLnBrk="1" latinLnBrk="0" hangingPunct="1">
                        <a:defRPr kumimoji="1" sz="1800" kern="1200">
                          <a:solidFill>
                            <a:schemeClr val="tx1"/>
                          </a:solidFill>
                          <a:latin typeface="IBM Plex Sans"/>
                          <a:ea typeface="Meiryo UI"/>
                          <a:cs typeface="Meiryo UI"/>
                        </a:defRPr>
                      </a:lvl2pPr>
                      <a:lvl3pPr marL="914400" algn="l" defTabSz="914400" rtl="0" eaLnBrk="1" latinLnBrk="0" hangingPunct="1">
                        <a:defRPr kumimoji="1" sz="1800" kern="1200">
                          <a:solidFill>
                            <a:schemeClr val="tx1"/>
                          </a:solidFill>
                          <a:latin typeface="IBM Plex Sans"/>
                          <a:ea typeface="Meiryo UI"/>
                          <a:cs typeface="Meiryo UI"/>
                        </a:defRPr>
                      </a:lvl3pPr>
                      <a:lvl4pPr marL="1371600" algn="l" defTabSz="914400" rtl="0" eaLnBrk="1" latinLnBrk="0" hangingPunct="1">
                        <a:defRPr kumimoji="1" sz="1800" kern="1200">
                          <a:solidFill>
                            <a:schemeClr val="tx1"/>
                          </a:solidFill>
                          <a:latin typeface="IBM Plex Sans"/>
                          <a:ea typeface="Meiryo UI"/>
                          <a:cs typeface="Meiryo UI"/>
                        </a:defRPr>
                      </a:lvl4pPr>
                      <a:lvl5pPr marL="1828800" algn="l" defTabSz="914400" rtl="0" eaLnBrk="1" latinLnBrk="0" hangingPunct="1">
                        <a:defRPr kumimoji="1" sz="1800" kern="1200">
                          <a:solidFill>
                            <a:schemeClr val="tx1"/>
                          </a:solidFill>
                          <a:latin typeface="IBM Plex Sans"/>
                          <a:ea typeface="Meiryo UI"/>
                          <a:cs typeface="Meiryo UI"/>
                        </a:defRPr>
                      </a:lvl5pPr>
                      <a:lvl6pPr marL="2286000" algn="l" defTabSz="914400" rtl="0" eaLnBrk="1" latinLnBrk="0" hangingPunct="1">
                        <a:defRPr kumimoji="1" sz="1800" kern="1200">
                          <a:solidFill>
                            <a:schemeClr val="tx1"/>
                          </a:solidFill>
                          <a:latin typeface="IBM Plex Sans"/>
                          <a:ea typeface="Meiryo UI"/>
                          <a:cs typeface="Meiryo UI"/>
                        </a:defRPr>
                      </a:lvl6pPr>
                      <a:lvl7pPr marL="2743200" algn="l" defTabSz="914400" rtl="0" eaLnBrk="1" latinLnBrk="0" hangingPunct="1">
                        <a:defRPr kumimoji="1" sz="1800" kern="1200">
                          <a:solidFill>
                            <a:schemeClr val="tx1"/>
                          </a:solidFill>
                          <a:latin typeface="IBM Plex Sans"/>
                          <a:ea typeface="Meiryo UI"/>
                          <a:cs typeface="Meiryo UI"/>
                        </a:defRPr>
                      </a:lvl7pPr>
                      <a:lvl8pPr marL="3200400" algn="l" defTabSz="914400" rtl="0" eaLnBrk="1" latinLnBrk="0" hangingPunct="1">
                        <a:defRPr kumimoji="1" sz="1800" kern="1200">
                          <a:solidFill>
                            <a:schemeClr val="tx1"/>
                          </a:solidFill>
                          <a:latin typeface="IBM Plex Sans"/>
                          <a:ea typeface="Meiryo UI"/>
                          <a:cs typeface="Meiryo UI"/>
                        </a:defRPr>
                      </a:lvl8pPr>
                      <a:lvl9pPr marL="3657600" algn="l" defTabSz="914400" rtl="0" eaLnBrk="1" latinLnBrk="0" hangingPunct="1">
                        <a:defRPr kumimoji="1" sz="1800" kern="1200">
                          <a:solidFill>
                            <a:schemeClr val="tx1"/>
                          </a:solidFill>
                          <a:latin typeface="IBM Plex Sans"/>
                          <a:ea typeface="Meiryo UI"/>
                          <a:cs typeface="Meiryo UI"/>
                        </a:defRPr>
                      </a:lvl9pPr>
                    </a:lstStyle>
                    <a:p>
                      <a:pPr marL="12700" marR="0" lvl="1" indent="0" algn="l" defTabSz="914400" rtl="0" eaLnBrk="1" fontAlgn="auto" latinLnBrk="0" hangingPunct="1">
                        <a:lnSpc>
                          <a:spcPct val="90000"/>
                        </a:lnSpc>
                        <a:spcBef>
                          <a:spcPts val="0"/>
                        </a:spcBef>
                        <a:spcAft>
                          <a:spcPts val="600"/>
                        </a:spcAft>
                        <a:buClr>
                          <a:srgbClr val="CCECFF"/>
                        </a:buClr>
                        <a:buSzTx/>
                        <a:buFont typeface="Wingdings" charset="2"/>
                        <a:buNone/>
                        <a:tabLst/>
                        <a:defRPr/>
                      </a:pPr>
                      <a:r>
                        <a:rPr lang="ja-JP" altLang="en-US" sz="1800" dirty="0">
                          <a:latin typeface="+mn-lt"/>
                          <a:ea typeface="+mn-ea"/>
                          <a:cs typeface="Meiryo UI" charset="-128"/>
                        </a:rPr>
                        <a:t>お客様の要望への柔軟な対応</a:t>
                      </a:r>
                    </a:p>
                    <a:p>
                      <a:pPr marL="180000" marR="0" lvl="1" indent="-72000" algn="l" defTabSz="914400" rtl="0" eaLnBrk="1" fontAlgn="auto" latinLnBrk="0" hangingPunct="1">
                        <a:lnSpc>
                          <a:spcPct val="90000"/>
                        </a:lnSpc>
                        <a:spcBef>
                          <a:spcPts val="0"/>
                        </a:spcBef>
                        <a:spcAft>
                          <a:spcPts val="0"/>
                        </a:spcAft>
                        <a:buClr>
                          <a:srgbClr val="CCECFF"/>
                        </a:buClr>
                        <a:buSzTx/>
                        <a:buFont typeface="Arial" panose="020B0604020202020204" pitchFamily="34" charset="0"/>
                        <a:buChar char="•"/>
                        <a:tabLst/>
                        <a:defRPr/>
                      </a:pPr>
                      <a:r>
                        <a:rPr lang="ja-JP" altLang="en-US" sz="1600" dirty="0">
                          <a:latin typeface="+mn-lt"/>
                          <a:ea typeface="+mn-ea"/>
                          <a:cs typeface="Meiryo UI" charset="-128"/>
                        </a:rPr>
                        <a:t>多く品種を少量生産することで、</a:t>
                      </a:r>
                      <a:br>
                        <a:rPr lang="en-US" altLang="ja-JP" sz="1600" dirty="0">
                          <a:latin typeface="+mn-lt"/>
                          <a:ea typeface="+mn-ea"/>
                          <a:cs typeface="Meiryo UI" charset="-128"/>
                        </a:rPr>
                      </a:br>
                      <a:r>
                        <a:rPr lang="ja-JP" altLang="en-US" sz="1600" dirty="0">
                          <a:latin typeface="+mn-lt"/>
                          <a:ea typeface="+mn-ea"/>
                          <a:cs typeface="Meiryo UI" charset="-128"/>
                        </a:rPr>
                        <a:t>変化の速い顧客要件に柔軟に対応</a:t>
                      </a:r>
                    </a:p>
                  </a:txBody>
                  <a:tcPr marL="36000" marR="0" marT="72000">
                    <a:lnL w="12700" cap="flat" cmpd="sng" algn="ctr">
                      <a:solidFill>
                        <a:srgbClr val="FFFFFF">
                          <a:lumMod val="8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7650242"/>
                  </a:ext>
                </a:extLst>
              </a:tr>
              <a:tr h="1152000">
                <a:tc>
                  <a:txBody>
                    <a:bodyPr/>
                    <a:lstStyle>
                      <a:lvl1pPr marL="0" algn="l" defTabSz="685800" rtl="0" eaLnBrk="1" latinLnBrk="0" hangingPunct="1">
                        <a:defRPr kumimoji="1" sz="1350" b="1" kern="1200">
                          <a:solidFill>
                            <a:schemeClr val="lt1"/>
                          </a:solidFill>
                          <a:latin typeface="Meiryo UI"/>
                          <a:ea typeface="Meiryo UI"/>
                          <a:cs typeface="Meiryo UI"/>
                        </a:defRPr>
                      </a:lvl1pPr>
                      <a:lvl2pPr marL="342900" algn="l" defTabSz="685800" rtl="0" eaLnBrk="1" latinLnBrk="0" hangingPunct="1">
                        <a:defRPr kumimoji="1" sz="1350" b="1" kern="1200">
                          <a:solidFill>
                            <a:schemeClr val="lt1"/>
                          </a:solidFill>
                          <a:latin typeface="Meiryo UI"/>
                          <a:ea typeface="Meiryo UI"/>
                          <a:cs typeface="Meiryo UI"/>
                        </a:defRPr>
                      </a:lvl2pPr>
                      <a:lvl3pPr marL="685800" algn="l" defTabSz="685800" rtl="0" eaLnBrk="1" latinLnBrk="0" hangingPunct="1">
                        <a:defRPr kumimoji="1" sz="1350" b="1" kern="1200">
                          <a:solidFill>
                            <a:schemeClr val="lt1"/>
                          </a:solidFill>
                          <a:latin typeface="Meiryo UI"/>
                          <a:ea typeface="Meiryo UI"/>
                          <a:cs typeface="Meiryo UI"/>
                        </a:defRPr>
                      </a:lvl3pPr>
                      <a:lvl4pPr marL="1028700" algn="l" defTabSz="685800" rtl="0" eaLnBrk="1" latinLnBrk="0" hangingPunct="1">
                        <a:defRPr kumimoji="1" sz="1350" b="1" kern="1200">
                          <a:solidFill>
                            <a:schemeClr val="lt1"/>
                          </a:solidFill>
                          <a:latin typeface="Meiryo UI"/>
                          <a:ea typeface="Meiryo UI"/>
                          <a:cs typeface="Meiryo UI"/>
                        </a:defRPr>
                      </a:lvl4pPr>
                      <a:lvl5pPr marL="1371600" algn="l" defTabSz="685800" rtl="0" eaLnBrk="1" latinLnBrk="0" hangingPunct="1">
                        <a:defRPr kumimoji="1" sz="1350" b="1" kern="1200">
                          <a:solidFill>
                            <a:schemeClr val="lt1"/>
                          </a:solidFill>
                          <a:latin typeface="Meiryo UI"/>
                          <a:ea typeface="Meiryo UI"/>
                          <a:cs typeface="Meiryo UI"/>
                        </a:defRPr>
                      </a:lvl5pPr>
                      <a:lvl6pPr marL="1714500" algn="l" defTabSz="685800" rtl="0" eaLnBrk="1" latinLnBrk="0" hangingPunct="1">
                        <a:defRPr kumimoji="1" sz="1350" b="1" kern="1200">
                          <a:solidFill>
                            <a:schemeClr val="lt1"/>
                          </a:solidFill>
                          <a:latin typeface="Meiryo UI"/>
                          <a:ea typeface="Meiryo UI"/>
                          <a:cs typeface="Meiryo UI"/>
                        </a:defRPr>
                      </a:lvl6pPr>
                      <a:lvl7pPr marL="2057400" algn="l" defTabSz="685800" rtl="0" eaLnBrk="1" latinLnBrk="0" hangingPunct="1">
                        <a:defRPr kumimoji="1" sz="1350" b="1" kern="1200">
                          <a:solidFill>
                            <a:schemeClr val="lt1"/>
                          </a:solidFill>
                          <a:latin typeface="Meiryo UI"/>
                          <a:ea typeface="Meiryo UI"/>
                          <a:cs typeface="Meiryo UI"/>
                        </a:defRPr>
                      </a:lvl7pPr>
                      <a:lvl8pPr marL="2400300" algn="l" defTabSz="685800" rtl="0" eaLnBrk="1" latinLnBrk="0" hangingPunct="1">
                        <a:defRPr kumimoji="1" sz="1350" b="1" kern="1200">
                          <a:solidFill>
                            <a:schemeClr val="lt1"/>
                          </a:solidFill>
                          <a:latin typeface="Meiryo UI"/>
                          <a:ea typeface="Meiryo UI"/>
                          <a:cs typeface="Meiryo UI"/>
                        </a:defRPr>
                      </a:lvl8pPr>
                      <a:lvl9pPr marL="2743200" algn="l" defTabSz="685800" rtl="0" eaLnBrk="1" latinLnBrk="0" hangingPunct="1">
                        <a:defRPr kumimoji="1" sz="1350" b="1" kern="1200">
                          <a:solidFill>
                            <a:schemeClr val="lt1"/>
                          </a:solidFill>
                          <a:latin typeface="Meiryo UI"/>
                          <a:ea typeface="Meiryo UI"/>
                          <a:cs typeface="Meiryo UI"/>
                        </a:defRPr>
                      </a:lvl9pPr>
                    </a:lstStyle>
                    <a:p>
                      <a:pPr algn="l">
                        <a:lnSpc>
                          <a:spcPct val="90000"/>
                        </a:lnSpc>
                      </a:pPr>
                      <a:r>
                        <a:rPr lang="en-US" altLang="ja-JP" sz="2400" b="1" dirty="0">
                          <a:solidFill>
                            <a:schemeClr val="bg1"/>
                          </a:solidFill>
                          <a:latin typeface="+mn-lt"/>
                          <a:ea typeface="+mn-ea"/>
                          <a:cs typeface="Meiryo UI" charset="-128"/>
                        </a:rPr>
                        <a:t>Q</a:t>
                      </a:r>
                    </a:p>
                    <a:p>
                      <a:pPr algn="l">
                        <a:lnSpc>
                          <a:spcPct val="90000"/>
                        </a:lnSpc>
                      </a:pPr>
                      <a:r>
                        <a:rPr lang="ja-JP" altLang="en-US" sz="2400" b="1" dirty="0">
                          <a:solidFill>
                            <a:schemeClr val="bg1"/>
                          </a:solidFill>
                          <a:latin typeface="+mn-lt"/>
                          <a:ea typeface="+mn-ea"/>
                          <a:cs typeface="Meiryo UI" charset="-128"/>
                        </a:rPr>
                        <a:t>品質</a:t>
                      </a:r>
                      <a:endParaRPr lang="en-US" altLang="ja-JP" sz="2400" b="1" dirty="0">
                        <a:solidFill>
                          <a:schemeClr val="bg1"/>
                        </a:solidFill>
                        <a:latin typeface="+mn-lt"/>
                        <a:ea typeface="+mn-ea"/>
                        <a:cs typeface="Meiryo UI" charset="-128"/>
                      </a:endParaRPr>
                    </a:p>
                  </a:txBody>
                  <a:tcPr marL="36000" marR="36000" marT="72000" anchor="b">
                    <a:lnL w="12700" cap="flat" cmpd="sng" algn="ctr">
                      <a:no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001992"/>
                    </a:solidFill>
                  </a:tcPr>
                </a:tc>
                <a:tc>
                  <a:txBody>
                    <a:bodyPr/>
                    <a:lstStyle>
                      <a:lvl1pPr marL="0" algn="l" defTabSz="914400" rtl="0" eaLnBrk="1" latinLnBrk="0" hangingPunct="1">
                        <a:defRPr kumimoji="1" sz="1800" kern="1200">
                          <a:solidFill>
                            <a:schemeClr val="tx1"/>
                          </a:solidFill>
                          <a:latin typeface="IBM Plex Sans"/>
                          <a:ea typeface="Meiryo UI"/>
                          <a:cs typeface="Meiryo UI"/>
                        </a:defRPr>
                      </a:lvl1pPr>
                      <a:lvl2pPr marL="457200" algn="l" defTabSz="914400" rtl="0" eaLnBrk="1" latinLnBrk="0" hangingPunct="1">
                        <a:defRPr kumimoji="1" sz="1800" kern="1200">
                          <a:solidFill>
                            <a:schemeClr val="tx1"/>
                          </a:solidFill>
                          <a:latin typeface="IBM Plex Sans"/>
                          <a:ea typeface="Meiryo UI"/>
                          <a:cs typeface="Meiryo UI"/>
                        </a:defRPr>
                      </a:lvl2pPr>
                      <a:lvl3pPr marL="914400" algn="l" defTabSz="914400" rtl="0" eaLnBrk="1" latinLnBrk="0" hangingPunct="1">
                        <a:defRPr kumimoji="1" sz="1800" kern="1200">
                          <a:solidFill>
                            <a:schemeClr val="tx1"/>
                          </a:solidFill>
                          <a:latin typeface="IBM Plex Sans"/>
                          <a:ea typeface="Meiryo UI"/>
                          <a:cs typeface="Meiryo UI"/>
                        </a:defRPr>
                      </a:lvl3pPr>
                      <a:lvl4pPr marL="1371600" algn="l" defTabSz="914400" rtl="0" eaLnBrk="1" latinLnBrk="0" hangingPunct="1">
                        <a:defRPr kumimoji="1" sz="1800" kern="1200">
                          <a:solidFill>
                            <a:schemeClr val="tx1"/>
                          </a:solidFill>
                          <a:latin typeface="IBM Plex Sans"/>
                          <a:ea typeface="Meiryo UI"/>
                          <a:cs typeface="Meiryo UI"/>
                        </a:defRPr>
                      </a:lvl4pPr>
                      <a:lvl5pPr marL="1828800" algn="l" defTabSz="914400" rtl="0" eaLnBrk="1" latinLnBrk="0" hangingPunct="1">
                        <a:defRPr kumimoji="1" sz="1800" kern="1200">
                          <a:solidFill>
                            <a:schemeClr val="tx1"/>
                          </a:solidFill>
                          <a:latin typeface="IBM Plex Sans"/>
                          <a:ea typeface="Meiryo UI"/>
                          <a:cs typeface="Meiryo UI"/>
                        </a:defRPr>
                      </a:lvl5pPr>
                      <a:lvl6pPr marL="2286000" algn="l" defTabSz="914400" rtl="0" eaLnBrk="1" latinLnBrk="0" hangingPunct="1">
                        <a:defRPr kumimoji="1" sz="1800" kern="1200">
                          <a:solidFill>
                            <a:schemeClr val="tx1"/>
                          </a:solidFill>
                          <a:latin typeface="IBM Plex Sans"/>
                          <a:ea typeface="Meiryo UI"/>
                          <a:cs typeface="Meiryo UI"/>
                        </a:defRPr>
                      </a:lvl6pPr>
                      <a:lvl7pPr marL="2743200" algn="l" defTabSz="914400" rtl="0" eaLnBrk="1" latinLnBrk="0" hangingPunct="1">
                        <a:defRPr kumimoji="1" sz="1800" kern="1200">
                          <a:solidFill>
                            <a:schemeClr val="tx1"/>
                          </a:solidFill>
                          <a:latin typeface="IBM Plex Sans"/>
                          <a:ea typeface="Meiryo UI"/>
                          <a:cs typeface="Meiryo UI"/>
                        </a:defRPr>
                      </a:lvl7pPr>
                      <a:lvl8pPr marL="3200400" algn="l" defTabSz="914400" rtl="0" eaLnBrk="1" latinLnBrk="0" hangingPunct="1">
                        <a:defRPr kumimoji="1" sz="1800" kern="1200">
                          <a:solidFill>
                            <a:schemeClr val="tx1"/>
                          </a:solidFill>
                          <a:latin typeface="IBM Plex Sans"/>
                          <a:ea typeface="Meiryo UI"/>
                          <a:cs typeface="Meiryo UI"/>
                        </a:defRPr>
                      </a:lvl8pPr>
                      <a:lvl9pPr marL="3657600" algn="l" defTabSz="914400" rtl="0" eaLnBrk="1" latinLnBrk="0" hangingPunct="1">
                        <a:defRPr kumimoji="1" sz="1800" kern="1200">
                          <a:solidFill>
                            <a:schemeClr val="tx1"/>
                          </a:solidFill>
                          <a:latin typeface="IBM Plex Sans"/>
                          <a:ea typeface="Meiryo UI"/>
                          <a:cs typeface="Meiryo UI"/>
                        </a:defRPr>
                      </a:lvl9pPr>
                    </a:lstStyle>
                    <a:p>
                      <a:pPr marL="12700" marR="0" lvl="1" indent="0" algn="l" defTabSz="914400" rtl="0" eaLnBrk="1" fontAlgn="auto" latinLnBrk="0" hangingPunct="1">
                        <a:lnSpc>
                          <a:spcPct val="90000"/>
                        </a:lnSpc>
                        <a:spcBef>
                          <a:spcPts val="0"/>
                        </a:spcBef>
                        <a:spcAft>
                          <a:spcPts val="600"/>
                        </a:spcAft>
                        <a:buClr>
                          <a:srgbClr val="CCECFF"/>
                        </a:buClr>
                        <a:buSzTx/>
                        <a:buFont typeface="Wingdings" charset="2"/>
                        <a:buNone/>
                        <a:tabLst/>
                        <a:defRPr/>
                      </a:pPr>
                      <a:r>
                        <a:rPr lang="ja-JP" altLang="en-US" sz="1800" dirty="0">
                          <a:latin typeface="+mn-lt"/>
                          <a:ea typeface="+mn-ea"/>
                          <a:cs typeface="Meiryo UI" charset="-128"/>
                        </a:rPr>
                        <a:t>正確できめの細かい品質管理</a:t>
                      </a:r>
                    </a:p>
                    <a:p>
                      <a:pPr marL="180000" marR="0" lvl="1" indent="-72000" algn="l" defTabSz="914400" rtl="0" eaLnBrk="1" fontAlgn="auto" latinLnBrk="0" hangingPunct="1">
                        <a:lnSpc>
                          <a:spcPct val="90000"/>
                        </a:lnSpc>
                        <a:spcBef>
                          <a:spcPts val="0"/>
                        </a:spcBef>
                        <a:spcAft>
                          <a:spcPts val="0"/>
                        </a:spcAft>
                        <a:buClr>
                          <a:srgbClr val="CCECFF"/>
                        </a:buClr>
                        <a:buSzTx/>
                        <a:buFont typeface="Arial" panose="020B0604020202020204" pitchFamily="34" charset="0"/>
                        <a:buChar char="•"/>
                        <a:tabLst/>
                        <a:defRPr/>
                      </a:pPr>
                      <a:r>
                        <a:rPr lang="ja-JP" altLang="en-US" sz="1600" dirty="0">
                          <a:latin typeface="+mn-lt"/>
                          <a:ea typeface="+mn-ea"/>
                          <a:cs typeface="Meiryo UI" charset="-128"/>
                        </a:rPr>
                        <a:t>業務工程毎の細かい品質管理</a:t>
                      </a:r>
                    </a:p>
                    <a:p>
                      <a:pPr marL="180000" marR="0" lvl="1" indent="-72000" algn="l" defTabSz="914400" rtl="0" eaLnBrk="1" fontAlgn="auto" latinLnBrk="0" hangingPunct="1">
                        <a:lnSpc>
                          <a:spcPct val="90000"/>
                        </a:lnSpc>
                        <a:spcBef>
                          <a:spcPts val="0"/>
                        </a:spcBef>
                        <a:spcAft>
                          <a:spcPts val="0"/>
                        </a:spcAft>
                        <a:buClr>
                          <a:srgbClr val="CCECFF"/>
                        </a:buClr>
                        <a:buSzTx/>
                        <a:buFont typeface="Arial" panose="020B0604020202020204" pitchFamily="34" charset="0"/>
                        <a:buChar char="•"/>
                        <a:tabLst/>
                        <a:defRPr/>
                      </a:pPr>
                      <a:r>
                        <a:rPr lang="ja-JP" altLang="en-US" sz="1600" dirty="0">
                          <a:latin typeface="+mn-lt"/>
                          <a:ea typeface="+mn-ea"/>
                          <a:cs typeface="Meiryo UI" charset="-128"/>
                        </a:rPr>
                        <a:t>品質チェックにお客様要望を反映</a:t>
                      </a:r>
                    </a:p>
                  </a:txBody>
                  <a:tcPr marL="36000" marR="0" marT="72000">
                    <a:lnL w="12700" cap="flat" cmpd="sng" algn="ctr">
                      <a:solidFill>
                        <a:srgbClr val="FFFFFF">
                          <a:lumMod val="8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152000">
                <a:tc>
                  <a:txBody>
                    <a:bodyPr/>
                    <a:lstStyle/>
                    <a:p>
                      <a:pPr algn="l">
                        <a:lnSpc>
                          <a:spcPct val="90000"/>
                        </a:lnSpc>
                      </a:pPr>
                      <a:r>
                        <a:rPr kumimoji="1" lang="en-US" altLang="ja-JP" sz="2400" b="1" dirty="0">
                          <a:solidFill>
                            <a:schemeClr val="bg1"/>
                          </a:solidFill>
                          <a:latin typeface="+mn-lt"/>
                          <a:ea typeface="+mn-ea"/>
                          <a:cs typeface="Meiryo UI" charset="-128"/>
                        </a:rPr>
                        <a:t>C</a:t>
                      </a:r>
                    </a:p>
                    <a:p>
                      <a:pPr algn="l">
                        <a:lnSpc>
                          <a:spcPct val="90000"/>
                        </a:lnSpc>
                      </a:pPr>
                      <a:r>
                        <a:rPr kumimoji="1" lang="ja-JP" altLang="en-US" sz="2400" b="1" dirty="0">
                          <a:solidFill>
                            <a:schemeClr val="bg1"/>
                          </a:solidFill>
                          <a:latin typeface="+mn-lt"/>
                          <a:ea typeface="+mn-ea"/>
                          <a:cs typeface="Meiryo UI" charset="-128"/>
                        </a:rPr>
                        <a:t>コスト</a:t>
                      </a:r>
                      <a:endParaRPr kumimoji="1" lang="en-US" altLang="ja-JP" sz="2400" b="1" dirty="0">
                        <a:solidFill>
                          <a:schemeClr val="bg1"/>
                        </a:solidFill>
                        <a:latin typeface="+mn-lt"/>
                        <a:ea typeface="+mn-ea"/>
                        <a:cs typeface="Meiryo UI" charset="-128"/>
                      </a:endParaRPr>
                    </a:p>
                  </a:txBody>
                  <a:tcPr marL="36000" marR="36000" marT="72000" anchor="b">
                    <a:lnL w="12700" cap="flat" cmpd="sng" algn="ctr">
                      <a:no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001992"/>
                    </a:solidFill>
                  </a:tcPr>
                </a:tc>
                <a:tc>
                  <a:txBody>
                    <a:bodyPr/>
                    <a:lstStyle/>
                    <a:p>
                      <a:pPr marL="12700" marR="0" lvl="1" indent="0" algn="l" defTabSz="914400" rtl="0" eaLnBrk="1" fontAlgn="auto" latinLnBrk="0" hangingPunct="1">
                        <a:lnSpc>
                          <a:spcPct val="90000"/>
                        </a:lnSpc>
                        <a:spcBef>
                          <a:spcPts val="0"/>
                        </a:spcBef>
                        <a:spcAft>
                          <a:spcPts val="600"/>
                        </a:spcAft>
                        <a:buClr>
                          <a:srgbClr val="CCECFF"/>
                        </a:buClr>
                        <a:buSzTx/>
                        <a:buFont typeface="Wingdings" charset="2"/>
                        <a:buNone/>
                        <a:tabLst/>
                        <a:defRPr/>
                      </a:pPr>
                      <a:r>
                        <a:rPr lang="ja-JP" altLang="en-US" sz="1800" dirty="0">
                          <a:latin typeface="+mn-lt"/>
                          <a:ea typeface="+mn-ea"/>
                          <a:cs typeface="Meiryo UI" charset="-128"/>
                        </a:rPr>
                        <a:t>生産性の向上の持続</a:t>
                      </a:r>
                    </a:p>
                    <a:p>
                      <a:pPr marL="180000" marR="0" lvl="1" indent="-72000" algn="l" defTabSz="914400" rtl="0" eaLnBrk="1" fontAlgn="auto" latinLnBrk="0" hangingPunct="1">
                        <a:lnSpc>
                          <a:spcPct val="90000"/>
                        </a:lnSpc>
                        <a:spcBef>
                          <a:spcPts val="0"/>
                        </a:spcBef>
                        <a:spcAft>
                          <a:spcPts val="0"/>
                        </a:spcAft>
                        <a:buClr>
                          <a:srgbClr val="CCECFF"/>
                        </a:buClr>
                        <a:buSzTx/>
                        <a:buFont typeface="Arial" panose="020B0604020202020204" pitchFamily="34" charset="0"/>
                        <a:buChar char="•"/>
                        <a:tabLst/>
                        <a:defRPr/>
                      </a:pPr>
                      <a:r>
                        <a:rPr lang="ja-JP" altLang="en-US" sz="1600" dirty="0">
                          <a:latin typeface="+mn-lt"/>
                          <a:ea typeface="+mn-ea"/>
                          <a:cs typeface="Meiryo UI" charset="-128"/>
                        </a:rPr>
                        <a:t>お客様からの価格要請への柔軟な対応</a:t>
                      </a:r>
                    </a:p>
                  </a:txBody>
                  <a:tcPr marL="36000" marR="0" marT="72000">
                    <a:lnL w="12700" cap="flat" cmpd="sng" algn="ctr">
                      <a:solidFill>
                        <a:srgbClr val="FFFFFF">
                          <a:lumMod val="8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49023489"/>
                  </a:ext>
                </a:extLst>
              </a:tr>
              <a:tr h="1152000">
                <a:tc>
                  <a:txBody>
                    <a:bodyPr/>
                    <a:lstStyle/>
                    <a:p>
                      <a:pPr algn="l">
                        <a:lnSpc>
                          <a:spcPct val="90000"/>
                        </a:lnSpc>
                      </a:pPr>
                      <a:r>
                        <a:rPr kumimoji="1" lang="en-US" altLang="ja-JP" sz="2400" b="1" dirty="0">
                          <a:solidFill>
                            <a:schemeClr val="bg1"/>
                          </a:solidFill>
                          <a:latin typeface="+mn-lt"/>
                          <a:ea typeface="+mn-ea"/>
                          <a:cs typeface="Meiryo UI" charset="-128"/>
                        </a:rPr>
                        <a:t>D</a:t>
                      </a:r>
                    </a:p>
                    <a:p>
                      <a:pPr algn="l">
                        <a:lnSpc>
                          <a:spcPct val="90000"/>
                        </a:lnSpc>
                      </a:pPr>
                      <a:r>
                        <a:rPr kumimoji="1" lang="ja-JP" altLang="en-US" sz="2400" b="1" dirty="0">
                          <a:solidFill>
                            <a:schemeClr val="bg1"/>
                          </a:solidFill>
                          <a:latin typeface="+mn-lt"/>
                          <a:ea typeface="+mn-ea"/>
                          <a:cs typeface="Meiryo UI" charset="-128"/>
                        </a:rPr>
                        <a:t>納期</a:t>
                      </a:r>
                    </a:p>
                  </a:txBody>
                  <a:tcPr marL="36000" marR="36000" marT="72000" anchor="b">
                    <a:lnL w="12700" cap="flat" cmpd="sng" algn="ctr">
                      <a:no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001992"/>
                    </a:solidFill>
                  </a:tcPr>
                </a:tc>
                <a:tc>
                  <a:txBody>
                    <a:bodyPr/>
                    <a:lstStyle/>
                    <a:p>
                      <a:pPr marL="12700" marR="0" lvl="1" indent="0" algn="l" defTabSz="914400" rtl="0" eaLnBrk="1" fontAlgn="auto" latinLnBrk="0" hangingPunct="1">
                        <a:lnSpc>
                          <a:spcPct val="90000"/>
                        </a:lnSpc>
                        <a:spcBef>
                          <a:spcPts val="0"/>
                        </a:spcBef>
                        <a:spcAft>
                          <a:spcPts val="600"/>
                        </a:spcAft>
                        <a:buClr>
                          <a:srgbClr val="CCECFF"/>
                        </a:buClr>
                        <a:buSzTx/>
                        <a:buFont typeface="Wingdings" charset="2"/>
                        <a:buNone/>
                        <a:tabLst/>
                        <a:defRPr/>
                      </a:pPr>
                      <a:r>
                        <a:rPr kumimoji="0" lang="ja-JP" altLang="en-US" sz="1800" dirty="0">
                          <a:latin typeface="+mn-lt"/>
                          <a:ea typeface="+mn-ea"/>
                        </a:rPr>
                        <a:t>納期短縮に向けた取り組み</a:t>
                      </a:r>
                      <a:endParaRPr lang="ja-JP" altLang="en-US" sz="1800" dirty="0">
                        <a:latin typeface="+mn-lt"/>
                        <a:ea typeface="+mn-ea"/>
                        <a:cs typeface="Meiryo UI" charset="-128"/>
                      </a:endParaRPr>
                    </a:p>
                    <a:p>
                      <a:pPr marL="180000" marR="0" lvl="1" indent="-72000" algn="l" defTabSz="914400" rtl="0" eaLnBrk="1" fontAlgn="auto" latinLnBrk="0" hangingPunct="1">
                        <a:lnSpc>
                          <a:spcPct val="90000"/>
                        </a:lnSpc>
                        <a:spcBef>
                          <a:spcPts val="0"/>
                        </a:spcBef>
                        <a:spcAft>
                          <a:spcPts val="0"/>
                        </a:spcAft>
                        <a:buClr>
                          <a:srgbClr val="CCECFF"/>
                        </a:buClr>
                        <a:buSzTx/>
                        <a:buFont typeface="Arial" panose="020B0604020202020204" pitchFamily="34" charset="0"/>
                        <a:buChar char="•"/>
                        <a:tabLst/>
                        <a:defRPr/>
                      </a:pPr>
                      <a:r>
                        <a:rPr lang="ja-JP" altLang="en-US" sz="1600" dirty="0">
                          <a:latin typeface="+mn-lt"/>
                          <a:ea typeface="+mn-ea"/>
                          <a:cs typeface="Meiryo UI" charset="-128"/>
                        </a:rPr>
                        <a:t>適正な在庫計画による</a:t>
                      </a:r>
                      <a:br>
                        <a:rPr lang="en-US" altLang="ja-JP" sz="1600" dirty="0">
                          <a:latin typeface="+mn-lt"/>
                          <a:ea typeface="+mn-ea"/>
                          <a:cs typeface="Meiryo UI" charset="-128"/>
                        </a:rPr>
                      </a:br>
                      <a:r>
                        <a:rPr lang="ja-JP" altLang="en-US" sz="1600" dirty="0">
                          <a:latin typeface="+mn-lt"/>
                          <a:ea typeface="+mn-ea"/>
                          <a:cs typeface="Meiryo UI" charset="-128"/>
                        </a:rPr>
                        <a:t>製造～出荷までの期間短縮</a:t>
                      </a:r>
                    </a:p>
                  </a:txBody>
                  <a:tcPr marL="36000" marR="36000" marT="72000">
                    <a:lnL w="12700" cap="flat" cmpd="sng" algn="ctr">
                      <a:solidFill>
                        <a:srgbClr val="FFFFFF">
                          <a:lumMod val="8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93859089"/>
                  </a:ext>
                </a:extLst>
              </a:tr>
            </a:tbl>
          </a:graphicData>
        </a:graphic>
      </p:graphicFrame>
      <p:graphicFrame>
        <p:nvGraphicFramePr>
          <p:cNvPr id="4" name="表 3">
            <a:extLst>
              <a:ext uri="{FF2B5EF4-FFF2-40B4-BE49-F238E27FC236}">
                <a16:creationId xmlns:a16="http://schemas.microsoft.com/office/drawing/2014/main" id="{B0F28B40-0210-4424-93A0-7776D7509C33}"/>
              </a:ext>
            </a:extLst>
          </p:cNvPr>
          <p:cNvGraphicFramePr>
            <a:graphicFrameLocks noGrp="1"/>
          </p:cNvGraphicFramePr>
          <p:nvPr>
            <p:extLst>
              <p:ext uri="{D42A27DB-BD31-4B8C-83A1-F6EECF244321}">
                <p14:modId xmlns:p14="http://schemas.microsoft.com/office/powerpoint/2010/main" val="2595326405"/>
              </p:ext>
            </p:extLst>
          </p:nvPr>
        </p:nvGraphicFramePr>
        <p:xfrm>
          <a:off x="6372338" y="1341000"/>
          <a:ext cx="5472000" cy="2736000"/>
        </p:xfrm>
        <a:graphic>
          <a:graphicData uri="http://schemas.openxmlformats.org/drawingml/2006/table">
            <a:tbl>
              <a:tblPr firstRow="1" bandRow="1"/>
              <a:tblGrid>
                <a:gridCol w="1260000">
                  <a:extLst>
                    <a:ext uri="{9D8B030D-6E8A-4147-A177-3AD203B41FA5}">
                      <a16:colId xmlns:a16="http://schemas.microsoft.com/office/drawing/2014/main" val="20000"/>
                    </a:ext>
                  </a:extLst>
                </a:gridCol>
                <a:gridCol w="4212000">
                  <a:extLst>
                    <a:ext uri="{9D8B030D-6E8A-4147-A177-3AD203B41FA5}">
                      <a16:colId xmlns:a16="http://schemas.microsoft.com/office/drawing/2014/main" val="20002"/>
                    </a:ext>
                  </a:extLst>
                </a:gridCol>
              </a:tblGrid>
              <a:tr h="432000">
                <a:tc gridSpan="2">
                  <a:txBody>
                    <a:bodyPr/>
                    <a:lstStyle>
                      <a:lvl1pPr marL="0" algn="l" defTabSz="914400" rtl="0" eaLnBrk="1" latinLnBrk="0" hangingPunct="1">
                        <a:defRPr kumimoji="1" sz="1800" kern="1200">
                          <a:solidFill>
                            <a:schemeClr val="tx1"/>
                          </a:solidFill>
                          <a:latin typeface="IBM Plex Sans"/>
                          <a:ea typeface="Meiryo UI"/>
                          <a:cs typeface="Meiryo UI"/>
                        </a:defRPr>
                      </a:lvl1pPr>
                      <a:lvl2pPr marL="457200" algn="l" defTabSz="914400" rtl="0" eaLnBrk="1" latinLnBrk="0" hangingPunct="1">
                        <a:defRPr kumimoji="1" sz="1800" kern="1200">
                          <a:solidFill>
                            <a:schemeClr val="tx1"/>
                          </a:solidFill>
                          <a:latin typeface="IBM Plex Sans"/>
                          <a:ea typeface="Meiryo UI"/>
                          <a:cs typeface="Meiryo UI"/>
                        </a:defRPr>
                      </a:lvl2pPr>
                      <a:lvl3pPr marL="914400" algn="l" defTabSz="914400" rtl="0" eaLnBrk="1" latinLnBrk="0" hangingPunct="1">
                        <a:defRPr kumimoji="1" sz="1800" kern="1200">
                          <a:solidFill>
                            <a:schemeClr val="tx1"/>
                          </a:solidFill>
                          <a:latin typeface="IBM Plex Sans"/>
                          <a:ea typeface="Meiryo UI"/>
                          <a:cs typeface="Meiryo UI"/>
                        </a:defRPr>
                      </a:lvl3pPr>
                      <a:lvl4pPr marL="1371600" algn="l" defTabSz="914400" rtl="0" eaLnBrk="1" latinLnBrk="0" hangingPunct="1">
                        <a:defRPr kumimoji="1" sz="1800" kern="1200">
                          <a:solidFill>
                            <a:schemeClr val="tx1"/>
                          </a:solidFill>
                          <a:latin typeface="IBM Plex Sans"/>
                          <a:ea typeface="Meiryo UI"/>
                          <a:cs typeface="Meiryo UI"/>
                        </a:defRPr>
                      </a:lvl4pPr>
                      <a:lvl5pPr marL="1828800" algn="l" defTabSz="914400" rtl="0" eaLnBrk="1" latinLnBrk="0" hangingPunct="1">
                        <a:defRPr kumimoji="1" sz="1800" kern="1200">
                          <a:solidFill>
                            <a:schemeClr val="tx1"/>
                          </a:solidFill>
                          <a:latin typeface="IBM Plex Sans"/>
                          <a:ea typeface="Meiryo UI"/>
                          <a:cs typeface="Meiryo UI"/>
                        </a:defRPr>
                      </a:lvl5pPr>
                      <a:lvl6pPr marL="2286000" algn="l" defTabSz="914400" rtl="0" eaLnBrk="1" latinLnBrk="0" hangingPunct="1">
                        <a:defRPr kumimoji="1" sz="1800" kern="1200">
                          <a:solidFill>
                            <a:schemeClr val="tx1"/>
                          </a:solidFill>
                          <a:latin typeface="IBM Plex Sans"/>
                          <a:ea typeface="Meiryo UI"/>
                          <a:cs typeface="Meiryo UI"/>
                        </a:defRPr>
                      </a:lvl6pPr>
                      <a:lvl7pPr marL="2743200" algn="l" defTabSz="914400" rtl="0" eaLnBrk="1" latinLnBrk="0" hangingPunct="1">
                        <a:defRPr kumimoji="1" sz="1800" kern="1200">
                          <a:solidFill>
                            <a:schemeClr val="tx1"/>
                          </a:solidFill>
                          <a:latin typeface="IBM Plex Sans"/>
                          <a:ea typeface="Meiryo UI"/>
                          <a:cs typeface="Meiryo UI"/>
                        </a:defRPr>
                      </a:lvl7pPr>
                      <a:lvl8pPr marL="3200400" algn="l" defTabSz="914400" rtl="0" eaLnBrk="1" latinLnBrk="0" hangingPunct="1">
                        <a:defRPr kumimoji="1" sz="1800" kern="1200">
                          <a:solidFill>
                            <a:schemeClr val="tx1"/>
                          </a:solidFill>
                          <a:latin typeface="IBM Plex Sans"/>
                          <a:ea typeface="Meiryo UI"/>
                          <a:cs typeface="Meiryo UI"/>
                        </a:defRPr>
                      </a:lvl8pPr>
                      <a:lvl9pPr marL="3657600" algn="l" defTabSz="914400" rtl="0" eaLnBrk="1" latinLnBrk="0" hangingPunct="1">
                        <a:defRPr kumimoji="1" sz="1800" kern="1200">
                          <a:solidFill>
                            <a:schemeClr val="tx1"/>
                          </a:solidFill>
                          <a:latin typeface="IBM Plex Sans"/>
                          <a:ea typeface="Meiryo UI"/>
                          <a:cs typeface="Meiryo UI"/>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lang="ja-JP" altLang="en-US" sz="2000" b="1" dirty="0">
                          <a:solidFill>
                            <a:schemeClr val="bg1"/>
                          </a:solidFill>
                          <a:latin typeface="+mn-lt"/>
                          <a:ea typeface="+mn-ea"/>
                          <a:cs typeface="Meiryo UI" charset="-128"/>
                        </a:rPr>
                        <a:t>事業特性の考慮点</a:t>
                      </a:r>
                    </a:p>
                  </a:txBody>
                  <a:tcPr marL="36000" marR="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hMerge="1">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ja-JP" altLang="en-US" sz="1400" b="1" dirty="0">
                        <a:solidFill>
                          <a:schemeClr val="bg1"/>
                        </a:solidFill>
                        <a:latin typeface="Meiryo UI" charset="-128"/>
                        <a:ea typeface="Meiryo UI" charset="-128"/>
                        <a:cs typeface="Meiryo UI"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2573909932"/>
                  </a:ext>
                </a:extLst>
              </a:tr>
              <a:tr h="1152000">
                <a:tc>
                  <a:txBody>
                    <a:bodyPr/>
                    <a:lstStyle>
                      <a:lvl1pPr marL="0" algn="l" defTabSz="914400" rtl="0" eaLnBrk="1" latinLnBrk="0" hangingPunct="1">
                        <a:defRPr kumimoji="1" sz="1800" kern="1200">
                          <a:solidFill>
                            <a:schemeClr val="tx1"/>
                          </a:solidFill>
                          <a:latin typeface="IBM Plex Sans"/>
                          <a:ea typeface="Meiryo UI"/>
                          <a:cs typeface="Meiryo UI"/>
                        </a:defRPr>
                      </a:lvl1pPr>
                      <a:lvl2pPr marL="457200" algn="l" defTabSz="914400" rtl="0" eaLnBrk="1" latinLnBrk="0" hangingPunct="1">
                        <a:defRPr kumimoji="1" sz="1800" kern="1200">
                          <a:solidFill>
                            <a:schemeClr val="tx1"/>
                          </a:solidFill>
                          <a:latin typeface="IBM Plex Sans"/>
                          <a:ea typeface="Meiryo UI"/>
                          <a:cs typeface="Meiryo UI"/>
                        </a:defRPr>
                      </a:lvl2pPr>
                      <a:lvl3pPr marL="914400" algn="l" defTabSz="914400" rtl="0" eaLnBrk="1" latinLnBrk="0" hangingPunct="1">
                        <a:defRPr kumimoji="1" sz="1800" kern="1200">
                          <a:solidFill>
                            <a:schemeClr val="tx1"/>
                          </a:solidFill>
                          <a:latin typeface="IBM Plex Sans"/>
                          <a:ea typeface="Meiryo UI"/>
                          <a:cs typeface="Meiryo UI"/>
                        </a:defRPr>
                      </a:lvl3pPr>
                      <a:lvl4pPr marL="1371600" algn="l" defTabSz="914400" rtl="0" eaLnBrk="1" latinLnBrk="0" hangingPunct="1">
                        <a:defRPr kumimoji="1" sz="1800" kern="1200">
                          <a:solidFill>
                            <a:schemeClr val="tx1"/>
                          </a:solidFill>
                          <a:latin typeface="IBM Plex Sans"/>
                          <a:ea typeface="Meiryo UI"/>
                          <a:cs typeface="Meiryo UI"/>
                        </a:defRPr>
                      </a:lvl4pPr>
                      <a:lvl5pPr marL="1828800" algn="l" defTabSz="914400" rtl="0" eaLnBrk="1" latinLnBrk="0" hangingPunct="1">
                        <a:defRPr kumimoji="1" sz="1800" kern="1200">
                          <a:solidFill>
                            <a:schemeClr val="tx1"/>
                          </a:solidFill>
                          <a:latin typeface="IBM Plex Sans"/>
                          <a:ea typeface="Meiryo UI"/>
                          <a:cs typeface="Meiryo UI"/>
                        </a:defRPr>
                      </a:lvl5pPr>
                      <a:lvl6pPr marL="2286000" algn="l" defTabSz="914400" rtl="0" eaLnBrk="1" latinLnBrk="0" hangingPunct="1">
                        <a:defRPr kumimoji="1" sz="1800" kern="1200">
                          <a:solidFill>
                            <a:schemeClr val="tx1"/>
                          </a:solidFill>
                          <a:latin typeface="IBM Plex Sans"/>
                          <a:ea typeface="Meiryo UI"/>
                          <a:cs typeface="Meiryo UI"/>
                        </a:defRPr>
                      </a:lvl6pPr>
                      <a:lvl7pPr marL="2743200" algn="l" defTabSz="914400" rtl="0" eaLnBrk="1" latinLnBrk="0" hangingPunct="1">
                        <a:defRPr kumimoji="1" sz="1800" kern="1200">
                          <a:solidFill>
                            <a:schemeClr val="tx1"/>
                          </a:solidFill>
                          <a:latin typeface="IBM Plex Sans"/>
                          <a:ea typeface="Meiryo UI"/>
                          <a:cs typeface="Meiryo UI"/>
                        </a:defRPr>
                      </a:lvl7pPr>
                      <a:lvl8pPr marL="3200400" algn="l" defTabSz="914400" rtl="0" eaLnBrk="1" latinLnBrk="0" hangingPunct="1">
                        <a:defRPr kumimoji="1" sz="1800" kern="1200">
                          <a:solidFill>
                            <a:schemeClr val="tx1"/>
                          </a:solidFill>
                          <a:latin typeface="IBM Plex Sans"/>
                          <a:ea typeface="Meiryo UI"/>
                          <a:cs typeface="Meiryo UI"/>
                        </a:defRPr>
                      </a:lvl8pPr>
                      <a:lvl9pPr marL="3657600" algn="l" defTabSz="914400" rtl="0" eaLnBrk="1" latinLnBrk="0" hangingPunct="1">
                        <a:defRPr kumimoji="1" sz="1800" kern="1200">
                          <a:solidFill>
                            <a:schemeClr val="tx1"/>
                          </a:solidFill>
                          <a:latin typeface="IBM Plex Sans"/>
                          <a:ea typeface="Meiryo UI"/>
                          <a:cs typeface="Meiryo UI"/>
                        </a:defRPr>
                      </a:lvl9pPr>
                    </a:lstStyle>
                    <a:p>
                      <a:pPr algn="l">
                        <a:lnSpc>
                          <a:spcPct val="90000"/>
                        </a:lnSpc>
                      </a:pPr>
                      <a:r>
                        <a:rPr kumimoji="1" lang="ja-JP" altLang="en-US" sz="2000" b="1" dirty="0">
                          <a:solidFill>
                            <a:schemeClr val="bg1"/>
                          </a:solidFill>
                          <a:latin typeface="+mn-lt"/>
                          <a:ea typeface="+mn-ea"/>
                          <a:cs typeface="Meiryo UI" charset="-128"/>
                        </a:rPr>
                        <a:t>事業固有</a:t>
                      </a:r>
                    </a:p>
                  </a:txBody>
                  <a:tcPr marL="36000" marR="0" anchor="b">
                    <a:lnL w="12700" cap="flat" cmpd="sng" algn="ctr">
                      <a:no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001992"/>
                    </a:solidFill>
                  </a:tcPr>
                </a:tc>
                <a:tc>
                  <a:txBody>
                    <a:bodyPr/>
                    <a:lstStyle>
                      <a:lvl1pPr marL="0" algn="l" defTabSz="914400" rtl="0" eaLnBrk="1" latinLnBrk="0" hangingPunct="1">
                        <a:defRPr kumimoji="1" sz="1800" kern="1200">
                          <a:solidFill>
                            <a:schemeClr val="tx1"/>
                          </a:solidFill>
                          <a:latin typeface="IBM Plex Sans"/>
                          <a:ea typeface="Meiryo UI"/>
                          <a:cs typeface="Meiryo UI"/>
                        </a:defRPr>
                      </a:lvl1pPr>
                      <a:lvl2pPr marL="457200" algn="l" defTabSz="914400" rtl="0" eaLnBrk="1" latinLnBrk="0" hangingPunct="1">
                        <a:defRPr kumimoji="1" sz="1800" kern="1200">
                          <a:solidFill>
                            <a:schemeClr val="tx1"/>
                          </a:solidFill>
                          <a:latin typeface="IBM Plex Sans"/>
                          <a:ea typeface="Meiryo UI"/>
                          <a:cs typeface="Meiryo UI"/>
                        </a:defRPr>
                      </a:lvl2pPr>
                      <a:lvl3pPr marL="914400" algn="l" defTabSz="914400" rtl="0" eaLnBrk="1" latinLnBrk="0" hangingPunct="1">
                        <a:defRPr kumimoji="1" sz="1800" kern="1200">
                          <a:solidFill>
                            <a:schemeClr val="tx1"/>
                          </a:solidFill>
                          <a:latin typeface="IBM Plex Sans"/>
                          <a:ea typeface="Meiryo UI"/>
                          <a:cs typeface="Meiryo UI"/>
                        </a:defRPr>
                      </a:lvl3pPr>
                      <a:lvl4pPr marL="1371600" algn="l" defTabSz="914400" rtl="0" eaLnBrk="1" latinLnBrk="0" hangingPunct="1">
                        <a:defRPr kumimoji="1" sz="1800" kern="1200">
                          <a:solidFill>
                            <a:schemeClr val="tx1"/>
                          </a:solidFill>
                          <a:latin typeface="IBM Plex Sans"/>
                          <a:ea typeface="Meiryo UI"/>
                          <a:cs typeface="Meiryo UI"/>
                        </a:defRPr>
                      </a:lvl4pPr>
                      <a:lvl5pPr marL="1828800" algn="l" defTabSz="914400" rtl="0" eaLnBrk="1" latinLnBrk="0" hangingPunct="1">
                        <a:defRPr kumimoji="1" sz="1800" kern="1200">
                          <a:solidFill>
                            <a:schemeClr val="tx1"/>
                          </a:solidFill>
                          <a:latin typeface="IBM Plex Sans"/>
                          <a:ea typeface="Meiryo UI"/>
                          <a:cs typeface="Meiryo UI"/>
                        </a:defRPr>
                      </a:lvl5pPr>
                      <a:lvl6pPr marL="2286000" algn="l" defTabSz="914400" rtl="0" eaLnBrk="1" latinLnBrk="0" hangingPunct="1">
                        <a:defRPr kumimoji="1" sz="1800" kern="1200">
                          <a:solidFill>
                            <a:schemeClr val="tx1"/>
                          </a:solidFill>
                          <a:latin typeface="IBM Plex Sans"/>
                          <a:ea typeface="Meiryo UI"/>
                          <a:cs typeface="Meiryo UI"/>
                        </a:defRPr>
                      </a:lvl6pPr>
                      <a:lvl7pPr marL="2743200" algn="l" defTabSz="914400" rtl="0" eaLnBrk="1" latinLnBrk="0" hangingPunct="1">
                        <a:defRPr kumimoji="1" sz="1800" kern="1200">
                          <a:solidFill>
                            <a:schemeClr val="tx1"/>
                          </a:solidFill>
                          <a:latin typeface="IBM Plex Sans"/>
                          <a:ea typeface="Meiryo UI"/>
                          <a:cs typeface="Meiryo UI"/>
                        </a:defRPr>
                      </a:lvl7pPr>
                      <a:lvl8pPr marL="3200400" algn="l" defTabSz="914400" rtl="0" eaLnBrk="1" latinLnBrk="0" hangingPunct="1">
                        <a:defRPr kumimoji="1" sz="1800" kern="1200">
                          <a:solidFill>
                            <a:schemeClr val="tx1"/>
                          </a:solidFill>
                          <a:latin typeface="IBM Plex Sans"/>
                          <a:ea typeface="Meiryo UI"/>
                          <a:cs typeface="Meiryo UI"/>
                        </a:defRPr>
                      </a:lvl8pPr>
                      <a:lvl9pPr marL="3657600" algn="l" defTabSz="914400" rtl="0" eaLnBrk="1" latinLnBrk="0" hangingPunct="1">
                        <a:defRPr kumimoji="1" sz="1800" kern="1200">
                          <a:solidFill>
                            <a:schemeClr val="tx1"/>
                          </a:solidFill>
                          <a:latin typeface="IBM Plex Sans"/>
                          <a:ea typeface="Meiryo UI"/>
                          <a:cs typeface="Meiryo UI"/>
                        </a:defRPr>
                      </a:lvl9pPr>
                    </a:lstStyle>
                    <a:p>
                      <a:pPr marL="12700" marR="0" lvl="1" indent="0" algn="l" defTabSz="914400" rtl="0" eaLnBrk="1" fontAlgn="auto" latinLnBrk="0" hangingPunct="1">
                        <a:lnSpc>
                          <a:spcPct val="90000"/>
                        </a:lnSpc>
                        <a:spcBef>
                          <a:spcPts val="0"/>
                        </a:spcBef>
                        <a:spcAft>
                          <a:spcPts val="600"/>
                        </a:spcAft>
                        <a:buClr>
                          <a:srgbClr val="CCECFF"/>
                        </a:buClr>
                        <a:buSzTx/>
                        <a:buFont typeface="Wingdings" charset="2"/>
                        <a:buNone/>
                        <a:tabLst/>
                        <a:defRPr/>
                      </a:pPr>
                      <a:r>
                        <a:rPr kumimoji="0" lang="ja-JP" altLang="en-US" sz="1800" dirty="0">
                          <a:latin typeface="+mn-lt"/>
                          <a:ea typeface="+mn-ea"/>
                        </a:rPr>
                        <a:t>お客様や業界特有の要件への対応</a:t>
                      </a:r>
                      <a:endParaRPr kumimoji="1" lang="ja-JP" altLang="en-US" sz="1600" b="0" i="0" u="none" strike="noStrike" kern="1200" cap="none" spc="0" normalizeH="0" baseline="0" noProof="0" dirty="0">
                        <a:ln>
                          <a:noFill/>
                        </a:ln>
                        <a:solidFill>
                          <a:prstClr val="black"/>
                        </a:solidFill>
                        <a:effectLst/>
                        <a:uLnTx/>
                        <a:uFillTx/>
                        <a:latin typeface="+mn-lt"/>
                        <a:ea typeface="+mn-ea"/>
                        <a:cs typeface="Meiryo UI" charset="-128"/>
                      </a:endParaRPr>
                    </a:p>
                    <a:p>
                      <a:pPr marL="180000" marR="0" lvl="1" indent="-72000" algn="l" defTabSz="914400" rtl="0" eaLnBrk="1" fontAlgn="auto" latinLnBrk="0" hangingPunct="1">
                        <a:lnSpc>
                          <a:spcPct val="90000"/>
                        </a:lnSpc>
                        <a:spcBef>
                          <a:spcPts val="0"/>
                        </a:spcBef>
                        <a:spcAft>
                          <a:spcPts val="0"/>
                        </a:spcAft>
                        <a:buClr>
                          <a:srgbClr val="CCECFF"/>
                        </a:buClr>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mn-lt"/>
                          <a:ea typeface="+mn-ea"/>
                          <a:cs typeface="Meiryo UI" charset="-128"/>
                        </a:rPr>
                        <a:t>タイムリーな価格調整</a:t>
                      </a:r>
                    </a:p>
                  </a:txBody>
                  <a:tcPr marL="36000" marR="36000" marT="72000">
                    <a:lnL w="12700" cap="flat" cmpd="sng" algn="ctr">
                      <a:solidFill>
                        <a:srgbClr val="FFFFFF">
                          <a:lumMod val="8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5421766"/>
                  </a:ext>
                </a:extLst>
              </a:tr>
              <a:tr h="1152000">
                <a:tc>
                  <a:txBody>
                    <a:bodyPr/>
                    <a:lstStyle>
                      <a:lvl1pPr marL="0" algn="l" defTabSz="685800" rtl="0" eaLnBrk="1" latinLnBrk="0" hangingPunct="1">
                        <a:defRPr kumimoji="1" sz="1350" b="1" kern="1200">
                          <a:solidFill>
                            <a:schemeClr val="lt1"/>
                          </a:solidFill>
                          <a:latin typeface="Meiryo UI"/>
                          <a:ea typeface="Meiryo UI"/>
                          <a:cs typeface="Meiryo UI"/>
                        </a:defRPr>
                      </a:lvl1pPr>
                      <a:lvl2pPr marL="342900" algn="l" defTabSz="685800" rtl="0" eaLnBrk="1" latinLnBrk="0" hangingPunct="1">
                        <a:defRPr kumimoji="1" sz="1350" b="1" kern="1200">
                          <a:solidFill>
                            <a:schemeClr val="lt1"/>
                          </a:solidFill>
                          <a:latin typeface="Meiryo UI"/>
                          <a:ea typeface="Meiryo UI"/>
                          <a:cs typeface="Meiryo UI"/>
                        </a:defRPr>
                      </a:lvl2pPr>
                      <a:lvl3pPr marL="685800" algn="l" defTabSz="685800" rtl="0" eaLnBrk="1" latinLnBrk="0" hangingPunct="1">
                        <a:defRPr kumimoji="1" sz="1350" b="1" kern="1200">
                          <a:solidFill>
                            <a:schemeClr val="lt1"/>
                          </a:solidFill>
                          <a:latin typeface="Meiryo UI"/>
                          <a:ea typeface="Meiryo UI"/>
                          <a:cs typeface="Meiryo UI"/>
                        </a:defRPr>
                      </a:lvl3pPr>
                      <a:lvl4pPr marL="1028700" algn="l" defTabSz="685800" rtl="0" eaLnBrk="1" latinLnBrk="0" hangingPunct="1">
                        <a:defRPr kumimoji="1" sz="1350" b="1" kern="1200">
                          <a:solidFill>
                            <a:schemeClr val="lt1"/>
                          </a:solidFill>
                          <a:latin typeface="Meiryo UI"/>
                          <a:ea typeface="Meiryo UI"/>
                          <a:cs typeface="Meiryo UI"/>
                        </a:defRPr>
                      </a:lvl4pPr>
                      <a:lvl5pPr marL="1371600" algn="l" defTabSz="685800" rtl="0" eaLnBrk="1" latinLnBrk="0" hangingPunct="1">
                        <a:defRPr kumimoji="1" sz="1350" b="1" kern="1200">
                          <a:solidFill>
                            <a:schemeClr val="lt1"/>
                          </a:solidFill>
                          <a:latin typeface="Meiryo UI"/>
                          <a:ea typeface="Meiryo UI"/>
                          <a:cs typeface="Meiryo UI"/>
                        </a:defRPr>
                      </a:lvl5pPr>
                      <a:lvl6pPr marL="1714500" algn="l" defTabSz="685800" rtl="0" eaLnBrk="1" latinLnBrk="0" hangingPunct="1">
                        <a:defRPr kumimoji="1" sz="1350" b="1" kern="1200">
                          <a:solidFill>
                            <a:schemeClr val="lt1"/>
                          </a:solidFill>
                          <a:latin typeface="Meiryo UI"/>
                          <a:ea typeface="Meiryo UI"/>
                          <a:cs typeface="Meiryo UI"/>
                        </a:defRPr>
                      </a:lvl6pPr>
                      <a:lvl7pPr marL="2057400" algn="l" defTabSz="685800" rtl="0" eaLnBrk="1" latinLnBrk="0" hangingPunct="1">
                        <a:defRPr kumimoji="1" sz="1350" b="1" kern="1200">
                          <a:solidFill>
                            <a:schemeClr val="lt1"/>
                          </a:solidFill>
                          <a:latin typeface="Meiryo UI"/>
                          <a:ea typeface="Meiryo UI"/>
                          <a:cs typeface="Meiryo UI"/>
                        </a:defRPr>
                      </a:lvl7pPr>
                      <a:lvl8pPr marL="2400300" algn="l" defTabSz="685800" rtl="0" eaLnBrk="1" latinLnBrk="0" hangingPunct="1">
                        <a:defRPr kumimoji="1" sz="1350" b="1" kern="1200">
                          <a:solidFill>
                            <a:schemeClr val="lt1"/>
                          </a:solidFill>
                          <a:latin typeface="Meiryo UI"/>
                          <a:ea typeface="Meiryo UI"/>
                          <a:cs typeface="Meiryo UI"/>
                        </a:defRPr>
                      </a:lvl8pPr>
                      <a:lvl9pPr marL="2743200" algn="l" defTabSz="685800" rtl="0" eaLnBrk="1" latinLnBrk="0" hangingPunct="1">
                        <a:defRPr kumimoji="1" sz="1350" b="1" kern="1200">
                          <a:solidFill>
                            <a:schemeClr val="lt1"/>
                          </a:solidFill>
                          <a:latin typeface="Meiryo UI"/>
                          <a:ea typeface="Meiryo UI"/>
                          <a:cs typeface="Meiryo UI"/>
                        </a:defRPr>
                      </a:lvl9pPr>
                    </a:lstStyle>
                    <a:p>
                      <a:pPr algn="l">
                        <a:lnSpc>
                          <a:spcPct val="90000"/>
                        </a:lnSpc>
                      </a:pPr>
                      <a:r>
                        <a:rPr lang="ja-JP" altLang="en-US" sz="2000" b="1" dirty="0">
                          <a:solidFill>
                            <a:schemeClr val="bg1"/>
                          </a:solidFill>
                          <a:latin typeface="+mn-lt"/>
                          <a:ea typeface="+mn-ea"/>
                          <a:cs typeface="Meiryo UI" charset="-128"/>
                        </a:rPr>
                        <a:t>共通</a:t>
                      </a:r>
                    </a:p>
                  </a:txBody>
                  <a:tcPr marL="36000" marR="36000" anchor="b">
                    <a:lnL w="12700" cap="flat" cmpd="sng" algn="ctr">
                      <a:no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001992"/>
                    </a:solidFill>
                  </a:tcPr>
                </a:tc>
                <a:tc>
                  <a:txBody>
                    <a:bodyPr/>
                    <a:lstStyle>
                      <a:lvl1pPr marL="0" algn="l" defTabSz="914400" rtl="0" eaLnBrk="1" latinLnBrk="0" hangingPunct="1">
                        <a:defRPr kumimoji="1" sz="1800" kern="1200">
                          <a:solidFill>
                            <a:schemeClr val="tx1"/>
                          </a:solidFill>
                          <a:latin typeface="IBM Plex Sans"/>
                          <a:ea typeface="Meiryo UI"/>
                          <a:cs typeface="Meiryo UI"/>
                        </a:defRPr>
                      </a:lvl1pPr>
                      <a:lvl2pPr marL="457200" algn="l" defTabSz="914400" rtl="0" eaLnBrk="1" latinLnBrk="0" hangingPunct="1">
                        <a:defRPr kumimoji="1" sz="1800" kern="1200">
                          <a:solidFill>
                            <a:schemeClr val="tx1"/>
                          </a:solidFill>
                          <a:latin typeface="IBM Plex Sans"/>
                          <a:ea typeface="Meiryo UI"/>
                          <a:cs typeface="Meiryo UI"/>
                        </a:defRPr>
                      </a:lvl2pPr>
                      <a:lvl3pPr marL="914400" algn="l" defTabSz="914400" rtl="0" eaLnBrk="1" latinLnBrk="0" hangingPunct="1">
                        <a:defRPr kumimoji="1" sz="1800" kern="1200">
                          <a:solidFill>
                            <a:schemeClr val="tx1"/>
                          </a:solidFill>
                          <a:latin typeface="IBM Plex Sans"/>
                          <a:ea typeface="Meiryo UI"/>
                          <a:cs typeface="Meiryo UI"/>
                        </a:defRPr>
                      </a:lvl3pPr>
                      <a:lvl4pPr marL="1371600" algn="l" defTabSz="914400" rtl="0" eaLnBrk="1" latinLnBrk="0" hangingPunct="1">
                        <a:defRPr kumimoji="1" sz="1800" kern="1200">
                          <a:solidFill>
                            <a:schemeClr val="tx1"/>
                          </a:solidFill>
                          <a:latin typeface="IBM Plex Sans"/>
                          <a:ea typeface="Meiryo UI"/>
                          <a:cs typeface="Meiryo UI"/>
                        </a:defRPr>
                      </a:lvl4pPr>
                      <a:lvl5pPr marL="1828800" algn="l" defTabSz="914400" rtl="0" eaLnBrk="1" latinLnBrk="0" hangingPunct="1">
                        <a:defRPr kumimoji="1" sz="1800" kern="1200">
                          <a:solidFill>
                            <a:schemeClr val="tx1"/>
                          </a:solidFill>
                          <a:latin typeface="IBM Plex Sans"/>
                          <a:ea typeface="Meiryo UI"/>
                          <a:cs typeface="Meiryo UI"/>
                        </a:defRPr>
                      </a:lvl5pPr>
                      <a:lvl6pPr marL="2286000" algn="l" defTabSz="914400" rtl="0" eaLnBrk="1" latinLnBrk="0" hangingPunct="1">
                        <a:defRPr kumimoji="1" sz="1800" kern="1200">
                          <a:solidFill>
                            <a:schemeClr val="tx1"/>
                          </a:solidFill>
                          <a:latin typeface="IBM Plex Sans"/>
                          <a:ea typeface="Meiryo UI"/>
                          <a:cs typeface="Meiryo UI"/>
                        </a:defRPr>
                      </a:lvl6pPr>
                      <a:lvl7pPr marL="2743200" algn="l" defTabSz="914400" rtl="0" eaLnBrk="1" latinLnBrk="0" hangingPunct="1">
                        <a:defRPr kumimoji="1" sz="1800" kern="1200">
                          <a:solidFill>
                            <a:schemeClr val="tx1"/>
                          </a:solidFill>
                          <a:latin typeface="IBM Plex Sans"/>
                          <a:ea typeface="Meiryo UI"/>
                          <a:cs typeface="Meiryo UI"/>
                        </a:defRPr>
                      </a:lvl7pPr>
                      <a:lvl8pPr marL="3200400" algn="l" defTabSz="914400" rtl="0" eaLnBrk="1" latinLnBrk="0" hangingPunct="1">
                        <a:defRPr kumimoji="1" sz="1800" kern="1200">
                          <a:solidFill>
                            <a:schemeClr val="tx1"/>
                          </a:solidFill>
                          <a:latin typeface="IBM Plex Sans"/>
                          <a:ea typeface="Meiryo UI"/>
                          <a:cs typeface="Meiryo UI"/>
                        </a:defRPr>
                      </a:lvl8pPr>
                      <a:lvl9pPr marL="3657600" algn="l" defTabSz="914400" rtl="0" eaLnBrk="1" latinLnBrk="0" hangingPunct="1">
                        <a:defRPr kumimoji="1" sz="1800" kern="1200">
                          <a:solidFill>
                            <a:schemeClr val="tx1"/>
                          </a:solidFill>
                          <a:latin typeface="IBM Plex Sans"/>
                          <a:ea typeface="Meiryo UI"/>
                          <a:cs typeface="Meiryo UI"/>
                        </a:defRPr>
                      </a:lvl9pPr>
                    </a:lstStyle>
                    <a:p>
                      <a:pPr marL="12700" marR="0" lvl="1" indent="0" algn="l" defTabSz="914400" rtl="0" eaLnBrk="1" fontAlgn="auto" latinLnBrk="0" hangingPunct="1">
                        <a:lnSpc>
                          <a:spcPct val="90000"/>
                        </a:lnSpc>
                        <a:spcBef>
                          <a:spcPts val="0"/>
                        </a:spcBef>
                        <a:spcAft>
                          <a:spcPts val="600"/>
                        </a:spcAft>
                        <a:buClr>
                          <a:srgbClr val="CCECFF"/>
                        </a:buClr>
                        <a:buSzTx/>
                        <a:buFont typeface="Wingdings" charset="2"/>
                        <a:buNone/>
                        <a:tabLst/>
                        <a:defRPr/>
                      </a:pPr>
                      <a:r>
                        <a:rPr kumimoji="0" lang="ja-JP" altLang="en-US" sz="1800" dirty="0">
                          <a:latin typeface="+mn-lt"/>
                          <a:ea typeface="+mn-ea"/>
                        </a:rPr>
                        <a:t>内部統制への対応</a:t>
                      </a:r>
                      <a:endParaRPr kumimoji="1" lang="ja-JP" altLang="en-US" sz="1800" b="0" i="0" u="none" strike="noStrike" kern="1200" cap="none" spc="0" normalizeH="0" baseline="0" noProof="0" dirty="0">
                        <a:ln>
                          <a:noFill/>
                        </a:ln>
                        <a:solidFill>
                          <a:prstClr val="black"/>
                        </a:solidFill>
                        <a:effectLst/>
                        <a:uLnTx/>
                        <a:uFillTx/>
                        <a:latin typeface="+mn-lt"/>
                        <a:ea typeface="+mn-ea"/>
                        <a:cs typeface="Meiryo UI" charset="-128"/>
                      </a:endParaRPr>
                    </a:p>
                    <a:p>
                      <a:pPr marL="180000" marR="0" lvl="1" indent="-72000" algn="l" defTabSz="914400" rtl="0" eaLnBrk="1" fontAlgn="auto" latinLnBrk="0" hangingPunct="1">
                        <a:lnSpc>
                          <a:spcPct val="90000"/>
                        </a:lnSpc>
                        <a:spcBef>
                          <a:spcPts val="0"/>
                        </a:spcBef>
                        <a:spcAft>
                          <a:spcPts val="0"/>
                        </a:spcAft>
                        <a:buClr>
                          <a:srgbClr val="CCECFF"/>
                        </a:buClr>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mn-lt"/>
                          <a:ea typeface="+mn-ea"/>
                          <a:cs typeface="Meiryo UI" charset="-128"/>
                        </a:rPr>
                        <a:t>計画～承認～実行の情報保持</a:t>
                      </a:r>
                    </a:p>
                    <a:p>
                      <a:pPr marL="180000" marR="0" lvl="1" indent="-72000" algn="l" defTabSz="914400" rtl="0" eaLnBrk="1" fontAlgn="auto" latinLnBrk="0" hangingPunct="1">
                        <a:lnSpc>
                          <a:spcPct val="90000"/>
                        </a:lnSpc>
                        <a:spcBef>
                          <a:spcPts val="0"/>
                        </a:spcBef>
                        <a:spcAft>
                          <a:spcPts val="0"/>
                        </a:spcAft>
                        <a:buClr>
                          <a:srgbClr val="CCECFF"/>
                        </a:buClr>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mn-lt"/>
                          <a:ea typeface="+mn-ea"/>
                          <a:cs typeface="Meiryo UI" charset="-128"/>
                        </a:rPr>
                        <a:t>個人の判断から企業としての判断へ</a:t>
                      </a:r>
                    </a:p>
                  </a:txBody>
                  <a:tcPr marL="36000" marR="36000" marT="72000">
                    <a:lnL w="12700" cap="flat" cmpd="sng" algn="ctr">
                      <a:solidFill>
                        <a:srgbClr val="FFFFFF">
                          <a:lumMod val="8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8816667"/>
                  </a:ext>
                </a:extLst>
              </a:tr>
            </a:tbl>
          </a:graphicData>
        </a:graphic>
      </p:graphicFrame>
      <p:sp>
        <p:nvSpPr>
          <p:cNvPr id="7" name="正方形/長方形 6">
            <a:extLst>
              <a:ext uri="{FF2B5EF4-FFF2-40B4-BE49-F238E27FC236}">
                <a16:creationId xmlns:a16="http://schemas.microsoft.com/office/drawing/2014/main" id="{CAFBB01F-66A6-4CE4-ABDF-212265C68461}"/>
              </a:ext>
            </a:extLst>
          </p:cNvPr>
          <p:cNvSpPr>
            <a:spLocks noChangeAspect="1"/>
          </p:cNvSpPr>
          <p:nvPr/>
        </p:nvSpPr>
        <p:spPr>
          <a:xfrm>
            <a:off x="11268000" y="-972000"/>
            <a:ext cx="900000" cy="900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P320</a:t>
            </a:r>
          </a:p>
        </p:txBody>
      </p:sp>
    </p:spTree>
    <p:extLst>
      <p:ext uri="{BB962C8B-B14F-4D97-AF65-F5344CB8AC3E}">
        <p14:creationId xmlns:p14="http://schemas.microsoft.com/office/powerpoint/2010/main" val="2514225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円/楕円 43">
            <a:extLst>
              <a:ext uri="{FF2B5EF4-FFF2-40B4-BE49-F238E27FC236}">
                <a16:creationId xmlns:a16="http://schemas.microsoft.com/office/drawing/2014/main" id="{AAE3D8D1-655C-4A69-A9BB-D6C8B0BCC1EC}"/>
              </a:ext>
            </a:extLst>
          </p:cNvPr>
          <p:cNvSpPr/>
          <p:nvPr/>
        </p:nvSpPr>
        <p:spPr bwMode="auto">
          <a:xfrm>
            <a:off x="841202" y="2450512"/>
            <a:ext cx="1956977" cy="1956977"/>
          </a:xfrm>
          <a:prstGeom prst="ellipse">
            <a:avLst/>
          </a:prstGeom>
          <a:solidFill>
            <a:schemeClr val="bg1">
              <a:lumMod val="75000"/>
              <a:alpha val="20000"/>
            </a:schemeClr>
          </a:solidFill>
          <a:ln w="28575" algn="ctr">
            <a:noFill/>
            <a:miter lim="800000"/>
            <a:headEnd/>
            <a:tailEnd/>
          </a:ln>
        </p:spPr>
        <p:txBody>
          <a:bodyPr wrap="none" lIns="63744" tIns="360000" rIns="1116000" bIns="63744" rtlCol="0" anchor="t"/>
          <a:lstStyle/>
          <a:p>
            <a:pPr algn="ctr" defTabSz="914400">
              <a:defRPr/>
            </a:pPr>
            <a:r>
              <a:rPr kumimoji="1" lang="ja-JP" altLang="en-US" sz="1600" b="1" kern="0">
                <a:solidFill>
                  <a:srgbClr val="58595B"/>
                </a:solidFill>
              </a:rPr>
              <a:t>仕事が好き</a:t>
            </a:r>
            <a:endParaRPr kumimoji="1" lang="ja-JP" altLang="en-US" sz="1600" b="1" kern="0" dirty="0">
              <a:solidFill>
                <a:srgbClr val="58595B"/>
              </a:solidFill>
            </a:endParaRPr>
          </a:p>
        </p:txBody>
      </p:sp>
      <p:sp>
        <p:nvSpPr>
          <p:cNvPr id="22" name="円弧 21">
            <a:extLst>
              <a:ext uri="{FF2B5EF4-FFF2-40B4-BE49-F238E27FC236}">
                <a16:creationId xmlns:a16="http://schemas.microsoft.com/office/drawing/2014/main" id="{937BFABB-FAAE-42BD-AD31-934471F03F0D}"/>
              </a:ext>
            </a:extLst>
          </p:cNvPr>
          <p:cNvSpPr/>
          <p:nvPr/>
        </p:nvSpPr>
        <p:spPr bwMode="auto">
          <a:xfrm>
            <a:off x="977236" y="2725069"/>
            <a:ext cx="1620000" cy="1620000"/>
          </a:xfrm>
          <a:prstGeom prst="arc">
            <a:avLst>
              <a:gd name="adj1" fmla="val 16200000"/>
              <a:gd name="adj2" fmla="val 9810450"/>
            </a:avLst>
          </a:prstGeom>
          <a:noFill/>
          <a:ln w="254000" cap="flat" cmpd="sng" algn="ctr">
            <a:solidFill>
              <a:schemeClr val="bg2">
                <a:lumMod val="25000"/>
              </a:schemeClr>
            </a:solidFill>
            <a:prstDash val="solid"/>
            <a:round/>
            <a:headEnd type="none" w="med" len="med"/>
            <a:tailEnd type="none" w="med" len="med"/>
          </a:ln>
          <a:effectLst/>
        </p:spPr>
        <p:txBody>
          <a:bodyPr vert="horz" wrap="none" lIns="72000" tIns="45720" rIns="72000" bIns="432000" numCol="1" rtlCol="0" anchor="t" anchorCtr="0" compatLnSpc="1">
            <a:prstTxWarp prst="textNoShape">
              <a:avLst/>
            </a:prstTxWarp>
          </a:bodyPr>
          <a:lstStyle/>
          <a:p>
            <a:pPr defTabSz="914400" fontAlgn="base">
              <a:spcBef>
                <a:spcPct val="0"/>
              </a:spcBef>
              <a:spcAft>
                <a:spcPct val="0"/>
              </a:spcAft>
              <a:defRPr/>
            </a:pPr>
            <a:endParaRPr kumimoji="1" lang="ja-JP" altLang="en-US" kern="0">
              <a:solidFill>
                <a:srgbClr val="000066"/>
              </a:solidFill>
            </a:endParaRPr>
          </a:p>
        </p:txBody>
      </p:sp>
      <p:sp>
        <p:nvSpPr>
          <p:cNvPr id="23" name="円弧 22">
            <a:extLst>
              <a:ext uri="{FF2B5EF4-FFF2-40B4-BE49-F238E27FC236}">
                <a16:creationId xmlns:a16="http://schemas.microsoft.com/office/drawing/2014/main" id="{5CE8E41A-4657-4F98-BAF2-003882993005}"/>
              </a:ext>
            </a:extLst>
          </p:cNvPr>
          <p:cNvSpPr>
            <a:spLocks/>
          </p:cNvSpPr>
          <p:nvPr/>
        </p:nvSpPr>
        <p:spPr bwMode="auto">
          <a:xfrm>
            <a:off x="707236" y="2455676"/>
            <a:ext cx="2160000" cy="2160000"/>
          </a:xfrm>
          <a:prstGeom prst="arc">
            <a:avLst>
              <a:gd name="adj1" fmla="val 16200000"/>
              <a:gd name="adj2" fmla="val 9739600"/>
            </a:avLst>
          </a:prstGeom>
          <a:noFill/>
          <a:ln w="254000" cap="flat" cmpd="sng" algn="ctr">
            <a:solidFill>
              <a:schemeClr val="accent2">
                <a:lumMod val="75000"/>
              </a:schemeClr>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defTabSz="914400" fontAlgn="base">
              <a:spcBef>
                <a:spcPct val="0"/>
              </a:spcBef>
              <a:spcAft>
                <a:spcPct val="0"/>
              </a:spcAft>
              <a:defRPr/>
            </a:pPr>
            <a:endParaRPr kumimoji="1" lang="ja-JP" altLang="en-US" kern="0">
              <a:solidFill>
                <a:srgbClr val="000066"/>
              </a:solidFill>
            </a:endParaRPr>
          </a:p>
        </p:txBody>
      </p:sp>
      <p:sp>
        <p:nvSpPr>
          <p:cNvPr id="24" name="TextBox 41">
            <a:extLst>
              <a:ext uri="{FF2B5EF4-FFF2-40B4-BE49-F238E27FC236}">
                <a16:creationId xmlns:a16="http://schemas.microsoft.com/office/drawing/2014/main" id="{E008532A-3240-4B2F-B039-3F444F51D87D}"/>
              </a:ext>
            </a:extLst>
          </p:cNvPr>
          <p:cNvSpPr txBox="1"/>
          <p:nvPr/>
        </p:nvSpPr>
        <p:spPr>
          <a:xfrm>
            <a:off x="1365791" y="3543466"/>
            <a:ext cx="875158" cy="347018"/>
          </a:xfrm>
          <a:prstGeom prst="rect">
            <a:avLst/>
          </a:prstGeom>
          <a:noFill/>
        </p:spPr>
        <p:txBody>
          <a:bodyPr wrap="square" tIns="0" rIns="0" bIns="0" rtlCol="0">
            <a:spAutoFit/>
          </a:bodyPr>
          <a:lstStyle/>
          <a:p>
            <a:pPr algn="r" defTabSz="914400" eaLnBrk="0" fontAlgn="base" hangingPunct="0">
              <a:lnSpc>
                <a:spcPts val="2400"/>
              </a:lnSpc>
              <a:spcBef>
                <a:spcPct val="0"/>
              </a:spcBef>
              <a:spcAft>
                <a:spcPts val="600"/>
              </a:spcAft>
              <a:defRPr/>
            </a:pPr>
            <a:r>
              <a:rPr kumimoji="1" lang="en-US" sz="4000" kern="0" dirty="0">
                <a:solidFill>
                  <a:srgbClr val="002060"/>
                </a:solidFill>
                <a:cs typeface="Arial" pitchFamily="34" charset="0"/>
              </a:rPr>
              <a:t>70</a:t>
            </a:r>
            <a:r>
              <a:rPr kumimoji="1" lang="en-US" sz="3200" kern="0" baseline="-25000" dirty="0">
                <a:solidFill>
                  <a:srgbClr val="002060"/>
                </a:solidFill>
                <a:cs typeface="Arial" pitchFamily="34" charset="0"/>
              </a:rPr>
              <a:t>%</a:t>
            </a:r>
            <a:r>
              <a:rPr kumimoji="1" lang="en-US" sz="3200" kern="0" dirty="0">
                <a:solidFill>
                  <a:srgbClr val="002060"/>
                </a:solidFill>
                <a:cs typeface="Arial" pitchFamily="34" charset="0"/>
              </a:rPr>
              <a:t> </a:t>
            </a:r>
          </a:p>
        </p:txBody>
      </p:sp>
      <p:sp>
        <p:nvSpPr>
          <p:cNvPr id="25" name="TextBox 44">
            <a:extLst>
              <a:ext uri="{FF2B5EF4-FFF2-40B4-BE49-F238E27FC236}">
                <a16:creationId xmlns:a16="http://schemas.microsoft.com/office/drawing/2014/main" id="{8DAC3649-5EE1-4DB1-BF76-8E606960DED8}"/>
              </a:ext>
            </a:extLst>
          </p:cNvPr>
          <p:cNvSpPr txBox="1"/>
          <p:nvPr/>
        </p:nvSpPr>
        <p:spPr>
          <a:xfrm>
            <a:off x="2687491" y="2268000"/>
            <a:ext cx="1136571" cy="360000"/>
          </a:xfrm>
          <a:prstGeom prst="rect">
            <a:avLst/>
          </a:prstGeom>
          <a:noFill/>
        </p:spPr>
        <p:txBody>
          <a:bodyPr wrap="square" tIns="0" rIns="0" bIns="0" rtlCol="0">
            <a:spAutoFit/>
          </a:bodyPr>
          <a:lstStyle/>
          <a:p>
            <a:pPr defTabSz="914400" eaLnBrk="0" fontAlgn="base" hangingPunct="0">
              <a:lnSpc>
                <a:spcPts val="2400"/>
              </a:lnSpc>
              <a:spcBef>
                <a:spcPct val="0"/>
              </a:spcBef>
              <a:spcAft>
                <a:spcPts val="600"/>
              </a:spcAft>
              <a:defRPr/>
            </a:pPr>
            <a:r>
              <a:rPr kumimoji="1" lang="en-US" sz="4000" kern="0" dirty="0">
                <a:solidFill>
                  <a:schemeClr val="accent2">
                    <a:lumMod val="75000"/>
                  </a:schemeClr>
                </a:solidFill>
                <a:cs typeface="Arial" pitchFamily="34" charset="0"/>
              </a:rPr>
              <a:t>69</a:t>
            </a:r>
            <a:r>
              <a:rPr kumimoji="1" lang="en-US" sz="3600" kern="0" baseline="-25000" dirty="0">
                <a:solidFill>
                  <a:schemeClr val="accent2">
                    <a:lumMod val="75000"/>
                  </a:schemeClr>
                </a:solidFill>
                <a:cs typeface="Arial" pitchFamily="34" charset="0"/>
              </a:rPr>
              <a:t>%</a:t>
            </a:r>
            <a:r>
              <a:rPr kumimoji="1" lang="en-US" sz="4400" kern="0" baseline="-25000" dirty="0">
                <a:solidFill>
                  <a:schemeClr val="accent2">
                    <a:lumMod val="75000"/>
                  </a:schemeClr>
                </a:solidFill>
                <a:cs typeface="Arial" pitchFamily="34" charset="0"/>
              </a:rPr>
              <a:t> </a:t>
            </a:r>
          </a:p>
        </p:txBody>
      </p:sp>
      <p:sp>
        <p:nvSpPr>
          <p:cNvPr id="26" name="円/楕円 70">
            <a:extLst>
              <a:ext uri="{FF2B5EF4-FFF2-40B4-BE49-F238E27FC236}">
                <a16:creationId xmlns:a16="http://schemas.microsoft.com/office/drawing/2014/main" id="{7868D284-9038-4B89-BFA3-1CB3AB22EC29}"/>
              </a:ext>
            </a:extLst>
          </p:cNvPr>
          <p:cNvSpPr/>
          <p:nvPr/>
        </p:nvSpPr>
        <p:spPr bwMode="auto">
          <a:xfrm>
            <a:off x="5007112" y="2450512"/>
            <a:ext cx="1956977" cy="1956977"/>
          </a:xfrm>
          <a:prstGeom prst="ellipse">
            <a:avLst/>
          </a:prstGeom>
          <a:solidFill>
            <a:schemeClr val="bg1">
              <a:lumMod val="75000"/>
              <a:alpha val="20000"/>
            </a:schemeClr>
          </a:solidFill>
          <a:ln w="28575" algn="ctr">
            <a:noFill/>
            <a:miter lim="800000"/>
            <a:headEnd/>
            <a:tailEnd/>
          </a:ln>
        </p:spPr>
        <p:txBody>
          <a:bodyPr wrap="none" lIns="63744" tIns="360000" rIns="864000" bIns="63744" rtlCol="0" anchor="t"/>
          <a:lstStyle/>
          <a:p>
            <a:pPr algn="ctr" defTabSz="914400">
              <a:defRPr/>
            </a:pPr>
            <a:r>
              <a:rPr kumimoji="1" lang="ja-JP" altLang="en-US" sz="1600" b="1" kern="0" dirty="0">
                <a:solidFill>
                  <a:srgbClr val="58595B"/>
                </a:solidFill>
              </a:rPr>
              <a:t>仕事を続けたい</a:t>
            </a:r>
          </a:p>
        </p:txBody>
      </p:sp>
      <p:sp>
        <p:nvSpPr>
          <p:cNvPr id="27" name="円弧 26">
            <a:extLst>
              <a:ext uri="{FF2B5EF4-FFF2-40B4-BE49-F238E27FC236}">
                <a16:creationId xmlns:a16="http://schemas.microsoft.com/office/drawing/2014/main" id="{5512077D-AF79-4811-8537-CB4D11803FCE}"/>
              </a:ext>
            </a:extLst>
          </p:cNvPr>
          <p:cNvSpPr/>
          <p:nvPr/>
        </p:nvSpPr>
        <p:spPr bwMode="auto">
          <a:xfrm>
            <a:off x="5175600" y="2725069"/>
            <a:ext cx="1620000" cy="1620000"/>
          </a:xfrm>
          <a:prstGeom prst="arc">
            <a:avLst>
              <a:gd name="adj1" fmla="val 16200000"/>
              <a:gd name="adj2" fmla="val 8930732"/>
            </a:avLst>
          </a:prstGeom>
          <a:noFill/>
          <a:ln w="254000" cap="flat" cmpd="sng" algn="ctr">
            <a:solidFill>
              <a:schemeClr val="bg2">
                <a:lumMod val="25000"/>
              </a:schemeClr>
            </a:solidFill>
            <a:prstDash val="solid"/>
            <a:round/>
            <a:headEnd type="none" w="med" len="med"/>
            <a:tailEnd type="none" w="med" len="med"/>
          </a:ln>
          <a:effectLst/>
        </p:spPr>
        <p:txBody>
          <a:bodyPr vert="horz" wrap="none" lIns="72000" tIns="45720" rIns="72000" bIns="432000" numCol="1" rtlCol="0" anchor="t" anchorCtr="0" compatLnSpc="1">
            <a:prstTxWarp prst="textNoShape">
              <a:avLst/>
            </a:prstTxWarp>
          </a:bodyPr>
          <a:lstStyle/>
          <a:p>
            <a:pPr defTabSz="914400" fontAlgn="base">
              <a:spcBef>
                <a:spcPct val="0"/>
              </a:spcBef>
              <a:spcAft>
                <a:spcPct val="0"/>
              </a:spcAft>
            </a:pPr>
            <a:endParaRPr kumimoji="1" lang="ja-JP" altLang="en-US">
              <a:solidFill>
                <a:srgbClr val="000066"/>
              </a:solidFill>
            </a:endParaRPr>
          </a:p>
        </p:txBody>
      </p:sp>
      <p:sp>
        <p:nvSpPr>
          <p:cNvPr id="28" name="円弧 27">
            <a:extLst>
              <a:ext uri="{FF2B5EF4-FFF2-40B4-BE49-F238E27FC236}">
                <a16:creationId xmlns:a16="http://schemas.microsoft.com/office/drawing/2014/main" id="{ECE9D40E-3E61-4A64-BAEF-D14BAF1A53AD}"/>
              </a:ext>
            </a:extLst>
          </p:cNvPr>
          <p:cNvSpPr>
            <a:spLocks/>
          </p:cNvSpPr>
          <p:nvPr/>
        </p:nvSpPr>
        <p:spPr bwMode="auto">
          <a:xfrm>
            <a:off x="4905600" y="2455676"/>
            <a:ext cx="2160000" cy="2160000"/>
          </a:xfrm>
          <a:prstGeom prst="arc">
            <a:avLst>
              <a:gd name="adj1" fmla="val 16200000"/>
              <a:gd name="adj2" fmla="val 9739600"/>
            </a:avLst>
          </a:prstGeom>
          <a:noFill/>
          <a:ln w="254000" cap="flat" cmpd="sng" algn="ctr">
            <a:solidFill>
              <a:schemeClr val="accent2">
                <a:lumMod val="75000"/>
              </a:schemeClr>
            </a:solidFill>
            <a:prstDash val="solid"/>
            <a:round/>
            <a:headEnd type="none" w="med" len="med"/>
            <a:tailEnd type="triangle" w="sm" len="sm"/>
          </a:ln>
          <a:effectLst/>
        </p:spPr>
        <p:txBody>
          <a:bodyPr vert="horz" wrap="none" lIns="72000" tIns="45720" rIns="72000" bIns="45720" numCol="1" rtlCol="0" anchor="ctr" anchorCtr="0" compatLnSpc="1">
            <a:prstTxWarp prst="textNoShape">
              <a:avLst/>
            </a:prstTxWarp>
          </a:bodyPr>
          <a:lstStyle/>
          <a:p>
            <a:pPr defTabSz="914400" fontAlgn="base">
              <a:spcBef>
                <a:spcPct val="0"/>
              </a:spcBef>
              <a:spcAft>
                <a:spcPct val="0"/>
              </a:spcAft>
              <a:defRPr/>
            </a:pPr>
            <a:endParaRPr kumimoji="1" lang="ja-JP" altLang="en-US" kern="0">
              <a:solidFill>
                <a:srgbClr val="000066"/>
              </a:solidFill>
            </a:endParaRPr>
          </a:p>
        </p:txBody>
      </p:sp>
      <p:sp>
        <p:nvSpPr>
          <p:cNvPr id="29" name="TextBox 41">
            <a:extLst>
              <a:ext uri="{FF2B5EF4-FFF2-40B4-BE49-F238E27FC236}">
                <a16:creationId xmlns:a16="http://schemas.microsoft.com/office/drawing/2014/main" id="{6EC4C1A1-6BEC-47E3-A088-FDE66C89FFB5}"/>
              </a:ext>
            </a:extLst>
          </p:cNvPr>
          <p:cNvSpPr txBox="1"/>
          <p:nvPr/>
        </p:nvSpPr>
        <p:spPr>
          <a:xfrm>
            <a:off x="5548021" y="3543466"/>
            <a:ext cx="875158" cy="347018"/>
          </a:xfrm>
          <a:prstGeom prst="rect">
            <a:avLst/>
          </a:prstGeom>
          <a:noFill/>
        </p:spPr>
        <p:txBody>
          <a:bodyPr wrap="square" tIns="0" rIns="0" bIns="0" rtlCol="0">
            <a:spAutoFit/>
          </a:bodyPr>
          <a:lstStyle/>
          <a:p>
            <a:pPr algn="r" defTabSz="914400" eaLnBrk="0" fontAlgn="base" hangingPunct="0">
              <a:lnSpc>
                <a:spcPts val="2400"/>
              </a:lnSpc>
              <a:spcBef>
                <a:spcPct val="0"/>
              </a:spcBef>
              <a:spcAft>
                <a:spcPts val="600"/>
              </a:spcAft>
            </a:pPr>
            <a:r>
              <a:rPr kumimoji="1" lang="en-US" sz="4000" dirty="0">
                <a:solidFill>
                  <a:srgbClr val="002060"/>
                </a:solidFill>
                <a:cs typeface="Arial" pitchFamily="34" charset="0"/>
              </a:rPr>
              <a:t>64</a:t>
            </a:r>
            <a:r>
              <a:rPr kumimoji="1" lang="en-US" sz="3200" baseline="-25000" dirty="0">
                <a:solidFill>
                  <a:srgbClr val="002060"/>
                </a:solidFill>
                <a:cs typeface="Arial" pitchFamily="34" charset="0"/>
              </a:rPr>
              <a:t>%</a:t>
            </a:r>
            <a:r>
              <a:rPr kumimoji="1" lang="en-US" sz="3200" dirty="0">
                <a:solidFill>
                  <a:srgbClr val="002060"/>
                </a:solidFill>
                <a:cs typeface="Arial" pitchFamily="34" charset="0"/>
              </a:rPr>
              <a:t> </a:t>
            </a:r>
          </a:p>
        </p:txBody>
      </p:sp>
      <p:sp>
        <p:nvSpPr>
          <p:cNvPr id="30" name="TextBox 44">
            <a:extLst>
              <a:ext uri="{FF2B5EF4-FFF2-40B4-BE49-F238E27FC236}">
                <a16:creationId xmlns:a16="http://schemas.microsoft.com/office/drawing/2014/main" id="{4E7E3575-5CE7-483A-8AF4-93335E34930E}"/>
              </a:ext>
            </a:extLst>
          </p:cNvPr>
          <p:cNvSpPr txBox="1"/>
          <p:nvPr/>
        </p:nvSpPr>
        <p:spPr>
          <a:xfrm>
            <a:off x="6739460" y="2268000"/>
            <a:ext cx="1136571" cy="360000"/>
          </a:xfrm>
          <a:prstGeom prst="rect">
            <a:avLst/>
          </a:prstGeom>
          <a:noFill/>
        </p:spPr>
        <p:txBody>
          <a:bodyPr wrap="square" tIns="0" rIns="0" bIns="0" rtlCol="0">
            <a:spAutoFit/>
          </a:bodyPr>
          <a:lstStyle/>
          <a:p>
            <a:pPr defTabSz="914400" eaLnBrk="0" fontAlgn="base" hangingPunct="0">
              <a:lnSpc>
                <a:spcPts val="2400"/>
              </a:lnSpc>
              <a:spcBef>
                <a:spcPct val="0"/>
              </a:spcBef>
              <a:spcAft>
                <a:spcPts val="600"/>
              </a:spcAft>
            </a:pPr>
            <a:r>
              <a:rPr lang="en-US" sz="4000" dirty="0">
                <a:solidFill>
                  <a:schemeClr val="accent2">
                    <a:lumMod val="75000"/>
                  </a:schemeClr>
                </a:solidFill>
              </a:rPr>
              <a:t>69</a:t>
            </a:r>
            <a:r>
              <a:rPr kumimoji="1" lang="en-US" sz="3600" baseline="-25000" dirty="0">
                <a:solidFill>
                  <a:schemeClr val="accent2">
                    <a:lumMod val="75000"/>
                  </a:schemeClr>
                </a:solidFill>
                <a:cs typeface="Arial" pitchFamily="34" charset="0"/>
              </a:rPr>
              <a:t>%</a:t>
            </a:r>
            <a:r>
              <a:rPr kumimoji="1" lang="en-US" sz="4400" baseline="-25000" dirty="0">
                <a:solidFill>
                  <a:srgbClr val="B60081">
                    <a:lumMod val="75000"/>
                  </a:srgbClr>
                </a:solidFill>
                <a:cs typeface="Arial" pitchFamily="34" charset="0"/>
              </a:rPr>
              <a:t> </a:t>
            </a:r>
          </a:p>
        </p:txBody>
      </p:sp>
      <p:sp>
        <p:nvSpPr>
          <p:cNvPr id="31" name="円/楕円 76">
            <a:extLst>
              <a:ext uri="{FF2B5EF4-FFF2-40B4-BE49-F238E27FC236}">
                <a16:creationId xmlns:a16="http://schemas.microsoft.com/office/drawing/2014/main" id="{C38E84F5-46D4-4A5B-AB31-608E4C344DA1}"/>
              </a:ext>
            </a:extLst>
          </p:cNvPr>
          <p:cNvSpPr/>
          <p:nvPr/>
        </p:nvSpPr>
        <p:spPr bwMode="auto">
          <a:xfrm>
            <a:off x="8945140" y="2450512"/>
            <a:ext cx="1956977" cy="1956977"/>
          </a:xfrm>
          <a:prstGeom prst="ellipse">
            <a:avLst/>
          </a:prstGeom>
          <a:solidFill>
            <a:schemeClr val="bg1">
              <a:lumMod val="75000"/>
              <a:alpha val="20000"/>
            </a:schemeClr>
          </a:solidFill>
          <a:ln w="28575" algn="ctr">
            <a:noFill/>
            <a:miter lim="800000"/>
            <a:headEnd/>
            <a:tailEnd/>
          </a:ln>
        </p:spPr>
        <p:txBody>
          <a:bodyPr wrap="none" lIns="63744" tIns="360000" rIns="648000" bIns="63744" rtlCol="0" anchor="t"/>
          <a:lstStyle/>
          <a:p>
            <a:pPr algn="ctr" defTabSz="914400">
              <a:defRPr/>
            </a:pPr>
            <a:r>
              <a:rPr kumimoji="1" lang="ja-JP" altLang="en-US" sz="1600" b="1" kern="0">
                <a:solidFill>
                  <a:srgbClr val="58595B"/>
                </a:solidFill>
              </a:rPr>
              <a:t>管理職になりたい</a:t>
            </a:r>
            <a:endParaRPr kumimoji="1" lang="ja-JP" altLang="en-US" sz="1600" b="1" kern="0" dirty="0">
              <a:solidFill>
                <a:srgbClr val="58595B"/>
              </a:solidFill>
            </a:endParaRPr>
          </a:p>
        </p:txBody>
      </p:sp>
      <p:sp>
        <p:nvSpPr>
          <p:cNvPr id="32" name="円弧 31">
            <a:extLst>
              <a:ext uri="{FF2B5EF4-FFF2-40B4-BE49-F238E27FC236}">
                <a16:creationId xmlns:a16="http://schemas.microsoft.com/office/drawing/2014/main" id="{DA0B71B8-94F5-4B7E-8097-94D77175C44D}"/>
              </a:ext>
            </a:extLst>
          </p:cNvPr>
          <p:cNvSpPr/>
          <p:nvPr/>
        </p:nvSpPr>
        <p:spPr bwMode="auto">
          <a:xfrm>
            <a:off x="9081174" y="2725069"/>
            <a:ext cx="1620000" cy="1620000"/>
          </a:xfrm>
          <a:prstGeom prst="arc">
            <a:avLst>
              <a:gd name="adj1" fmla="val 16200000"/>
              <a:gd name="adj2" fmla="val 4266334"/>
            </a:avLst>
          </a:prstGeom>
          <a:noFill/>
          <a:ln w="254000" cap="flat" cmpd="sng" algn="ctr">
            <a:solidFill>
              <a:schemeClr val="bg2">
                <a:lumMod val="25000"/>
              </a:schemeClr>
            </a:solidFill>
            <a:prstDash val="solid"/>
            <a:round/>
            <a:headEnd type="none" w="med" len="med"/>
            <a:tailEnd type="none" w="med" len="med"/>
          </a:ln>
          <a:effectLst/>
        </p:spPr>
        <p:txBody>
          <a:bodyPr vert="horz" wrap="none" lIns="72000" tIns="45720" rIns="72000" bIns="432000" numCol="1" rtlCol="0" anchor="t" anchorCtr="0" compatLnSpc="1">
            <a:prstTxWarp prst="textNoShape">
              <a:avLst/>
            </a:prstTxWarp>
          </a:bodyPr>
          <a:lstStyle/>
          <a:p>
            <a:pPr defTabSz="914400" fontAlgn="base">
              <a:spcBef>
                <a:spcPct val="0"/>
              </a:spcBef>
              <a:spcAft>
                <a:spcPct val="0"/>
              </a:spcAft>
            </a:pPr>
            <a:endParaRPr kumimoji="1" lang="ja-JP" altLang="en-US">
              <a:solidFill>
                <a:srgbClr val="000066"/>
              </a:solidFill>
            </a:endParaRPr>
          </a:p>
        </p:txBody>
      </p:sp>
      <p:sp>
        <p:nvSpPr>
          <p:cNvPr id="33" name="円弧 32">
            <a:extLst>
              <a:ext uri="{FF2B5EF4-FFF2-40B4-BE49-F238E27FC236}">
                <a16:creationId xmlns:a16="http://schemas.microsoft.com/office/drawing/2014/main" id="{BF700DC2-5F05-49EC-B67A-7704254886A7}"/>
              </a:ext>
            </a:extLst>
          </p:cNvPr>
          <p:cNvSpPr>
            <a:spLocks/>
          </p:cNvSpPr>
          <p:nvPr/>
        </p:nvSpPr>
        <p:spPr bwMode="auto">
          <a:xfrm>
            <a:off x="8811174" y="2455676"/>
            <a:ext cx="2160000" cy="2160000"/>
          </a:xfrm>
          <a:prstGeom prst="arc">
            <a:avLst>
              <a:gd name="adj1" fmla="val 16200000"/>
              <a:gd name="adj2" fmla="val 993096"/>
            </a:avLst>
          </a:prstGeom>
          <a:noFill/>
          <a:ln w="254000" cap="flat" cmpd="sng" algn="ctr">
            <a:solidFill>
              <a:schemeClr val="accent2">
                <a:lumMod val="75000"/>
              </a:schemeClr>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defTabSz="914400" fontAlgn="base">
              <a:spcBef>
                <a:spcPct val="0"/>
              </a:spcBef>
              <a:spcAft>
                <a:spcPct val="0"/>
              </a:spcAft>
              <a:defRPr/>
            </a:pPr>
            <a:endParaRPr kumimoji="1" lang="ja-JP" altLang="en-US" kern="0">
              <a:solidFill>
                <a:srgbClr val="000066"/>
              </a:solidFill>
            </a:endParaRPr>
          </a:p>
        </p:txBody>
      </p:sp>
      <p:sp>
        <p:nvSpPr>
          <p:cNvPr id="34" name="TextBox 41">
            <a:extLst>
              <a:ext uri="{FF2B5EF4-FFF2-40B4-BE49-F238E27FC236}">
                <a16:creationId xmlns:a16="http://schemas.microsoft.com/office/drawing/2014/main" id="{24B8CFC9-266C-41B3-A391-570E3F853C5D}"/>
              </a:ext>
            </a:extLst>
          </p:cNvPr>
          <p:cNvSpPr txBox="1"/>
          <p:nvPr/>
        </p:nvSpPr>
        <p:spPr>
          <a:xfrm>
            <a:off x="9469729" y="3543466"/>
            <a:ext cx="875158" cy="347018"/>
          </a:xfrm>
          <a:prstGeom prst="rect">
            <a:avLst/>
          </a:prstGeom>
          <a:noFill/>
        </p:spPr>
        <p:txBody>
          <a:bodyPr wrap="square" tIns="0" rIns="0" bIns="0" rtlCol="0">
            <a:spAutoFit/>
          </a:bodyPr>
          <a:lstStyle/>
          <a:p>
            <a:pPr algn="r" defTabSz="914400" eaLnBrk="0" fontAlgn="base" hangingPunct="0">
              <a:lnSpc>
                <a:spcPts val="2400"/>
              </a:lnSpc>
              <a:spcBef>
                <a:spcPct val="0"/>
              </a:spcBef>
              <a:spcAft>
                <a:spcPts val="600"/>
              </a:spcAft>
            </a:pPr>
            <a:r>
              <a:rPr kumimoji="1" lang="en-US" sz="4000" dirty="0">
                <a:solidFill>
                  <a:srgbClr val="002060"/>
                </a:solidFill>
                <a:cs typeface="Arial" pitchFamily="34" charset="0"/>
              </a:rPr>
              <a:t>3</a:t>
            </a:r>
            <a:r>
              <a:rPr kumimoji="1" lang="en-US" altLang="ja-JP" sz="4000" dirty="0">
                <a:solidFill>
                  <a:srgbClr val="002060"/>
                </a:solidFill>
                <a:cs typeface="Arial" pitchFamily="34" charset="0"/>
              </a:rPr>
              <a:t>7</a:t>
            </a:r>
            <a:r>
              <a:rPr kumimoji="1" lang="en-US" sz="3200" baseline="-25000" dirty="0">
                <a:solidFill>
                  <a:srgbClr val="002060"/>
                </a:solidFill>
                <a:cs typeface="Arial" pitchFamily="34" charset="0"/>
              </a:rPr>
              <a:t>%</a:t>
            </a:r>
            <a:r>
              <a:rPr kumimoji="1" lang="en-US" sz="3200" dirty="0">
                <a:solidFill>
                  <a:srgbClr val="002060"/>
                </a:solidFill>
                <a:cs typeface="Arial" pitchFamily="34" charset="0"/>
              </a:rPr>
              <a:t> </a:t>
            </a:r>
          </a:p>
        </p:txBody>
      </p:sp>
      <p:sp>
        <p:nvSpPr>
          <p:cNvPr id="35" name="TextBox 44">
            <a:extLst>
              <a:ext uri="{FF2B5EF4-FFF2-40B4-BE49-F238E27FC236}">
                <a16:creationId xmlns:a16="http://schemas.microsoft.com/office/drawing/2014/main" id="{B1A1B428-99FA-4C1C-B817-F93D46996903}"/>
              </a:ext>
            </a:extLst>
          </p:cNvPr>
          <p:cNvSpPr txBox="1"/>
          <p:nvPr/>
        </p:nvSpPr>
        <p:spPr>
          <a:xfrm>
            <a:off x="10791429" y="2268000"/>
            <a:ext cx="1136571" cy="360000"/>
          </a:xfrm>
          <a:prstGeom prst="rect">
            <a:avLst/>
          </a:prstGeom>
          <a:noFill/>
        </p:spPr>
        <p:txBody>
          <a:bodyPr wrap="square" tIns="0" rIns="0" bIns="0" rtlCol="0">
            <a:spAutoFit/>
          </a:bodyPr>
          <a:lstStyle/>
          <a:p>
            <a:pPr defTabSz="914400" eaLnBrk="0" fontAlgn="base" hangingPunct="0">
              <a:lnSpc>
                <a:spcPts val="2400"/>
              </a:lnSpc>
              <a:spcBef>
                <a:spcPct val="0"/>
              </a:spcBef>
              <a:spcAft>
                <a:spcPts val="600"/>
              </a:spcAft>
            </a:pPr>
            <a:r>
              <a:rPr kumimoji="1" lang="en-US" sz="4000" dirty="0">
                <a:solidFill>
                  <a:schemeClr val="accent2">
                    <a:lumMod val="75000"/>
                  </a:schemeClr>
                </a:solidFill>
                <a:cs typeface="Arial" pitchFamily="34" charset="0"/>
              </a:rPr>
              <a:t>30</a:t>
            </a:r>
            <a:r>
              <a:rPr kumimoji="1" lang="en-US" sz="3600" baseline="-25000" dirty="0">
                <a:solidFill>
                  <a:schemeClr val="accent2">
                    <a:lumMod val="75000"/>
                  </a:schemeClr>
                </a:solidFill>
                <a:cs typeface="Arial" pitchFamily="34" charset="0"/>
              </a:rPr>
              <a:t>%</a:t>
            </a:r>
            <a:r>
              <a:rPr kumimoji="1" lang="en-US" sz="4400" baseline="-25000" dirty="0">
                <a:solidFill>
                  <a:schemeClr val="accent2">
                    <a:lumMod val="75000"/>
                  </a:schemeClr>
                </a:solidFill>
                <a:cs typeface="Arial" pitchFamily="34" charset="0"/>
              </a:rPr>
              <a:t> </a:t>
            </a:r>
          </a:p>
          <a:p>
            <a:pPr defTabSz="914400" eaLnBrk="0" fontAlgn="base" hangingPunct="0">
              <a:lnSpc>
                <a:spcPts val="1500"/>
              </a:lnSpc>
              <a:spcBef>
                <a:spcPct val="0"/>
              </a:spcBef>
              <a:spcAft>
                <a:spcPts val="600"/>
              </a:spcAft>
            </a:pPr>
            <a:endParaRPr kumimoji="1" lang="en-US" sz="1400" dirty="0">
              <a:solidFill>
                <a:schemeClr val="accent2"/>
              </a:solidFill>
              <a:cs typeface="Arial" pitchFamily="34" charset="0"/>
            </a:endParaRPr>
          </a:p>
        </p:txBody>
      </p:sp>
      <p:sp>
        <p:nvSpPr>
          <p:cNvPr id="37" name="TextBox 44">
            <a:extLst>
              <a:ext uri="{FF2B5EF4-FFF2-40B4-BE49-F238E27FC236}">
                <a16:creationId xmlns:a16="http://schemas.microsoft.com/office/drawing/2014/main" id="{CF50FA49-4301-4AC6-9B44-BD8169298ACA}"/>
              </a:ext>
            </a:extLst>
          </p:cNvPr>
          <p:cNvSpPr txBox="1"/>
          <p:nvPr/>
        </p:nvSpPr>
        <p:spPr>
          <a:xfrm>
            <a:off x="8231408" y="5040000"/>
            <a:ext cx="3696592" cy="713016"/>
          </a:xfrm>
          <a:prstGeom prst="rect">
            <a:avLst/>
          </a:prstGeom>
          <a:noFill/>
        </p:spPr>
        <p:txBody>
          <a:bodyPr wrap="square" lIns="0" tIns="0" rIns="0" bIns="0" rtlCol="0">
            <a:spAutoFit/>
          </a:bodyPr>
          <a:lstStyle/>
          <a:p>
            <a:pPr defTabSz="914400" eaLnBrk="0" fontAlgn="base" hangingPunct="0">
              <a:lnSpc>
                <a:spcPts val="2400"/>
              </a:lnSpc>
              <a:spcBef>
                <a:spcPct val="0"/>
              </a:spcBef>
              <a:spcAft>
                <a:spcPts val="600"/>
              </a:spcAft>
            </a:pPr>
            <a:r>
              <a:rPr kumimoji="1" lang="en-US" sz="5400" dirty="0">
                <a:solidFill>
                  <a:schemeClr val="tx1">
                    <a:lumMod val="50000"/>
                    <a:lumOff val="50000"/>
                  </a:schemeClr>
                </a:solidFill>
                <a:cs typeface="Arial" pitchFamily="34" charset="0"/>
              </a:rPr>
              <a:t>-</a:t>
            </a:r>
            <a:r>
              <a:rPr kumimoji="1" lang="en-US" sz="4800" dirty="0">
                <a:solidFill>
                  <a:schemeClr val="tx1">
                    <a:lumMod val="50000"/>
                    <a:lumOff val="50000"/>
                  </a:schemeClr>
                </a:solidFill>
                <a:cs typeface="Arial" pitchFamily="34" charset="0"/>
              </a:rPr>
              <a:t>39</a:t>
            </a:r>
            <a:r>
              <a:rPr kumimoji="1" lang="en-US" sz="4000" baseline="-25000" dirty="0">
                <a:solidFill>
                  <a:schemeClr val="tx1">
                    <a:lumMod val="50000"/>
                    <a:lumOff val="50000"/>
                  </a:schemeClr>
                </a:solidFill>
                <a:cs typeface="Arial" pitchFamily="34" charset="0"/>
              </a:rPr>
              <a:t>%</a:t>
            </a:r>
            <a:r>
              <a:rPr kumimoji="1" lang="en-US" sz="5400" baseline="-25000" dirty="0">
                <a:solidFill>
                  <a:schemeClr val="tx1">
                    <a:lumMod val="50000"/>
                    <a:lumOff val="50000"/>
                  </a:schemeClr>
                </a:solidFill>
                <a:cs typeface="Arial" pitchFamily="34" charset="0"/>
              </a:rPr>
              <a:t> </a:t>
            </a:r>
          </a:p>
          <a:p>
            <a:pPr defTabSz="914400" eaLnBrk="0" fontAlgn="base" hangingPunct="0">
              <a:spcBef>
                <a:spcPct val="0"/>
              </a:spcBef>
              <a:spcAft>
                <a:spcPts val="600"/>
              </a:spcAft>
            </a:pPr>
            <a:r>
              <a:rPr kumimoji="1" lang="ja-JP" altLang="en-US" sz="3200" baseline="-25000" dirty="0">
                <a:solidFill>
                  <a:schemeClr val="tx1">
                    <a:lumMod val="50000"/>
                    <a:lumOff val="50000"/>
                  </a:schemeClr>
                </a:solidFill>
                <a:cs typeface="Arial" pitchFamily="34" charset="0"/>
              </a:rPr>
              <a:t>管理職に魅力を感じていない</a:t>
            </a:r>
            <a:r>
              <a:rPr kumimoji="1" lang="en-US" altLang="ja-JP" sz="3200" baseline="-25000" dirty="0">
                <a:solidFill>
                  <a:schemeClr val="tx1">
                    <a:lumMod val="50000"/>
                    <a:lumOff val="50000"/>
                  </a:schemeClr>
                </a:solidFill>
                <a:cs typeface="Arial" pitchFamily="34" charset="0"/>
              </a:rPr>
              <a:t>?</a:t>
            </a:r>
            <a:endParaRPr kumimoji="1" lang="en-US" sz="4000" baseline="-25000" dirty="0">
              <a:solidFill>
                <a:schemeClr val="tx1">
                  <a:lumMod val="50000"/>
                  <a:lumOff val="50000"/>
                </a:schemeClr>
              </a:solidFill>
              <a:cs typeface="Arial" pitchFamily="34" charset="0"/>
            </a:endParaRPr>
          </a:p>
        </p:txBody>
      </p:sp>
      <p:sp>
        <p:nvSpPr>
          <p:cNvPr id="39" name="正方形/長方形 38">
            <a:extLst>
              <a:ext uri="{FF2B5EF4-FFF2-40B4-BE49-F238E27FC236}">
                <a16:creationId xmlns:a16="http://schemas.microsoft.com/office/drawing/2014/main" id="{3FEBBFAC-0619-4C05-9CEF-7F2533A37A2C}"/>
              </a:ext>
            </a:extLst>
          </p:cNvPr>
          <p:cNvSpPr/>
          <p:nvPr/>
        </p:nvSpPr>
        <p:spPr>
          <a:xfrm>
            <a:off x="478795" y="2311855"/>
            <a:ext cx="1358064" cy="287643"/>
          </a:xfrm>
          <a:prstGeom prst="rect">
            <a:avLst/>
          </a:prstGeom>
        </p:spPr>
        <p:txBody>
          <a:bodyPr wrap="none">
            <a:spAutoFit/>
          </a:bodyPr>
          <a:lstStyle/>
          <a:p>
            <a:pPr defTabSz="914400" eaLnBrk="0" fontAlgn="base" hangingPunct="0">
              <a:lnSpc>
                <a:spcPts val="1500"/>
              </a:lnSpc>
              <a:spcBef>
                <a:spcPct val="0"/>
              </a:spcBef>
              <a:spcAft>
                <a:spcPts val="600"/>
              </a:spcAft>
              <a:defRPr/>
            </a:pPr>
            <a:r>
              <a:rPr kumimoji="1" lang="ja-JP" altLang="en-US" kern="0" dirty="0">
                <a:solidFill>
                  <a:schemeClr val="accent2"/>
                </a:solidFill>
                <a:cs typeface="Arial" pitchFamily="34" charset="0"/>
              </a:rPr>
              <a:t>～</a:t>
            </a:r>
            <a:r>
              <a:rPr kumimoji="1" lang="en-US" altLang="ja-JP" kern="0" dirty="0">
                <a:solidFill>
                  <a:schemeClr val="accent2"/>
                </a:solidFill>
                <a:cs typeface="Arial" pitchFamily="34" charset="0"/>
              </a:rPr>
              <a:t>30</a:t>
            </a:r>
            <a:r>
              <a:rPr kumimoji="1" lang="ja-JP" altLang="en-US" kern="0" dirty="0">
                <a:solidFill>
                  <a:schemeClr val="accent2"/>
                </a:solidFill>
                <a:cs typeface="Arial" pitchFamily="34" charset="0"/>
              </a:rPr>
              <a:t>代社員</a:t>
            </a:r>
            <a:endParaRPr kumimoji="1" lang="en-US" altLang="ja-JP" kern="0" dirty="0">
              <a:solidFill>
                <a:schemeClr val="accent2"/>
              </a:solidFill>
              <a:cs typeface="Arial" pitchFamily="34" charset="0"/>
            </a:endParaRPr>
          </a:p>
        </p:txBody>
      </p:sp>
      <p:sp>
        <p:nvSpPr>
          <p:cNvPr id="40" name="正方形/長方形 39">
            <a:extLst>
              <a:ext uri="{FF2B5EF4-FFF2-40B4-BE49-F238E27FC236}">
                <a16:creationId xmlns:a16="http://schemas.microsoft.com/office/drawing/2014/main" id="{9CAFCCDF-D9DA-4CE6-9F1B-FA617A318766}"/>
              </a:ext>
            </a:extLst>
          </p:cNvPr>
          <p:cNvSpPr/>
          <p:nvPr/>
        </p:nvSpPr>
        <p:spPr>
          <a:xfrm>
            <a:off x="478795" y="2599498"/>
            <a:ext cx="1358064" cy="287643"/>
          </a:xfrm>
          <a:prstGeom prst="rect">
            <a:avLst/>
          </a:prstGeom>
        </p:spPr>
        <p:txBody>
          <a:bodyPr wrap="none">
            <a:spAutoFit/>
          </a:bodyPr>
          <a:lstStyle/>
          <a:p>
            <a:pPr defTabSz="914400" eaLnBrk="0" fontAlgn="base" hangingPunct="0">
              <a:lnSpc>
                <a:spcPts val="1500"/>
              </a:lnSpc>
              <a:spcBef>
                <a:spcPct val="0"/>
              </a:spcBef>
              <a:spcAft>
                <a:spcPts val="600"/>
              </a:spcAft>
              <a:defRPr/>
            </a:pPr>
            <a:r>
              <a:rPr kumimoji="1" lang="en-US" altLang="ja-JP" kern="0" dirty="0">
                <a:solidFill>
                  <a:schemeClr val="bg2">
                    <a:lumMod val="25000"/>
                  </a:schemeClr>
                </a:solidFill>
                <a:cs typeface="Arial" pitchFamily="34" charset="0"/>
              </a:rPr>
              <a:t>40</a:t>
            </a:r>
            <a:r>
              <a:rPr kumimoji="1" lang="ja-JP" altLang="en-US" kern="0" dirty="0">
                <a:solidFill>
                  <a:schemeClr val="bg2">
                    <a:lumMod val="25000"/>
                  </a:schemeClr>
                </a:solidFill>
                <a:cs typeface="Arial" pitchFamily="34" charset="0"/>
              </a:rPr>
              <a:t>代～社員</a:t>
            </a:r>
            <a:endParaRPr kumimoji="1" lang="en-US" altLang="ja-JP" kern="0" dirty="0">
              <a:solidFill>
                <a:schemeClr val="bg2">
                  <a:lumMod val="25000"/>
                </a:schemeClr>
              </a:solidFill>
              <a:cs typeface="Arial" pitchFamily="34" charset="0"/>
            </a:endParaRPr>
          </a:p>
        </p:txBody>
      </p:sp>
      <p:sp>
        <p:nvSpPr>
          <p:cNvPr id="36" name="円弧 35">
            <a:extLst>
              <a:ext uri="{FF2B5EF4-FFF2-40B4-BE49-F238E27FC236}">
                <a16:creationId xmlns:a16="http://schemas.microsoft.com/office/drawing/2014/main" id="{F5A9BE8B-76BE-4F63-AC12-9056141384DE}"/>
              </a:ext>
            </a:extLst>
          </p:cNvPr>
          <p:cNvSpPr>
            <a:spLocks/>
          </p:cNvSpPr>
          <p:nvPr/>
        </p:nvSpPr>
        <p:spPr bwMode="auto">
          <a:xfrm>
            <a:off x="8746297" y="2331137"/>
            <a:ext cx="2273380" cy="2273380"/>
          </a:xfrm>
          <a:prstGeom prst="arc">
            <a:avLst>
              <a:gd name="adj1" fmla="val 1193914"/>
              <a:gd name="adj2" fmla="val 9739600"/>
            </a:avLst>
          </a:prstGeom>
          <a:noFill/>
          <a:ln w="254000" cap="flat" cmpd="sng" algn="ctr">
            <a:solidFill>
              <a:schemeClr val="bg1">
                <a:lumMod val="50000"/>
                <a:alpha val="50000"/>
              </a:schemeClr>
            </a:solidFill>
            <a:prstDash val="solid"/>
            <a:round/>
            <a:headEnd type="triangle" w="sm" len="sm"/>
            <a:tailEnd type="none" w="med" len="med"/>
          </a:ln>
          <a:effectLst/>
        </p:spPr>
        <p:txBody>
          <a:bodyPr vert="horz" wrap="none" lIns="72000" tIns="45720" rIns="72000" bIns="45720" numCol="1" rtlCol="0" anchor="ctr" anchorCtr="0" compatLnSpc="1">
            <a:prstTxWarp prst="textNoShape">
              <a:avLst/>
            </a:prstTxWarp>
          </a:bodyPr>
          <a:lstStyle/>
          <a:p>
            <a:pPr defTabSz="914400" fontAlgn="base">
              <a:spcBef>
                <a:spcPct val="0"/>
              </a:spcBef>
              <a:spcAft>
                <a:spcPct val="0"/>
              </a:spcAft>
              <a:defRPr/>
            </a:pPr>
            <a:endParaRPr kumimoji="1" lang="ja-JP" altLang="en-US" kern="0">
              <a:solidFill>
                <a:srgbClr val="000066"/>
              </a:solidFill>
            </a:endParaRPr>
          </a:p>
        </p:txBody>
      </p:sp>
      <p:sp>
        <p:nvSpPr>
          <p:cNvPr id="5" name="テキスト プレースホルダー 4">
            <a:extLst>
              <a:ext uri="{FF2B5EF4-FFF2-40B4-BE49-F238E27FC236}">
                <a16:creationId xmlns:a16="http://schemas.microsoft.com/office/drawing/2014/main" id="{B52F08FE-4342-4112-988B-70B64277EE91}"/>
              </a:ext>
            </a:extLst>
          </p:cNvPr>
          <p:cNvSpPr>
            <a:spLocks noGrp="1"/>
          </p:cNvSpPr>
          <p:nvPr>
            <p:ph type="body" sz="quarter" idx="10"/>
          </p:nvPr>
        </p:nvSpPr>
        <p:spPr>
          <a:xfrm>
            <a:off x="252000" y="828000"/>
            <a:ext cx="11592000" cy="360000"/>
          </a:xfrm>
        </p:spPr>
        <p:txBody>
          <a:bodyPr/>
          <a:lstStyle/>
          <a:p>
            <a:r>
              <a:rPr lang="ja-JP" altLang="en-US" dirty="0"/>
              <a:t>社員の意識改革に注力し、デジタル変革を加速させます。</a:t>
            </a:r>
          </a:p>
        </p:txBody>
      </p:sp>
      <p:sp>
        <p:nvSpPr>
          <p:cNvPr id="8" name="テキスト プレースホルダー 7">
            <a:extLst>
              <a:ext uri="{FF2B5EF4-FFF2-40B4-BE49-F238E27FC236}">
                <a16:creationId xmlns:a16="http://schemas.microsoft.com/office/drawing/2014/main" id="{C69D9D2B-7561-48B6-B672-C27C2B67B786}"/>
              </a:ext>
            </a:extLst>
          </p:cNvPr>
          <p:cNvSpPr>
            <a:spLocks noGrp="1"/>
          </p:cNvSpPr>
          <p:nvPr>
            <p:ph type="body" sz="quarter" idx="11"/>
          </p:nvPr>
        </p:nvSpPr>
        <p:spPr>
          <a:xfrm>
            <a:off x="251999" y="36000"/>
            <a:ext cx="5832000" cy="252000"/>
          </a:xfrm>
        </p:spPr>
        <p:txBody>
          <a:bodyPr/>
          <a:lstStyle/>
          <a:p>
            <a:r>
              <a:rPr lang="en-US" altLang="ja-JP" dirty="0"/>
              <a:t>3. </a:t>
            </a:r>
            <a:r>
              <a:rPr lang="ja-JP" altLang="en-US" dirty="0"/>
              <a:t>社内改革</a:t>
            </a:r>
          </a:p>
        </p:txBody>
      </p:sp>
      <p:sp>
        <p:nvSpPr>
          <p:cNvPr id="4" name="タイトル 3">
            <a:extLst>
              <a:ext uri="{FF2B5EF4-FFF2-40B4-BE49-F238E27FC236}">
                <a16:creationId xmlns:a16="http://schemas.microsoft.com/office/drawing/2014/main" id="{C5697847-BEC4-46B9-972A-0D043B37EB12}"/>
              </a:ext>
            </a:extLst>
          </p:cNvPr>
          <p:cNvSpPr>
            <a:spLocks noGrp="1"/>
          </p:cNvSpPr>
          <p:nvPr>
            <p:ph type="title"/>
          </p:nvPr>
        </p:nvSpPr>
        <p:spPr>
          <a:xfrm>
            <a:off x="252000" y="324000"/>
            <a:ext cx="11592000" cy="540000"/>
          </a:xfrm>
        </p:spPr>
        <p:txBody>
          <a:bodyPr>
            <a:normAutofit/>
          </a:bodyPr>
          <a:lstStyle/>
          <a:p>
            <a:r>
              <a:rPr lang="en-US" altLang="ja-JP" dirty="0"/>
              <a:t>3. </a:t>
            </a:r>
            <a:r>
              <a:rPr lang="ja-JP" altLang="en-US" dirty="0"/>
              <a:t>社員意識調査</a:t>
            </a:r>
          </a:p>
        </p:txBody>
      </p:sp>
      <p:sp>
        <p:nvSpPr>
          <p:cNvPr id="38" name="正方形/長方形 37">
            <a:extLst>
              <a:ext uri="{FF2B5EF4-FFF2-40B4-BE49-F238E27FC236}">
                <a16:creationId xmlns:a16="http://schemas.microsoft.com/office/drawing/2014/main" id="{E6EF1C28-2A46-4167-877F-D6D1BA673B19}"/>
              </a:ext>
            </a:extLst>
          </p:cNvPr>
          <p:cNvSpPr>
            <a:spLocks noChangeAspect="1"/>
          </p:cNvSpPr>
          <p:nvPr/>
        </p:nvSpPr>
        <p:spPr>
          <a:xfrm>
            <a:off x="11268000" y="-972000"/>
            <a:ext cx="900000" cy="900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P348</a:t>
            </a:r>
          </a:p>
        </p:txBody>
      </p:sp>
    </p:spTree>
    <p:extLst>
      <p:ext uri="{BB962C8B-B14F-4D97-AF65-F5344CB8AC3E}">
        <p14:creationId xmlns:p14="http://schemas.microsoft.com/office/powerpoint/2010/main" val="3436620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94E3939-1D0F-4516-9012-2A374D005717}"/>
              </a:ext>
            </a:extLst>
          </p:cNvPr>
          <p:cNvSpPr>
            <a:spLocks noGrp="1"/>
          </p:cNvSpPr>
          <p:nvPr>
            <p:ph type="title"/>
          </p:nvPr>
        </p:nvSpPr>
        <p:spPr>
          <a:xfrm>
            <a:off x="252000" y="5580000"/>
            <a:ext cx="11520000" cy="756000"/>
          </a:xfrm>
        </p:spPr>
        <p:txBody>
          <a:bodyPr/>
          <a:lstStyle/>
          <a:p>
            <a:r>
              <a:rPr lang="ja-JP" altLang="en-US" dirty="0"/>
              <a:t>実行方針</a:t>
            </a:r>
          </a:p>
        </p:txBody>
      </p:sp>
      <p:sp>
        <p:nvSpPr>
          <p:cNvPr id="7" name="テキスト プレースホルダー 6">
            <a:extLst>
              <a:ext uri="{FF2B5EF4-FFF2-40B4-BE49-F238E27FC236}">
                <a16:creationId xmlns:a16="http://schemas.microsoft.com/office/drawing/2014/main" id="{2FE026E0-97A8-4A0C-8E10-B1597B0D681C}"/>
              </a:ext>
            </a:extLst>
          </p:cNvPr>
          <p:cNvSpPr>
            <a:spLocks noGrp="1"/>
          </p:cNvSpPr>
          <p:nvPr>
            <p:ph type="body" sz="quarter" idx="10"/>
          </p:nvPr>
        </p:nvSpPr>
        <p:spPr>
          <a:xfrm>
            <a:off x="252412" y="1989138"/>
            <a:ext cx="4680000" cy="3403600"/>
          </a:xfrm>
        </p:spPr>
        <p:txBody>
          <a:bodyPr wrap="none" lIns="0" rIns="72000" bIns="0" anchor="b"/>
          <a:lstStyle/>
          <a:p>
            <a:r>
              <a:rPr lang="en-US" altLang="ja-JP" dirty="0"/>
              <a:t>4</a:t>
            </a:r>
            <a:endParaRPr lang="ja-JP" altLang="en-US" dirty="0"/>
          </a:p>
        </p:txBody>
      </p:sp>
    </p:spTree>
    <p:extLst>
      <p:ext uri="{BB962C8B-B14F-4D97-AF65-F5344CB8AC3E}">
        <p14:creationId xmlns:p14="http://schemas.microsoft.com/office/powerpoint/2010/main" val="1381829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905281-0759-4239-B344-182BBD655F71}"/>
              </a:ext>
            </a:extLst>
          </p:cNvPr>
          <p:cNvSpPr>
            <a:spLocks noGrp="1"/>
          </p:cNvSpPr>
          <p:nvPr>
            <p:ph type="title"/>
          </p:nvPr>
        </p:nvSpPr>
        <p:spPr>
          <a:xfrm>
            <a:off x="252000" y="324000"/>
            <a:ext cx="11592000" cy="540000"/>
          </a:xfrm>
        </p:spPr>
        <p:txBody>
          <a:bodyPr/>
          <a:lstStyle/>
          <a:p>
            <a:r>
              <a:rPr lang="en-US" altLang="ja-JP" dirty="0"/>
              <a:t>1. </a:t>
            </a:r>
            <a:r>
              <a:rPr lang="ja-JP" altLang="en-US" dirty="0"/>
              <a:t>現状の課題とプロジェクトの実行方針</a:t>
            </a:r>
          </a:p>
        </p:txBody>
      </p:sp>
      <p:sp>
        <p:nvSpPr>
          <p:cNvPr id="4" name="テキスト プレースホルダー 3">
            <a:extLst>
              <a:ext uri="{FF2B5EF4-FFF2-40B4-BE49-F238E27FC236}">
                <a16:creationId xmlns:a16="http://schemas.microsoft.com/office/drawing/2014/main" id="{DE6B6459-C7DC-4A30-81CF-CD5153263D0D}"/>
              </a:ext>
            </a:extLst>
          </p:cNvPr>
          <p:cNvSpPr>
            <a:spLocks noGrp="1"/>
          </p:cNvSpPr>
          <p:nvPr>
            <p:ph type="body" sz="quarter" idx="11"/>
          </p:nvPr>
        </p:nvSpPr>
        <p:spPr>
          <a:xfrm>
            <a:off x="251999" y="36000"/>
            <a:ext cx="5832000" cy="252000"/>
          </a:xfrm>
        </p:spPr>
        <p:txBody>
          <a:bodyPr/>
          <a:lstStyle/>
          <a:p>
            <a:r>
              <a:rPr lang="en-US" altLang="ja-JP" dirty="0"/>
              <a:t>4. </a:t>
            </a:r>
            <a:r>
              <a:rPr lang="ja-JP" altLang="en-US" dirty="0"/>
              <a:t>実行方針</a:t>
            </a:r>
          </a:p>
        </p:txBody>
      </p:sp>
      <p:sp>
        <p:nvSpPr>
          <p:cNvPr id="12" name="Rectangle 19">
            <a:extLst>
              <a:ext uri="{FF2B5EF4-FFF2-40B4-BE49-F238E27FC236}">
                <a16:creationId xmlns:a16="http://schemas.microsoft.com/office/drawing/2014/main" id="{3A65E011-1A23-4F47-8A65-3DDACE494A46}"/>
              </a:ext>
            </a:extLst>
          </p:cNvPr>
          <p:cNvSpPr>
            <a:spLocks noChangeArrowheads="1"/>
          </p:cNvSpPr>
          <p:nvPr/>
        </p:nvSpPr>
        <p:spPr bwMode="auto">
          <a:xfrm>
            <a:off x="0" y="5949000"/>
            <a:ext cx="12193200" cy="684000"/>
          </a:xfrm>
          <a:prstGeom prst="rect">
            <a:avLst/>
          </a:prstGeom>
          <a:solidFill>
            <a:schemeClr val="bg2">
              <a:lumMod val="25000"/>
            </a:schemeClr>
          </a:solidFill>
          <a:ln w="12700" algn="ctr">
            <a:noFill/>
            <a:miter lim="800000"/>
            <a:headEnd/>
            <a:tailEnd/>
          </a:ln>
          <a:effectLst/>
        </p:spPr>
        <p:txBody>
          <a:bodyPr wrap="none" lIns="90488" tIns="44450" rIns="90488" bIns="44450" anchor="ctr"/>
          <a:lstStyle/>
          <a:p>
            <a:pPr algn="ctr">
              <a:lnSpc>
                <a:spcPct val="90000"/>
              </a:lnSpc>
            </a:pPr>
            <a:r>
              <a:rPr lang="ja-JP" altLang="en-US" sz="2400" dirty="0">
                <a:solidFill>
                  <a:schemeClr val="bg1"/>
                </a:solidFill>
                <a:latin typeface="Meiryo UI" panose="020B0604030504040204" pitchFamily="34" charset="-128"/>
                <a:ea typeface="Meiryo UI" panose="020B0604030504040204" pitchFamily="34" charset="-128"/>
              </a:rPr>
              <a:t>収益拡大に向けて、データを効果的に活用し、業務を効率的に実施するための基盤を構築する</a:t>
            </a:r>
            <a:endParaRPr lang="en-US" altLang="ja-JP" sz="2400" dirty="0">
              <a:solidFill>
                <a:schemeClr val="bg1"/>
              </a:solidFill>
              <a:latin typeface="Meiryo UI" panose="020B0604030504040204" pitchFamily="34" charset="-128"/>
              <a:ea typeface="Meiryo UI" panose="020B0604030504040204" pitchFamily="34" charset="-128"/>
            </a:endParaRPr>
          </a:p>
        </p:txBody>
      </p:sp>
      <p:graphicFrame>
        <p:nvGraphicFramePr>
          <p:cNvPr id="14" name="表 13">
            <a:extLst>
              <a:ext uri="{FF2B5EF4-FFF2-40B4-BE49-F238E27FC236}">
                <a16:creationId xmlns:a16="http://schemas.microsoft.com/office/drawing/2014/main" id="{F0075BFE-C58B-4E44-9AB3-F4E0C4A46C76}"/>
              </a:ext>
            </a:extLst>
          </p:cNvPr>
          <p:cNvGraphicFramePr>
            <a:graphicFrameLocks noGrp="1"/>
          </p:cNvGraphicFramePr>
          <p:nvPr>
            <p:extLst>
              <p:ext uri="{D42A27DB-BD31-4B8C-83A1-F6EECF244321}">
                <p14:modId xmlns:p14="http://schemas.microsoft.com/office/powerpoint/2010/main" val="124612722"/>
              </p:ext>
            </p:extLst>
          </p:nvPr>
        </p:nvGraphicFramePr>
        <p:xfrm>
          <a:off x="252000" y="1440000"/>
          <a:ext cx="4644000" cy="4061880"/>
        </p:xfrm>
        <a:graphic>
          <a:graphicData uri="http://schemas.openxmlformats.org/drawingml/2006/table">
            <a:tbl>
              <a:tblPr firstRow="1" bandRow="1"/>
              <a:tblGrid>
                <a:gridCol w="108000">
                  <a:extLst>
                    <a:ext uri="{9D8B030D-6E8A-4147-A177-3AD203B41FA5}">
                      <a16:colId xmlns:a16="http://schemas.microsoft.com/office/drawing/2014/main" val="20000"/>
                    </a:ext>
                  </a:extLst>
                </a:gridCol>
                <a:gridCol w="4536000">
                  <a:extLst>
                    <a:ext uri="{9D8B030D-6E8A-4147-A177-3AD203B41FA5}">
                      <a16:colId xmlns:a16="http://schemas.microsoft.com/office/drawing/2014/main" val="20001"/>
                    </a:ext>
                  </a:extLst>
                </a:gridCol>
              </a:tblGrid>
              <a:tr h="360000">
                <a:tc rowSpan="2">
                  <a:txBody>
                    <a:bodyPr/>
                    <a:lstStyle>
                      <a:lvl1pPr marL="0" algn="l" defTabSz="685800" rtl="0" eaLnBrk="1" latinLnBrk="0" hangingPunct="1">
                        <a:defRPr kumimoji="1" sz="1350" kern="1200">
                          <a:solidFill>
                            <a:schemeClr val="dk1"/>
                          </a:solidFill>
                          <a:latin typeface="Meiryo UI"/>
                          <a:ea typeface="Meiryo UI"/>
                          <a:cs typeface=""/>
                        </a:defRPr>
                      </a:lvl1pPr>
                      <a:lvl2pPr marL="342900" algn="l" defTabSz="685800" rtl="0" eaLnBrk="1" latinLnBrk="0" hangingPunct="1">
                        <a:defRPr kumimoji="1" sz="1350" kern="1200">
                          <a:solidFill>
                            <a:schemeClr val="dk1"/>
                          </a:solidFill>
                          <a:latin typeface="Meiryo UI"/>
                          <a:ea typeface="Meiryo UI"/>
                          <a:cs typeface=""/>
                        </a:defRPr>
                      </a:lvl2pPr>
                      <a:lvl3pPr marL="685800" algn="l" defTabSz="685800" rtl="0" eaLnBrk="1" latinLnBrk="0" hangingPunct="1">
                        <a:defRPr kumimoji="1" sz="1350" kern="1200">
                          <a:solidFill>
                            <a:schemeClr val="dk1"/>
                          </a:solidFill>
                          <a:latin typeface="Meiryo UI"/>
                          <a:ea typeface="Meiryo UI"/>
                          <a:cs typeface=""/>
                        </a:defRPr>
                      </a:lvl3pPr>
                      <a:lvl4pPr marL="1028700" algn="l" defTabSz="685800" rtl="0" eaLnBrk="1" latinLnBrk="0" hangingPunct="1">
                        <a:defRPr kumimoji="1" sz="1350" kern="1200">
                          <a:solidFill>
                            <a:schemeClr val="dk1"/>
                          </a:solidFill>
                          <a:latin typeface="Meiryo UI"/>
                          <a:ea typeface="Meiryo UI"/>
                          <a:cs typeface=""/>
                        </a:defRPr>
                      </a:lvl4pPr>
                      <a:lvl5pPr marL="1371600" algn="l" defTabSz="685800" rtl="0" eaLnBrk="1" latinLnBrk="0" hangingPunct="1">
                        <a:defRPr kumimoji="1" sz="1350" kern="1200">
                          <a:solidFill>
                            <a:schemeClr val="dk1"/>
                          </a:solidFill>
                          <a:latin typeface="Meiryo UI"/>
                          <a:ea typeface="Meiryo UI"/>
                          <a:cs typeface=""/>
                        </a:defRPr>
                      </a:lvl5pPr>
                      <a:lvl6pPr marL="1714500" algn="l" defTabSz="685800" rtl="0" eaLnBrk="1" latinLnBrk="0" hangingPunct="1">
                        <a:defRPr kumimoji="1" sz="1350" kern="1200">
                          <a:solidFill>
                            <a:schemeClr val="dk1"/>
                          </a:solidFill>
                          <a:latin typeface="Meiryo UI"/>
                          <a:ea typeface="Meiryo UI"/>
                          <a:cs typeface=""/>
                        </a:defRPr>
                      </a:lvl6pPr>
                      <a:lvl7pPr marL="2057400" algn="l" defTabSz="685800" rtl="0" eaLnBrk="1" latinLnBrk="0" hangingPunct="1">
                        <a:defRPr kumimoji="1" sz="1350" kern="1200">
                          <a:solidFill>
                            <a:schemeClr val="dk1"/>
                          </a:solidFill>
                          <a:latin typeface="Meiryo UI"/>
                          <a:ea typeface="Meiryo UI"/>
                          <a:cs typeface=""/>
                        </a:defRPr>
                      </a:lvl7pPr>
                      <a:lvl8pPr marL="2400300" algn="l" defTabSz="685800" rtl="0" eaLnBrk="1" latinLnBrk="0" hangingPunct="1">
                        <a:defRPr kumimoji="1" sz="1350" kern="1200">
                          <a:solidFill>
                            <a:schemeClr val="dk1"/>
                          </a:solidFill>
                          <a:latin typeface="Meiryo UI"/>
                          <a:ea typeface="Meiryo UI"/>
                          <a:cs typeface=""/>
                        </a:defRPr>
                      </a:lvl8pPr>
                      <a:lvl9pPr marL="2743200" algn="l" defTabSz="685800" rtl="0" eaLnBrk="1" latinLnBrk="0" hangingPunct="1">
                        <a:defRPr kumimoji="1" sz="1350" kern="1200">
                          <a:solidFill>
                            <a:schemeClr val="dk1"/>
                          </a:solidFill>
                          <a:latin typeface="Meiryo UI"/>
                          <a:ea typeface="Meiryo UI"/>
                          <a:cs typeface=""/>
                        </a:defRPr>
                      </a:lvl9pPr>
                    </a:lstStyle>
                    <a:p>
                      <a:pPr marL="0" marR="0" lvl="0" indent="0" algn="l" defTabSz="685800" rtl="0" eaLnBrk="1" fontAlgn="auto" latinLnBrk="0" hangingPunct="1">
                        <a:lnSpc>
                          <a:spcPct val="90000"/>
                        </a:lnSpc>
                        <a:spcBef>
                          <a:spcPts val="0"/>
                        </a:spcBef>
                        <a:spcAft>
                          <a:spcPts val="0"/>
                        </a:spcAft>
                        <a:buClrTx/>
                        <a:buSzTx/>
                        <a:buFontTx/>
                        <a:buNone/>
                        <a:tabLst/>
                        <a:defRPr/>
                      </a:pPr>
                      <a:endParaRPr kumimoji="0" lang="en-US" altLang="ja-JP" sz="1050" b="0" i="0" u="none" strike="noStrike" kern="0" cap="none" spc="0" normalizeH="0" baseline="0" noProof="0" dirty="0">
                        <a:ln>
                          <a:noFill/>
                        </a:ln>
                        <a:solidFill>
                          <a:srgbClr val="FFFFFF"/>
                        </a:solidFill>
                        <a:effectLst/>
                        <a:uLnTx/>
                        <a:uFillTx/>
                        <a:latin typeface="+mn-lt"/>
                        <a:ea typeface="+mn-ea"/>
                        <a:cs typeface=""/>
                      </a:endParaRPr>
                    </a:p>
                  </a:txBody>
                  <a:tcPr marL="18000" marR="0" marT="18000" marB="18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685800" rtl="0" eaLnBrk="1" latinLnBrk="0" hangingPunct="1">
                        <a:defRPr kumimoji="1" sz="1350" kern="1200">
                          <a:solidFill>
                            <a:schemeClr val="dk1"/>
                          </a:solidFill>
                          <a:latin typeface="Meiryo UI"/>
                          <a:ea typeface="Meiryo UI"/>
                          <a:cs typeface=""/>
                        </a:defRPr>
                      </a:lvl1pPr>
                      <a:lvl2pPr marL="342900" algn="l" defTabSz="685800" rtl="0" eaLnBrk="1" latinLnBrk="0" hangingPunct="1">
                        <a:defRPr kumimoji="1" sz="1350" kern="1200">
                          <a:solidFill>
                            <a:schemeClr val="dk1"/>
                          </a:solidFill>
                          <a:latin typeface="Meiryo UI"/>
                          <a:ea typeface="Meiryo UI"/>
                          <a:cs typeface=""/>
                        </a:defRPr>
                      </a:lvl2pPr>
                      <a:lvl3pPr marL="685800" algn="l" defTabSz="685800" rtl="0" eaLnBrk="1" latinLnBrk="0" hangingPunct="1">
                        <a:defRPr kumimoji="1" sz="1350" kern="1200">
                          <a:solidFill>
                            <a:schemeClr val="dk1"/>
                          </a:solidFill>
                          <a:latin typeface="Meiryo UI"/>
                          <a:ea typeface="Meiryo UI"/>
                          <a:cs typeface=""/>
                        </a:defRPr>
                      </a:lvl3pPr>
                      <a:lvl4pPr marL="1028700" algn="l" defTabSz="685800" rtl="0" eaLnBrk="1" latinLnBrk="0" hangingPunct="1">
                        <a:defRPr kumimoji="1" sz="1350" kern="1200">
                          <a:solidFill>
                            <a:schemeClr val="dk1"/>
                          </a:solidFill>
                          <a:latin typeface="Meiryo UI"/>
                          <a:ea typeface="Meiryo UI"/>
                          <a:cs typeface=""/>
                        </a:defRPr>
                      </a:lvl4pPr>
                      <a:lvl5pPr marL="1371600" algn="l" defTabSz="685800" rtl="0" eaLnBrk="1" latinLnBrk="0" hangingPunct="1">
                        <a:defRPr kumimoji="1" sz="1350" kern="1200">
                          <a:solidFill>
                            <a:schemeClr val="dk1"/>
                          </a:solidFill>
                          <a:latin typeface="Meiryo UI"/>
                          <a:ea typeface="Meiryo UI"/>
                          <a:cs typeface=""/>
                        </a:defRPr>
                      </a:lvl5pPr>
                      <a:lvl6pPr marL="1714500" algn="l" defTabSz="685800" rtl="0" eaLnBrk="1" latinLnBrk="0" hangingPunct="1">
                        <a:defRPr kumimoji="1" sz="1350" kern="1200">
                          <a:solidFill>
                            <a:schemeClr val="dk1"/>
                          </a:solidFill>
                          <a:latin typeface="Meiryo UI"/>
                          <a:ea typeface="Meiryo UI"/>
                          <a:cs typeface=""/>
                        </a:defRPr>
                      </a:lvl6pPr>
                      <a:lvl7pPr marL="2057400" algn="l" defTabSz="685800" rtl="0" eaLnBrk="1" latinLnBrk="0" hangingPunct="1">
                        <a:defRPr kumimoji="1" sz="1350" kern="1200">
                          <a:solidFill>
                            <a:schemeClr val="dk1"/>
                          </a:solidFill>
                          <a:latin typeface="Meiryo UI"/>
                          <a:ea typeface="Meiryo UI"/>
                          <a:cs typeface=""/>
                        </a:defRPr>
                      </a:lvl7pPr>
                      <a:lvl8pPr marL="2400300" algn="l" defTabSz="685800" rtl="0" eaLnBrk="1" latinLnBrk="0" hangingPunct="1">
                        <a:defRPr kumimoji="1" sz="1350" kern="1200">
                          <a:solidFill>
                            <a:schemeClr val="dk1"/>
                          </a:solidFill>
                          <a:latin typeface="Meiryo UI"/>
                          <a:ea typeface="Meiryo UI"/>
                          <a:cs typeface=""/>
                        </a:defRPr>
                      </a:lvl8pPr>
                      <a:lvl9pPr marL="2743200" algn="l" defTabSz="685800" rtl="0" eaLnBrk="1" latinLnBrk="0" hangingPunct="1">
                        <a:defRPr kumimoji="1" sz="1350" kern="1200">
                          <a:solidFill>
                            <a:schemeClr val="dk1"/>
                          </a:solidFill>
                          <a:latin typeface="Meiryo UI"/>
                          <a:ea typeface="Meiryo UI"/>
                          <a:cs typeface=""/>
                        </a:defRPr>
                      </a:lvl9pPr>
                    </a:lstStyle>
                    <a:p>
                      <a:pPr marL="0" marR="0" indent="0" algn="l" defTabSz="914400" rtl="0" eaLnBrk="1" fontAlgn="auto" latinLnBrk="0" hangingPunct="1">
                        <a:lnSpc>
                          <a:spcPct val="90000"/>
                        </a:lnSpc>
                        <a:spcBef>
                          <a:spcPts val="0"/>
                        </a:spcBef>
                        <a:spcAft>
                          <a:spcPts val="0"/>
                        </a:spcAft>
                        <a:buClrTx/>
                        <a:buSzTx/>
                        <a:buFontTx/>
                        <a:buNone/>
                        <a:tabLst/>
                        <a:defRPr/>
                      </a:pPr>
                      <a:r>
                        <a:rPr lang="ja-JP" altLang="en-US" sz="2000" b="1" baseline="0" dirty="0">
                          <a:solidFill>
                            <a:srgbClr val="0070C0"/>
                          </a:solidFill>
                          <a:latin typeface="+mn-lt"/>
                          <a:ea typeface="+mn-ea"/>
                        </a:rPr>
                        <a:t>課題</a:t>
                      </a:r>
                      <a:endParaRPr lang="ja-JP" altLang="en-US" sz="1800" b="1" baseline="0" dirty="0">
                        <a:solidFill>
                          <a:srgbClr val="0070C0"/>
                        </a:solidFill>
                        <a:latin typeface="+mn-lt"/>
                        <a:ea typeface="+mn-ea"/>
                      </a:endParaRPr>
                    </a:p>
                  </a:txBody>
                  <a:tcPr marL="18000" marR="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620000">
                <a:tc vMerge="1">
                  <a:txBody>
                    <a:bodyPr/>
                    <a:lstStyle/>
                    <a:p>
                      <a:pPr>
                        <a:lnSpc>
                          <a:spcPct val="90000"/>
                        </a:lnSpc>
                      </a:pPr>
                      <a:endParaRPr kumimoji="1" lang="ja-JP" altLang="en-US" sz="1400" b="0" dirty="0">
                        <a:solidFill>
                          <a:schemeClr val="tx1"/>
                        </a:solidFill>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lvl1pPr marL="0" algn="l" defTabSz="685800" rtl="0" eaLnBrk="1" latinLnBrk="0" hangingPunct="1">
                        <a:defRPr kumimoji="1" sz="1350" kern="1200">
                          <a:solidFill>
                            <a:schemeClr val="dk1"/>
                          </a:solidFill>
                          <a:latin typeface="Meiryo UI"/>
                          <a:ea typeface="Meiryo UI"/>
                          <a:cs typeface=""/>
                        </a:defRPr>
                      </a:lvl1pPr>
                      <a:lvl2pPr marL="342900" algn="l" defTabSz="685800" rtl="0" eaLnBrk="1" latinLnBrk="0" hangingPunct="1">
                        <a:defRPr kumimoji="1" sz="1350" kern="1200">
                          <a:solidFill>
                            <a:schemeClr val="dk1"/>
                          </a:solidFill>
                          <a:latin typeface="Meiryo UI"/>
                          <a:ea typeface="Meiryo UI"/>
                          <a:cs typeface=""/>
                        </a:defRPr>
                      </a:lvl2pPr>
                      <a:lvl3pPr marL="685800" algn="l" defTabSz="685800" rtl="0" eaLnBrk="1" latinLnBrk="0" hangingPunct="1">
                        <a:defRPr kumimoji="1" sz="1350" kern="1200">
                          <a:solidFill>
                            <a:schemeClr val="dk1"/>
                          </a:solidFill>
                          <a:latin typeface="Meiryo UI"/>
                          <a:ea typeface="Meiryo UI"/>
                          <a:cs typeface=""/>
                        </a:defRPr>
                      </a:lvl3pPr>
                      <a:lvl4pPr marL="1028700" algn="l" defTabSz="685800" rtl="0" eaLnBrk="1" latinLnBrk="0" hangingPunct="1">
                        <a:defRPr kumimoji="1" sz="1350" kern="1200">
                          <a:solidFill>
                            <a:schemeClr val="dk1"/>
                          </a:solidFill>
                          <a:latin typeface="Meiryo UI"/>
                          <a:ea typeface="Meiryo UI"/>
                          <a:cs typeface=""/>
                        </a:defRPr>
                      </a:lvl4pPr>
                      <a:lvl5pPr marL="1371600" algn="l" defTabSz="685800" rtl="0" eaLnBrk="1" latinLnBrk="0" hangingPunct="1">
                        <a:defRPr kumimoji="1" sz="1350" kern="1200">
                          <a:solidFill>
                            <a:schemeClr val="dk1"/>
                          </a:solidFill>
                          <a:latin typeface="Meiryo UI"/>
                          <a:ea typeface="Meiryo UI"/>
                          <a:cs typeface=""/>
                        </a:defRPr>
                      </a:lvl5pPr>
                      <a:lvl6pPr marL="1714500" algn="l" defTabSz="685800" rtl="0" eaLnBrk="1" latinLnBrk="0" hangingPunct="1">
                        <a:defRPr kumimoji="1" sz="1350" kern="1200">
                          <a:solidFill>
                            <a:schemeClr val="dk1"/>
                          </a:solidFill>
                          <a:latin typeface="Meiryo UI"/>
                          <a:ea typeface="Meiryo UI"/>
                          <a:cs typeface=""/>
                        </a:defRPr>
                      </a:lvl6pPr>
                      <a:lvl7pPr marL="2057400" algn="l" defTabSz="685800" rtl="0" eaLnBrk="1" latinLnBrk="0" hangingPunct="1">
                        <a:defRPr kumimoji="1" sz="1350" kern="1200">
                          <a:solidFill>
                            <a:schemeClr val="dk1"/>
                          </a:solidFill>
                          <a:latin typeface="Meiryo UI"/>
                          <a:ea typeface="Meiryo UI"/>
                          <a:cs typeface=""/>
                        </a:defRPr>
                      </a:lvl7pPr>
                      <a:lvl8pPr marL="2400300" algn="l" defTabSz="685800" rtl="0" eaLnBrk="1" latinLnBrk="0" hangingPunct="1">
                        <a:defRPr kumimoji="1" sz="1350" kern="1200">
                          <a:solidFill>
                            <a:schemeClr val="dk1"/>
                          </a:solidFill>
                          <a:latin typeface="Meiryo UI"/>
                          <a:ea typeface="Meiryo UI"/>
                          <a:cs typeface=""/>
                        </a:defRPr>
                      </a:lvl8pPr>
                      <a:lvl9pPr marL="2743200" algn="l" defTabSz="685800" rtl="0" eaLnBrk="1" latinLnBrk="0" hangingPunct="1">
                        <a:defRPr kumimoji="1" sz="1350" kern="1200">
                          <a:solidFill>
                            <a:schemeClr val="dk1"/>
                          </a:solidFill>
                          <a:latin typeface="Meiryo UI"/>
                          <a:ea typeface="Meiryo UI"/>
                          <a:cs typeface=""/>
                        </a:defRPr>
                      </a:lvl9pPr>
                    </a:lstStyle>
                    <a:p>
                      <a:pPr marL="142875" marR="0" indent="-142875" algn="l" defTabSz="914400" rtl="0" eaLnBrk="1" fontAlgn="auto" latinLnBrk="0" hangingPunct="1">
                        <a:lnSpc>
                          <a:spcPct val="90000"/>
                        </a:lnSpc>
                        <a:spcBef>
                          <a:spcPts val="0"/>
                        </a:spcBef>
                        <a:spcAft>
                          <a:spcPts val="600"/>
                        </a:spcAft>
                        <a:buClr>
                          <a:srgbClr val="CCECFF"/>
                        </a:buClr>
                        <a:buSzTx/>
                        <a:buFont typeface="Wingdings" charset="2"/>
                        <a:buChar char="l"/>
                        <a:tabLst/>
                        <a:defRPr/>
                      </a:pPr>
                      <a:r>
                        <a:rPr lang="ja-JP" altLang="en-US" sz="1600" baseline="0" dirty="0">
                          <a:latin typeface="+mn-lt"/>
                          <a:ea typeface="+mn-ea"/>
                        </a:rPr>
                        <a:t>社内に情報が分散し、重要情報が見逃されてしまう</a:t>
                      </a:r>
                    </a:p>
                    <a:p>
                      <a:pPr marL="142875" marR="0" indent="-142875" algn="l" defTabSz="914400" rtl="0" eaLnBrk="1" fontAlgn="auto" latinLnBrk="0" hangingPunct="1">
                        <a:lnSpc>
                          <a:spcPct val="90000"/>
                        </a:lnSpc>
                        <a:spcBef>
                          <a:spcPts val="0"/>
                        </a:spcBef>
                        <a:spcAft>
                          <a:spcPts val="600"/>
                        </a:spcAft>
                        <a:buClr>
                          <a:srgbClr val="CCECFF"/>
                        </a:buClr>
                        <a:buSzTx/>
                        <a:buFont typeface="Wingdings" charset="2"/>
                        <a:buChar char="l"/>
                        <a:tabLst/>
                        <a:defRPr/>
                      </a:pPr>
                      <a:r>
                        <a:rPr lang="ja-JP" altLang="en-US" sz="1600" baseline="0" dirty="0">
                          <a:latin typeface="+mn-lt"/>
                          <a:ea typeface="+mn-ea"/>
                        </a:rPr>
                        <a:t>必要な情報の取得に時間がかかる</a:t>
                      </a:r>
                    </a:p>
                    <a:p>
                      <a:pPr marL="142875" marR="0" indent="-142875" algn="l" defTabSz="914400" rtl="0" eaLnBrk="1" fontAlgn="auto" latinLnBrk="0" hangingPunct="1">
                        <a:lnSpc>
                          <a:spcPct val="90000"/>
                        </a:lnSpc>
                        <a:spcBef>
                          <a:spcPts val="0"/>
                        </a:spcBef>
                        <a:spcAft>
                          <a:spcPts val="600"/>
                        </a:spcAft>
                        <a:buClr>
                          <a:srgbClr val="CCECFF"/>
                        </a:buClr>
                        <a:buSzTx/>
                        <a:buFont typeface="Wingdings" charset="2"/>
                        <a:buChar char="l"/>
                        <a:tabLst/>
                        <a:defRPr/>
                      </a:pPr>
                      <a:r>
                        <a:rPr lang="ja-JP" altLang="en-US" sz="1600" baseline="0" dirty="0">
                          <a:latin typeface="+mn-lt"/>
                          <a:ea typeface="+mn-ea"/>
                        </a:rPr>
                        <a:t>モバイル端末で閲覧できる情報が制限されている</a:t>
                      </a:r>
                    </a:p>
                    <a:p>
                      <a:pPr marL="142875" marR="0" indent="-142875" algn="l" defTabSz="914400" rtl="0" eaLnBrk="1" fontAlgn="auto" latinLnBrk="0" hangingPunct="1">
                        <a:lnSpc>
                          <a:spcPct val="90000"/>
                        </a:lnSpc>
                        <a:spcBef>
                          <a:spcPts val="0"/>
                        </a:spcBef>
                        <a:spcAft>
                          <a:spcPts val="600"/>
                        </a:spcAft>
                        <a:buClr>
                          <a:srgbClr val="CCECFF"/>
                        </a:buClr>
                        <a:buSzTx/>
                        <a:buFont typeface="Wingdings" charset="2"/>
                        <a:buChar char="l"/>
                        <a:tabLst/>
                        <a:defRPr/>
                      </a:pPr>
                      <a:r>
                        <a:rPr lang="ja-JP" altLang="en-US" sz="1600" baseline="0" dirty="0">
                          <a:latin typeface="+mn-lt"/>
                          <a:ea typeface="+mn-ea"/>
                        </a:rPr>
                        <a:t>運用ルールが未整備である</a:t>
                      </a:r>
                    </a:p>
                    <a:p>
                      <a:pPr marL="142875" marR="0" indent="-142875" algn="l" defTabSz="914400" rtl="0" eaLnBrk="1" fontAlgn="auto" latinLnBrk="0" hangingPunct="1">
                        <a:lnSpc>
                          <a:spcPct val="90000"/>
                        </a:lnSpc>
                        <a:spcBef>
                          <a:spcPts val="0"/>
                        </a:spcBef>
                        <a:spcAft>
                          <a:spcPts val="600"/>
                        </a:spcAft>
                        <a:buClr>
                          <a:srgbClr val="CCECFF"/>
                        </a:buClr>
                        <a:buSzTx/>
                        <a:buFont typeface="Wingdings" charset="2"/>
                        <a:buChar char="l"/>
                        <a:tabLst/>
                        <a:defRPr/>
                      </a:pPr>
                      <a:r>
                        <a:rPr lang="en-US" altLang="ja-JP" sz="1600" baseline="0" dirty="0">
                          <a:latin typeface="+mn-lt"/>
                          <a:ea typeface="+mn-ea"/>
                        </a:rPr>
                        <a:t>KPI</a:t>
                      </a:r>
                      <a:r>
                        <a:rPr lang="ja-JP" altLang="en-US" sz="1600" baseline="0" dirty="0">
                          <a:latin typeface="+mn-lt"/>
                          <a:ea typeface="+mn-ea"/>
                        </a:rPr>
                        <a:t>マネジメントが不十分である</a:t>
                      </a:r>
                    </a:p>
                  </a:txBody>
                  <a:tcPr marL="18000" marR="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60000">
                <a:tc>
                  <a:txBody>
                    <a:bodyPr/>
                    <a:lstStyle/>
                    <a:p>
                      <a:pPr marL="0" marR="0" lvl="0" indent="0" algn="l" defTabSz="685800" rtl="0" eaLnBrk="1" fontAlgn="auto" latinLnBrk="0" hangingPunct="1">
                        <a:lnSpc>
                          <a:spcPct val="90000"/>
                        </a:lnSpc>
                        <a:spcBef>
                          <a:spcPts val="0"/>
                        </a:spcBef>
                        <a:spcAft>
                          <a:spcPts val="0"/>
                        </a:spcAft>
                        <a:buClrTx/>
                        <a:buSzTx/>
                        <a:buFontTx/>
                        <a:buNone/>
                        <a:tabLst/>
                        <a:defRPr/>
                      </a:pPr>
                      <a:endParaRPr kumimoji="0" lang="en-US" altLang="ja-JP" sz="100" b="0" i="0" u="none" strike="noStrike" kern="0" cap="none" spc="0" normalizeH="0" baseline="0" noProof="0" dirty="0">
                        <a:ln>
                          <a:noFill/>
                        </a:ln>
                        <a:solidFill>
                          <a:srgbClr val="FFFFFF"/>
                        </a:solidFill>
                        <a:effectLst/>
                        <a:uLnTx/>
                        <a:uFillTx/>
                        <a:latin typeface="+mn-lt"/>
                        <a:ea typeface="+mn-ea"/>
                        <a:cs typeface=""/>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defRPr/>
                      </a:pPr>
                      <a:endParaRPr lang="ja-JP" altLang="en-US" sz="100" b="1" baseline="0" dirty="0">
                        <a:solidFill>
                          <a:schemeClr val="bg1"/>
                        </a:solidFill>
                        <a:latin typeface="+mn-lt"/>
                        <a:ea typeface="+mn-ea"/>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884743"/>
                  </a:ext>
                </a:extLst>
              </a:tr>
              <a:tr h="360000">
                <a:tc rowSpan="2">
                  <a:txBody>
                    <a:bodyPr/>
                    <a:lstStyle>
                      <a:lvl1pPr marL="0" algn="l" defTabSz="685800" rtl="0" eaLnBrk="1" latinLnBrk="0" hangingPunct="1">
                        <a:defRPr kumimoji="1" sz="1350" kern="1200">
                          <a:solidFill>
                            <a:schemeClr val="dk1"/>
                          </a:solidFill>
                          <a:latin typeface="Meiryo UI"/>
                          <a:ea typeface="Meiryo UI"/>
                          <a:cs typeface=""/>
                        </a:defRPr>
                      </a:lvl1pPr>
                      <a:lvl2pPr marL="342900" algn="l" defTabSz="685800" rtl="0" eaLnBrk="1" latinLnBrk="0" hangingPunct="1">
                        <a:defRPr kumimoji="1" sz="1350" kern="1200">
                          <a:solidFill>
                            <a:schemeClr val="dk1"/>
                          </a:solidFill>
                          <a:latin typeface="Meiryo UI"/>
                          <a:ea typeface="Meiryo UI"/>
                          <a:cs typeface=""/>
                        </a:defRPr>
                      </a:lvl2pPr>
                      <a:lvl3pPr marL="685800" algn="l" defTabSz="685800" rtl="0" eaLnBrk="1" latinLnBrk="0" hangingPunct="1">
                        <a:defRPr kumimoji="1" sz="1350" kern="1200">
                          <a:solidFill>
                            <a:schemeClr val="dk1"/>
                          </a:solidFill>
                          <a:latin typeface="Meiryo UI"/>
                          <a:ea typeface="Meiryo UI"/>
                          <a:cs typeface=""/>
                        </a:defRPr>
                      </a:lvl3pPr>
                      <a:lvl4pPr marL="1028700" algn="l" defTabSz="685800" rtl="0" eaLnBrk="1" latinLnBrk="0" hangingPunct="1">
                        <a:defRPr kumimoji="1" sz="1350" kern="1200">
                          <a:solidFill>
                            <a:schemeClr val="dk1"/>
                          </a:solidFill>
                          <a:latin typeface="Meiryo UI"/>
                          <a:ea typeface="Meiryo UI"/>
                          <a:cs typeface=""/>
                        </a:defRPr>
                      </a:lvl4pPr>
                      <a:lvl5pPr marL="1371600" algn="l" defTabSz="685800" rtl="0" eaLnBrk="1" latinLnBrk="0" hangingPunct="1">
                        <a:defRPr kumimoji="1" sz="1350" kern="1200">
                          <a:solidFill>
                            <a:schemeClr val="dk1"/>
                          </a:solidFill>
                          <a:latin typeface="Meiryo UI"/>
                          <a:ea typeface="Meiryo UI"/>
                          <a:cs typeface=""/>
                        </a:defRPr>
                      </a:lvl5pPr>
                      <a:lvl6pPr marL="1714500" algn="l" defTabSz="685800" rtl="0" eaLnBrk="1" latinLnBrk="0" hangingPunct="1">
                        <a:defRPr kumimoji="1" sz="1350" kern="1200">
                          <a:solidFill>
                            <a:schemeClr val="dk1"/>
                          </a:solidFill>
                          <a:latin typeface="Meiryo UI"/>
                          <a:ea typeface="Meiryo UI"/>
                          <a:cs typeface=""/>
                        </a:defRPr>
                      </a:lvl6pPr>
                      <a:lvl7pPr marL="2057400" algn="l" defTabSz="685800" rtl="0" eaLnBrk="1" latinLnBrk="0" hangingPunct="1">
                        <a:defRPr kumimoji="1" sz="1350" kern="1200">
                          <a:solidFill>
                            <a:schemeClr val="dk1"/>
                          </a:solidFill>
                          <a:latin typeface="Meiryo UI"/>
                          <a:ea typeface="Meiryo UI"/>
                          <a:cs typeface=""/>
                        </a:defRPr>
                      </a:lvl7pPr>
                      <a:lvl8pPr marL="2400300" algn="l" defTabSz="685800" rtl="0" eaLnBrk="1" latinLnBrk="0" hangingPunct="1">
                        <a:defRPr kumimoji="1" sz="1350" kern="1200">
                          <a:solidFill>
                            <a:schemeClr val="dk1"/>
                          </a:solidFill>
                          <a:latin typeface="Meiryo UI"/>
                          <a:ea typeface="Meiryo UI"/>
                          <a:cs typeface=""/>
                        </a:defRPr>
                      </a:lvl8pPr>
                      <a:lvl9pPr marL="2743200" algn="l" defTabSz="685800" rtl="0" eaLnBrk="1" latinLnBrk="0" hangingPunct="1">
                        <a:defRPr kumimoji="1" sz="1350" kern="1200">
                          <a:solidFill>
                            <a:schemeClr val="dk1"/>
                          </a:solidFill>
                          <a:latin typeface="Meiryo UI"/>
                          <a:ea typeface="Meiryo UI"/>
                          <a:cs typeface=""/>
                        </a:defRPr>
                      </a:lvl9pPr>
                    </a:lstStyle>
                    <a:p>
                      <a:pPr marL="0" marR="0" lvl="0" indent="0" algn="l" defTabSz="685800" rtl="0" eaLnBrk="1" fontAlgn="auto" latinLnBrk="0" hangingPunct="1">
                        <a:lnSpc>
                          <a:spcPct val="90000"/>
                        </a:lnSpc>
                        <a:spcBef>
                          <a:spcPts val="0"/>
                        </a:spcBef>
                        <a:spcAft>
                          <a:spcPts val="0"/>
                        </a:spcAft>
                        <a:buClrTx/>
                        <a:buSzTx/>
                        <a:buFontTx/>
                        <a:buNone/>
                        <a:tabLst/>
                        <a:defRPr/>
                      </a:pPr>
                      <a:endParaRPr kumimoji="0" lang="en-US" altLang="ja-JP" sz="1200" b="0" i="0" u="none" strike="noStrike" kern="0" cap="none" spc="0" normalizeH="0" baseline="0" noProof="0" dirty="0">
                        <a:ln>
                          <a:noFill/>
                        </a:ln>
                        <a:solidFill>
                          <a:srgbClr val="FFFFFF"/>
                        </a:solidFill>
                        <a:effectLst/>
                        <a:uLnTx/>
                        <a:uFillTx/>
                        <a:latin typeface="+mn-lt"/>
                        <a:ea typeface="+mn-ea"/>
                        <a:cs typeface=""/>
                      </a:endParaRPr>
                    </a:p>
                  </a:txBody>
                  <a:tcPr marL="18000" marR="0" marT="18000" marB="18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685800" rtl="0" eaLnBrk="1" latinLnBrk="0" hangingPunct="1">
                        <a:defRPr kumimoji="1" sz="1350" kern="1200">
                          <a:solidFill>
                            <a:schemeClr val="dk1"/>
                          </a:solidFill>
                          <a:latin typeface="Meiryo UI"/>
                          <a:ea typeface="Meiryo UI"/>
                          <a:cs typeface=""/>
                        </a:defRPr>
                      </a:lvl1pPr>
                      <a:lvl2pPr marL="342900" algn="l" defTabSz="685800" rtl="0" eaLnBrk="1" latinLnBrk="0" hangingPunct="1">
                        <a:defRPr kumimoji="1" sz="1350" kern="1200">
                          <a:solidFill>
                            <a:schemeClr val="dk1"/>
                          </a:solidFill>
                          <a:latin typeface="Meiryo UI"/>
                          <a:ea typeface="Meiryo UI"/>
                          <a:cs typeface=""/>
                        </a:defRPr>
                      </a:lvl2pPr>
                      <a:lvl3pPr marL="685800" algn="l" defTabSz="685800" rtl="0" eaLnBrk="1" latinLnBrk="0" hangingPunct="1">
                        <a:defRPr kumimoji="1" sz="1350" kern="1200">
                          <a:solidFill>
                            <a:schemeClr val="dk1"/>
                          </a:solidFill>
                          <a:latin typeface="Meiryo UI"/>
                          <a:ea typeface="Meiryo UI"/>
                          <a:cs typeface=""/>
                        </a:defRPr>
                      </a:lvl3pPr>
                      <a:lvl4pPr marL="1028700" algn="l" defTabSz="685800" rtl="0" eaLnBrk="1" latinLnBrk="0" hangingPunct="1">
                        <a:defRPr kumimoji="1" sz="1350" kern="1200">
                          <a:solidFill>
                            <a:schemeClr val="dk1"/>
                          </a:solidFill>
                          <a:latin typeface="Meiryo UI"/>
                          <a:ea typeface="Meiryo UI"/>
                          <a:cs typeface=""/>
                        </a:defRPr>
                      </a:lvl4pPr>
                      <a:lvl5pPr marL="1371600" algn="l" defTabSz="685800" rtl="0" eaLnBrk="1" latinLnBrk="0" hangingPunct="1">
                        <a:defRPr kumimoji="1" sz="1350" kern="1200">
                          <a:solidFill>
                            <a:schemeClr val="dk1"/>
                          </a:solidFill>
                          <a:latin typeface="Meiryo UI"/>
                          <a:ea typeface="Meiryo UI"/>
                          <a:cs typeface=""/>
                        </a:defRPr>
                      </a:lvl5pPr>
                      <a:lvl6pPr marL="1714500" algn="l" defTabSz="685800" rtl="0" eaLnBrk="1" latinLnBrk="0" hangingPunct="1">
                        <a:defRPr kumimoji="1" sz="1350" kern="1200">
                          <a:solidFill>
                            <a:schemeClr val="dk1"/>
                          </a:solidFill>
                          <a:latin typeface="Meiryo UI"/>
                          <a:ea typeface="Meiryo UI"/>
                          <a:cs typeface=""/>
                        </a:defRPr>
                      </a:lvl6pPr>
                      <a:lvl7pPr marL="2057400" algn="l" defTabSz="685800" rtl="0" eaLnBrk="1" latinLnBrk="0" hangingPunct="1">
                        <a:defRPr kumimoji="1" sz="1350" kern="1200">
                          <a:solidFill>
                            <a:schemeClr val="dk1"/>
                          </a:solidFill>
                          <a:latin typeface="Meiryo UI"/>
                          <a:ea typeface="Meiryo UI"/>
                          <a:cs typeface=""/>
                        </a:defRPr>
                      </a:lvl7pPr>
                      <a:lvl8pPr marL="2400300" algn="l" defTabSz="685800" rtl="0" eaLnBrk="1" latinLnBrk="0" hangingPunct="1">
                        <a:defRPr kumimoji="1" sz="1350" kern="1200">
                          <a:solidFill>
                            <a:schemeClr val="dk1"/>
                          </a:solidFill>
                          <a:latin typeface="Meiryo UI"/>
                          <a:ea typeface="Meiryo UI"/>
                          <a:cs typeface=""/>
                        </a:defRPr>
                      </a:lvl8pPr>
                      <a:lvl9pPr marL="2743200" algn="l" defTabSz="685800" rtl="0" eaLnBrk="1" latinLnBrk="0" hangingPunct="1">
                        <a:defRPr kumimoji="1" sz="1350" kern="1200">
                          <a:solidFill>
                            <a:schemeClr val="dk1"/>
                          </a:solidFill>
                          <a:latin typeface="Meiryo UI"/>
                          <a:ea typeface="Meiryo UI"/>
                          <a:cs typeface=""/>
                        </a:defRPr>
                      </a:lvl9pPr>
                    </a:lstStyle>
                    <a:p>
                      <a:pPr marL="0" marR="0" indent="0" algn="l" defTabSz="914400" rtl="0" eaLnBrk="1" fontAlgn="auto" latinLnBrk="0" hangingPunct="1">
                        <a:lnSpc>
                          <a:spcPct val="90000"/>
                        </a:lnSpc>
                        <a:spcBef>
                          <a:spcPts val="0"/>
                        </a:spcBef>
                        <a:spcAft>
                          <a:spcPts val="0"/>
                        </a:spcAft>
                        <a:buClrTx/>
                        <a:buSzTx/>
                        <a:buFontTx/>
                        <a:buNone/>
                        <a:tabLst/>
                        <a:defRPr/>
                      </a:pPr>
                      <a:r>
                        <a:rPr lang="ja-JP" altLang="en-US" sz="2000" b="1" baseline="0" dirty="0">
                          <a:solidFill>
                            <a:srgbClr val="0070C0"/>
                          </a:solidFill>
                          <a:latin typeface="+mn-lt"/>
                          <a:ea typeface="+mn-ea"/>
                        </a:rPr>
                        <a:t>要件</a:t>
                      </a:r>
                    </a:p>
                  </a:txBody>
                  <a:tcPr marL="18000" marR="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008000">
                <a:tc vMerge="1">
                  <a:txBody>
                    <a:bodyPr/>
                    <a:lstStyle/>
                    <a:p>
                      <a:pPr>
                        <a:lnSpc>
                          <a:spcPct val="90000"/>
                        </a:lnSpc>
                      </a:pPr>
                      <a:endParaRPr kumimoji="1" lang="ja-JP" altLang="en-US" sz="1400" b="0" dirty="0">
                        <a:solidFill>
                          <a:schemeClr val="tx1"/>
                        </a:solidFill>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lvl1pPr marL="0" algn="l" defTabSz="685800" rtl="0" eaLnBrk="1" latinLnBrk="0" hangingPunct="1">
                        <a:defRPr kumimoji="1" sz="1350" kern="1200">
                          <a:solidFill>
                            <a:schemeClr val="dk1"/>
                          </a:solidFill>
                          <a:latin typeface="Meiryo UI"/>
                          <a:ea typeface="Meiryo UI"/>
                          <a:cs typeface=""/>
                        </a:defRPr>
                      </a:lvl1pPr>
                      <a:lvl2pPr marL="342900" algn="l" defTabSz="685800" rtl="0" eaLnBrk="1" latinLnBrk="0" hangingPunct="1">
                        <a:defRPr kumimoji="1" sz="1350" kern="1200">
                          <a:solidFill>
                            <a:schemeClr val="dk1"/>
                          </a:solidFill>
                          <a:latin typeface="Meiryo UI"/>
                          <a:ea typeface="Meiryo UI"/>
                          <a:cs typeface=""/>
                        </a:defRPr>
                      </a:lvl2pPr>
                      <a:lvl3pPr marL="685800" algn="l" defTabSz="685800" rtl="0" eaLnBrk="1" latinLnBrk="0" hangingPunct="1">
                        <a:defRPr kumimoji="1" sz="1350" kern="1200">
                          <a:solidFill>
                            <a:schemeClr val="dk1"/>
                          </a:solidFill>
                          <a:latin typeface="Meiryo UI"/>
                          <a:ea typeface="Meiryo UI"/>
                          <a:cs typeface=""/>
                        </a:defRPr>
                      </a:lvl3pPr>
                      <a:lvl4pPr marL="1028700" algn="l" defTabSz="685800" rtl="0" eaLnBrk="1" latinLnBrk="0" hangingPunct="1">
                        <a:defRPr kumimoji="1" sz="1350" kern="1200">
                          <a:solidFill>
                            <a:schemeClr val="dk1"/>
                          </a:solidFill>
                          <a:latin typeface="Meiryo UI"/>
                          <a:ea typeface="Meiryo UI"/>
                          <a:cs typeface=""/>
                        </a:defRPr>
                      </a:lvl4pPr>
                      <a:lvl5pPr marL="1371600" algn="l" defTabSz="685800" rtl="0" eaLnBrk="1" latinLnBrk="0" hangingPunct="1">
                        <a:defRPr kumimoji="1" sz="1350" kern="1200">
                          <a:solidFill>
                            <a:schemeClr val="dk1"/>
                          </a:solidFill>
                          <a:latin typeface="Meiryo UI"/>
                          <a:ea typeface="Meiryo UI"/>
                          <a:cs typeface=""/>
                        </a:defRPr>
                      </a:lvl5pPr>
                      <a:lvl6pPr marL="1714500" algn="l" defTabSz="685800" rtl="0" eaLnBrk="1" latinLnBrk="0" hangingPunct="1">
                        <a:defRPr kumimoji="1" sz="1350" kern="1200">
                          <a:solidFill>
                            <a:schemeClr val="dk1"/>
                          </a:solidFill>
                          <a:latin typeface="Meiryo UI"/>
                          <a:ea typeface="Meiryo UI"/>
                          <a:cs typeface=""/>
                        </a:defRPr>
                      </a:lvl6pPr>
                      <a:lvl7pPr marL="2057400" algn="l" defTabSz="685800" rtl="0" eaLnBrk="1" latinLnBrk="0" hangingPunct="1">
                        <a:defRPr kumimoji="1" sz="1350" kern="1200">
                          <a:solidFill>
                            <a:schemeClr val="dk1"/>
                          </a:solidFill>
                          <a:latin typeface="Meiryo UI"/>
                          <a:ea typeface="Meiryo UI"/>
                          <a:cs typeface=""/>
                        </a:defRPr>
                      </a:lvl7pPr>
                      <a:lvl8pPr marL="2400300" algn="l" defTabSz="685800" rtl="0" eaLnBrk="1" latinLnBrk="0" hangingPunct="1">
                        <a:defRPr kumimoji="1" sz="1350" kern="1200">
                          <a:solidFill>
                            <a:schemeClr val="dk1"/>
                          </a:solidFill>
                          <a:latin typeface="Meiryo UI"/>
                          <a:ea typeface="Meiryo UI"/>
                          <a:cs typeface=""/>
                        </a:defRPr>
                      </a:lvl8pPr>
                      <a:lvl9pPr marL="2743200" algn="l" defTabSz="685800" rtl="0" eaLnBrk="1" latinLnBrk="0" hangingPunct="1">
                        <a:defRPr kumimoji="1" sz="1350" kern="1200">
                          <a:solidFill>
                            <a:schemeClr val="dk1"/>
                          </a:solidFill>
                          <a:latin typeface="Meiryo UI"/>
                          <a:ea typeface="Meiryo UI"/>
                          <a:cs typeface=""/>
                        </a:defRPr>
                      </a:lvl9pPr>
                    </a:lstStyle>
                    <a:p>
                      <a:pPr marL="142875" marR="0" lvl="2" indent="-142875" algn="l" defTabSz="914400" rtl="0" eaLnBrk="1" fontAlgn="auto" latinLnBrk="0" hangingPunct="1">
                        <a:lnSpc>
                          <a:spcPct val="90000"/>
                        </a:lnSpc>
                        <a:spcBef>
                          <a:spcPts val="0"/>
                        </a:spcBef>
                        <a:spcAft>
                          <a:spcPts val="600"/>
                        </a:spcAft>
                        <a:buClr>
                          <a:srgbClr val="CCECFF"/>
                        </a:buClr>
                        <a:buSzTx/>
                        <a:buFont typeface="Wingdings" charset="2"/>
                        <a:buChar char="l"/>
                        <a:tabLst/>
                        <a:defRPr/>
                      </a:pPr>
                      <a:r>
                        <a:rPr kumimoji="1" lang="ja-JP" altLang="en-US" sz="1600" b="0" baseline="0" dirty="0">
                          <a:solidFill>
                            <a:schemeClr val="tx1"/>
                          </a:solidFill>
                          <a:latin typeface="+mn-lt"/>
                          <a:ea typeface="+mn-ea"/>
                        </a:rPr>
                        <a:t>会社からの重要情報を確実に社員に届けることを実現</a:t>
                      </a:r>
                    </a:p>
                    <a:p>
                      <a:pPr marL="142875" marR="0" lvl="2" indent="-142875" algn="l" defTabSz="914400" rtl="0" eaLnBrk="1" fontAlgn="auto" latinLnBrk="0" hangingPunct="1">
                        <a:lnSpc>
                          <a:spcPct val="90000"/>
                        </a:lnSpc>
                        <a:spcBef>
                          <a:spcPts val="0"/>
                        </a:spcBef>
                        <a:spcAft>
                          <a:spcPts val="600"/>
                        </a:spcAft>
                        <a:buClr>
                          <a:srgbClr val="CCECFF"/>
                        </a:buClr>
                        <a:buSzTx/>
                        <a:buFont typeface="Wingdings" charset="2"/>
                        <a:buChar char="l"/>
                        <a:tabLst/>
                        <a:defRPr/>
                      </a:pPr>
                      <a:r>
                        <a:rPr kumimoji="1" lang="ja-JP" altLang="en-US" sz="1600" b="0" baseline="0" dirty="0">
                          <a:solidFill>
                            <a:schemeClr val="tx1"/>
                          </a:solidFill>
                          <a:latin typeface="+mn-lt"/>
                          <a:ea typeface="+mn-ea"/>
                        </a:rPr>
                        <a:t>情報の一元化と検索時間の短縮、必要な情報の短時間で確実</a:t>
                      </a:r>
                    </a:p>
                    <a:p>
                      <a:pPr marL="142875" marR="0" lvl="2" indent="-142875" algn="l" defTabSz="914400" rtl="0" eaLnBrk="1" fontAlgn="auto" latinLnBrk="0" hangingPunct="1">
                        <a:lnSpc>
                          <a:spcPct val="90000"/>
                        </a:lnSpc>
                        <a:spcBef>
                          <a:spcPts val="0"/>
                        </a:spcBef>
                        <a:spcAft>
                          <a:spcPts val="600"/>
                        </a:spcAft>
                        <a:buClr>
                          <a:srgbClr val="CCECFF"/>
                        </a:buClr>
                        <a:buSzTx/>
                        <a:buFont typeface="Wingdings" charset="2"/>
                        <a:buChar char="l"/>
                        <a:tabLst/>
                        <a:defRPr/>
                      </a:pPr>
                      <a:r>
                        <a:rPr kumimoji="1" lang="ja-JP" altLang="en-US" sz="1600" b="0" baseline="0" dirty="0">
                          <a:solidFill>
                            <a:schemeClr val="tx1"/>
                          </a:solidFill>
                          <a:latin typeface="+mn-lt"/>
                          <a:ea typeface="+mn-ea"/>
                        </a:rPr>
                        <a:t>モバイル対応で情報へのアクセシビリティ向上</a:t>
                      </a:r>
                      <a:endParaRPr kumimoji="1" lang="en-US" altLang="ja-JP" sz="1600" b="0" baseline="0" dirty="0">
                        <a:solidFill>
                          <a:schemeClr val="tx1"/>
                        </a:solidFill>
                        <a:latin typeface="+mn-lt"/>
                        <a:ea typeface="+mn-ea"/>
                      </a:endParaRPr>
                    </a:p>
                    <a:p>
                      <a:pPr marL="142875" marR="0" lvl="2" indent="-142875" algn="l" defTabSz="914400" rtl="0" eaLnBrk="1" fontAlgn="auto" latinLnBrk="0" hangingPunct="1">
                        <a:lnSpc>
                          <a:spcPct val="90000"/>
                        </a:lnSpc>
                        <a:spcBef>
                          <a:spcPts val="0"/>
                        </a:spcBef>
                        <a:spcAft>
                          <a:spcPts val="600"/>
                        </a:spcAft>
                        <a:buClr>
                          <a:srgbClr val="CCECFF"/>
                        </a:buClr>
                        <a:buSzTx/>
                        <a:buFont typeface="Wingdings" charset="2"/>
                        <a:buChar char="l"/>
                        <a:tabLst/>
                        <a:defRPr/>
                      </a:pPr>
                      <a:r>
                        <a:rPr kumimoji="1" lang="ja-JP" altLang="en-US" sz="1600" b="0" baseline="0" dirty="0">
                          <a:solidFill>
                            <a:schemeClr val="tx1"/>
                          </a:solidFill>
                          <a:latin typeface="+mn-lt"/>
                          <a:ea typeface="+mn-ea"/>
                        </a:rPr>
                        <a:t>社員のモチベーションに繋がるプロジェクト</a:t>
                      </a:r>
                      <a:endParaRPr kumimoji="1" lang="ja-JP" altLang="en-US" sz="1400" b="0" baseline="0" dirty="0">
                        <a:solidFill>
                          <a:schemeClr val="tx1"/>
                        </a:solidFill>
                        <a:latin typeface="+mn-lt"/>
                        <a:ea typeface="+mn-ea"/>
                      </a:endParaRPr>
                    </a:p>
                  </a:txBody>
                  <a:tcPr marL="18000" marR="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15" name="正方形/長方形 14">
            <a:extLst>
              <a:ext uri="{FF2B5EF4-FFF2-40B4-BE49-F238E27FC236}">
                <a16:creationId xmlns:a16="http://schemas.microsoft.com/office/drawing/2014/main" id="{F5A86BC5-7259-4479-82B6-8591989CAB11}"/>
              </a:ext>
            </a:extLst>
          </p:cNvPr>
          <p:cNvSpPr/>
          <p:nvPr/>
        </p:nvSpPr>
        <p:spPr>
          <a:xfrm>
            <a:off x="252000" y="900000"/>
            <a:ext cx="1605568" cy="424732"/>
          </a:xfrm>
          <a:prstGeom prst="rect">
            <a:avLst/>
          </a:prstGeom>
        </p:spPr>
        <p:txBody>
          <a:bodyPr wrap="none" lIns="0">
            <a:spAutoFit/>
          </a:bodyPr>
          <a:lstStyle/>
          <a:p>
            <a:pPr defTabSz="685800">
              <a:lnSpc>
                <a:spcPct val="90000"/>
              </a:lnSpc>
              <a:tabLst>
                <a:tab pos="561975" algn="l"/>
              </a:tabLst>
            </a:pPr>
            <a:r>
              <a:rPr lang="ja-JP" altLang="en-US" sz="2400" b="1" dirty="0">
                <a:solidFill>
                  <a:schemeClr val="bg1">
                    <a:lumMod val="65000"/>
                  </a:schemeClr>
                </a:solidFill>
                <a:latin typeface="Meiryo UI" panose="020B0604030504040204" pitchFamily="34" charset="-128"/>
                <a:ea typeface="Meiryo UI" panose="020B0604030504040204" pitchFamily="34" charset="-128"/>
                <a:cs typeface="Meiryo UI" panose="020B0604030504040204" pitchFamily="34" charset="-128"/>
              </a:rPr>
              <a:t>現状の課題</a:t>
            </a:r>
            <a:endParaRPr lang="en-US" altLang="ja-JP" sz="2400" b="1" dirty="0">
              <a:solidFill>
                <a:schemeClr val="bg1">
                  <a:lumMod val="65000"/>
                </a:schemeClr>
              </a:solidFill>
              <a:latin typeface="Meiryo UI" panose="020B0604030504040204" pitchFamily="34" charset="-128"/>
              <a:ea typeface="Meiryo UI" panose="020B0604030504040204" pitchFamily="34" charset="-128"/>
              <a:cs typeface="Meiryo UI" panose="020B0604030504040204" pitchFamily="34" charset="-128"/>
            </a:endParaRPr>
          </a:p>
        </p:txBody>
      </p:sp>
      <p:graphicFrame>
        <p:nvGraphicFramePr>
          <p:cNvPr id="16" name="表 15">
            <a:extLst>
              <a:ext uri="{FF2B5EF4-FFF2-40B4-BE49-F238E27FC236}">
                <a16:creationId xmlns:a16="http://schemas.microsoft.com/office/drawing/2014/main" id="{737249D5-C3C9-417E-AFAE-C24C3BE9AF50}"/>
              </a:ext>
            </a:extLst>
          </p:cNvPr>
          <p:cNvGraphicFramePr>
            <a:graphicFrameLocks noGrp="1"/>
          </p:cNvGraphicFramePr>
          <p:nvPr>
            <p:extLst>
              <p:ext uri="{D42A27DB-BD31-4B8C-83A1-F6EECF244321}">
                <p14:modId xmlns:p14="http://schemas.microsoft.com/office/powerpoint/2010/main" val="3316407377"/>
              </p:ext>
            </p:extLst>
          </p:nvPr>
        </p:nvGraphicFramePr>
        <p:xfrm>
          <a:off x="6264000" y="1432719"/>
          <a:ext cx="5580000" cy="1748400"/>
        </p:xfrm>
        <a:graphic>
          <a:graphicData uri="http://schemas.openxmlformats.org/drawingml/2006/table">
            <a:tbl>
              <a:tblPr firstRow="1" bandRow="1">
                <a:tableStyleId>{5C22544A-7EE6-4342-B048-85BDC9FD1C3A}</a:tableStyleId>
              </a:tblPr>
              <a:tblGrid>
                <a:gridCol w="5580000">
                  <a:extLst>
                    <a:ext uri="{9D8B030D-6E8A-4147-A177-3AD203B41FA5}">
                      <a16:colId xmlns:a16="http://schemas.microsoft.com/office/drawing/2014/main" val="20000"/>
                    </a:ext>
                  </a:extLst>
                </a:gridCol>
              </a:tblGrid>
              <a:tr h="475200">
                <a:tc>
                  <a:txBody>
                    <a:bodyPr/>
                    <a:lstStyle/>
                    <a:p>
                      <a:pPr marL="0" marR="0" indent="0" algn="l" defTabSz="914400" rtl="0" eaLnBrk="1" fontAlgn="auto" latinLnBrk="0" hangingPunct="1">
                        <a:lnSpc>
                          <a:spcPct val="90000"/>
                        </a:lnSpc>
                        <a:spcBef>
                          <a:spcPts val="0"/>
                        </a:spcBef>
                        <a:spcAft>
                          <a:spcPts val="0"/>
                        </a:spcAft>
                        <a:buClr>
                          <a:schemeClr val="tx2">
                            <a:lumMod val="60000"/>
                            <a:lumOff val="40000"/>
                          </a:schemeClr>
                        </a:buClr>
                        <a:buSzTx/>
                        <a:buFontTx/>
                        <a:buNone/>
                        <a:tabLst/>
                        <a:defRPr/>
                      </a:pPr>
                      <a:r>
                        <a:rPr lang="en-US" altLang="ja-JP" sz="4800" b="1" baseline="0" dirty="0">
                          <a:solidFill>
                            <a:schemeClr val="bg2">
                              <a:lumMod val="75000"/>
                              <a:alpha val="30000"/>
                            </a:schemeClr>
                          </a:solidFill>
                          <a:latin typeface="+mn-lt"/>
                          <a:ea typeface="+mn-ea"/>
                        </a:rPr>
                        <a:t>1</a:t>
                      </a:r>
                      <a:endParaRPr lang="ja-JP" altLang="en-US" sz="1050" b="1" baseline="0" dirty="0">
                        <a:solidFill>
                          <a:schemeClr val="bg2">
                            <a:lumMod val="75000"/>
                            <a:alpha val="30000"/>
                          </a:schemeClr>
                        </a:solidFill>
                        <a:latin typeface="+mn-lt"/>
                        <a:ea typeface="+mn-ea"/>
                      </a:endParaRP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2161134"/>
                  </a:ext>
                </a:extLst>
              </a:tr>
              <a:tr h="288000">
                <a:tc>
                  <a:txBody>
                    <a:bodyPr/>
                    <a:lstStyle/>
                    <a:p>
                      <a:pPr marL="0" marR="0" indent="0" algn="l" defTabSz="914400" rtl="0" eaLnBrk="1" fontAlgn="auto" latinLnBrk="0" hangingPunct="1">
                        <a:lnSpc>
                          <a:spcPct val="90000"/>
                        </a:lnSpc>
                        <a:spcBef>
                          <a:spcPts val="0"/>
                        </a:spcBef>
                        <a:spcAft>
                          <a:spcPts val="0"/>
                        </a:spcAft>
                        <a:buClr>
                          <a:schemeClr val="tx2">
                            <a:lumMod val="60000"/>
                            <a:lumOff val="40000"/>
                          </a:schemeClr>
                        </a:buClr>
                        <a:buSzTx/>
                        <a:buFontTx/>
                        <a:buNone/>
                        <a:tabLst/>
                        <a:defRPr/>
                      </a:pPr>
                      <a:r>
                        <a:rPr lang="ja-JP" altLang="en-US" sz="2000" b="1" baseline="0" dirty="0">
                          <a:solidFill>
                            <a:srgbClr val="1D2088"/>
                          </a:solidFill>
                          <a:latin typeface="+mn-lt"/>
                          <a:ea typeface="+mn-ea"/>
                        </a:rPr>
                        <a:t>最新技術の活用による業務継続性向上</a:t>
                      </a:r>
                    </a:p>
                  </a:txBody>
                  <a:tcPr marL="3600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12000">
                <a:tc>
                  <a:txBody>
                    <a:bodyPr/>
                    <a:lstStyle/>
                    <a:p>
                      <a:pPr marL="180000" marR="0" lvl="0" indent="-180000" algn="l" defTabSz="914400" rtl="0" eaLnBrk="1" fontAlgn="base" latinLnBrk="0" hangingPunct="1">
                        <a:lnSpc>
                          <a:spcPct val="90000"/>
                        </a:lnSpc>
                        <a:spcBef>
                          <a:spcPts val="0"/>
                        </a:spcBef>
                        <a:spcAft>
                          <a:spcPts val="600"/>
                        </a:spcAft>
                        <a:buClr>
                          <a:schemeClr val="accent2">
                            <a:lumMod val="40000"/>
                            <a:lumOff val="60000"/>
                          </a:schemeClr>
                        </a:buClr>
                        <a:buSzTx/>
                        <a:buFont typeface="Wingdings" panose="05000000000000000000" pitchFamily="2" charset="2"/>
                        <a:buChar char="l"/>
                        <a:tabLst/>
                        <a:defRPr/>
                      </a:pPr>
                      <a:r>
                        <a:rPr lang="ja-JP" altLang="en-US" sz="1400" baseline="0" dirty="0">
                          <a:solidFill>
                            <a:schemeClr val="tx1"/>
                          </a:solidFill>
                          <a:latin typeface="+mn-lt"/>
                          <a:ea typeface="+mn-ea"/>
                          <a:cs typeface="Meiryo UI" charset="-128"/>
                        </a:rPr>
                        <a:t>今回のプロジェクトを契機に、仕事の仕方を見直し、業務改革を推進</a:t>
                      </a:r>
                      <a:endParaRPr lang="en-US" altLang="ja-JP" sz="1400" baseline="0" dirty="0">
                        <a:solidFill>
                          <a:schemeClr val="tx1"/>
                        </a:solidFill>
                        <a:latin typeface="+mn-lt"/>
                        <a:ea typeface="+mn-ea"/>
                        <a:cs typeface="Meiryo UI" charset="-128"/>
                      </a:endParaRPr>
                    </a:p>
                    <a:p>
                      <a:pPr marL="180000" marR="0" lvl="0" indent="-180000" algn="l" defTabSz="914400" rtl="0" eaLnBrk="1" fontAlgn="base" latinLnBrk="0" hangingPunct="1">
                        <a:lnSpc>
                          <a:spcPct val="90000"/>
                        </a:lnSpc>
                        <a:spcBef>
                          <a:spcPts val="0"/>
                        </a:spcBef>
                        <a:spcAft>
                          <a:spcPts val="600"/>
                        </a:spcAft>
                        <a:buClr>
                          <a:schemeClr val="accent2">
                            <a:lumMod val="40000"/>
                            <a:lumOff val="60000"/>
                          </a:schemeClr>
                        </a:buClr>
                        <a:buSzTx/>
                        <a:buFont typeface="Wingdings" panose="05000000000000000000" pitchFamily="2" charset="2"/>
                        <a:buChar char="l"/>
                        <a:tabLst/>
                        <a:defRPr/>
                      </a:pPr>
                      <a:r>
                        <a:rPr lang="ja-JP" altLang="en-US" sz="1400" baseline="0" dirty="0">
                          <a:solidFill>
                            <a:schemeClr val="tx1"/>
                          </a:solidFill>
                          <a:latin typeface="+mn-lt"/>
                          <a:ea typeface="+mn-ea"/>
                          <a:cs typeface="Meiryo UI" charset="-128"/>
                        </a:rPr>
                        <a:t>情報アクセス向上にともなう業務標準化や先進</a:t>
                      </a:r>
                      <a:r>
                        <a:rPr lang="en-US" altLang="ja-JP" sz="1400" baseline="0" dirty="0">
                          <a:solidFill>
                            <a:schemeClr val="tx1"/>
                          </a:solidFill>
                          <a:latin typeface="+mn-lt"/>
                          <a:ea typeface="+mn-ea"/>
                          <a:cs typeface="Meiryo UI" charset="-128"/>
                        </a:rPr>
                        <a:t>IT</a:t>
                      </a:r>
                      <a:r>
                        <a:rPr lang="ja-JP" altLang="en-US" sz="1400" baseline="0" dirty="0">
                          <a:solidFill>
                            <a:schemeClr val="tx1"/>
                          </a:solidFill>
                          <a:latin typeface="+mn-lt"/>
                          <a:ea typeface="+mn-ea"/>
                          <a:cs typeface="Meiryo UI" charset="-128"/>
                        </a:rPr>
                        <a:t>活用により、業務プロセスを効率化</a:t>
                      </a:r>
                    </a:p>
                  </a:txBody>
                  <a:tcPr marL="72000" marR="0" marT="72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17" name="表 16">
            <a:extLst>
              <a:ext uri="{FF2B5EF4-FFF2-40B4-BE49-F238E27FC236}">
                <a16:creationId xmlns:a16="http://schemas.microsoft.com/office/drawing/2014/main" id="{38BB8282-81BD-4E28-804B-10DB4D82701B}"/>
              </a:ext>
            </a:extLst>
          </p:cNvPr>
          <p:cNvGraphicFramePr>
            <a:graphicFrameLocks noGrp="1"/>
          </p:cNvGraphicFramePr>
          <p:nvPr>
            <p:extLst>
              <p:ext uri="{D42A27DB-BD31-4B8C-83A1-F6EECF244321}">
                <p14:modId xmlns:p14="http://schemas.microsoft.com/office/powerpoint/2010/main" val="465106858"/>
              </p:ext>
            </p:extLst>
          </p:nvPr>
        </p:nvGraphicFramePr>
        <p:xfrm>
          <a:off x="6264000" y="3429000"/>
          <a:ext cx="5580000" cy="1501512"/>
        </p:xfrm>
        <a:graphic>
          <a:graphicData uri="http://schemas.openxmlformats.org/drawingml/2006/table">
            <a:tbl>
              <a:tblPr firstRow="1" bandRow="1">
                <a:tableStyleId>{5C22544A-7EE6-4342-B048-85BDC9FD1C3A}</a:tableStyleId>
              </a:tblPr>
              <a:tblGrid>
                <a:gridCol w="5580000">
                  <a:extLst>
                    <a:ext uri="{9D8B030D-6E8A-4147-A177-3AD203B41FA5}">
                      <a16:colId xmlns:a16="http://schemas.microsoft.com/office/drawing/2014/main" val="20000"/>
                    </a:ext>
                  </a:extLst>
                </a:gridCol>
              </a:tblGrid>
              <a:tr h="584363">
                <a:tc>
                  <a:txBody>
                    <a:bodyPr/>
                    <a:lstStyle/>
                    <a:p>
                      <a:pPr marL="0" marR="0" indent="0" algn="l" defTabSz="914400" rtl="0" eaLnBrk="1" fontAlgn="auto" latinLnBrk="0" hangingPunct="1">
                        <a:lnSpc>
                          <a:spcPct val="90000"/>
                        </a:lnSpc>
                        <a:spcBef>
                          <a:spcPts val="0"/>
                        </a:spcBef>
                        <a:spcAft>
                          <a:spcPts val="0"/>
                        </a:spcAft>
                        <a:buClr>
                          <a:schemeClr val="tx2">
                            <a:lumMod val="60000"/>
                            <a:lumOff val="40000"/>
                          </a:schemeClr>
                        </a:buClr>
                        <a:buSzTx/>
                        <a:buFontTx/>
                        <a:buNone/>
                        <a:tabLst/>
                        <a:defRPr/>
                      </a:pPr>
                      <a:r>
                        <a:rPr lang="en-US" altLang="ja-JP" sz="4400" b="1" baseline="0" dirty="0">
                          <a:solidFill>
                            <a:schemeClr val="bg2">
                              <a:lumMod val="75000"/>
                              <a:alpha val="30000"/>
                            </a:schemeClr>
                          </a:solidFill>
                          <a:latin typeface="+mn-lt"/>
                          <a:ea typeface="+mn-ea"/>
                        </a:rPr>
                        <a:t>2</a:t>
                      </a:r>
                      <a:endParaRPr lang="ja-JP" altLang="en-US" sz="4400" b="1" baseline="0" dirty="0">
                        <a:solidFill>
                          <a:schemeClr val="bg2">
                            <a:lumMod val="75000"/>
                            <a:alpha val="30000"/>
                          </a:schemeClr>
                        </a:solidFill>
                        <a:latin typeface="+mn-lt"/>
                        <a:ea typeface="+mn-ea"/>
                      </a:endParaRP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9998061"/>
                  </a:ext>
                </a:extLst>
              </a:tr>
              <a:tr h="327598">
                <a:tc>
                  <a:txBody>
                    <a:bodyPr/>
                    <a:lstStyle/>
                    <a:p>
                      <a:pPr marL="0" marR="0" indent="0" algn="l" defTabSz="914400" rtl="0" eaLnBrk="1" fontAlgn="auto" latinLnBrk="0" hangingPunct="1">
                        <a:lnSpc>
                          <a:spcPct val="90000"/>
                        </a:lnSpc>
                        <a:spcBef>
                          <a:spcPts val="0"/>
                        </a:spcBef>
                        <a:spcAft>
                          <a:spcPts val="0"/>
                        </a:spcAft>
                        <a:buClr>
                          <a:schemeClr val="tx2">
                            <a:lumMod val="60000"/>
                            <a:lumOff val="40000"/>
                          </a:schemeClr>
                        </a:buClr>
                        <a:buSzTx/>
                        <a:buFontTx/>
                        <a:buNone/>
                        <a:tabLst/>
                        <a:defRPr/>
                      </a:pPr>
                      <a:r>
                        <a:rPr lang="ja-JP" altLang="en-US" sz="2000" b="1" baseline="0" dirty="0">
                          <a:solidFill>
                            <a:srgbClr val="1D2088"/>
                          </a:solidFill>
                          <a:latin typeface="+mn-lt"/>
                          <a:ea typeface="+mn-ea"/>
                        </a:rPr>
                        <a:t>更なる経営管理の高度化</a:t>
                      </a:r>
                    </a:p>
                  </a:txBody>
                  <a:tcPr marL="3600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41584">
                <a:tc>
                  <a:txBody>
                    <a:bodyPr/>
                    <a:lstStyle/>
                    <a:p>
                      <a:pPr marL="180000" marR="0" lvl="0" indent="-180000" algn="l" defTabSz="914400" rtl="0" eaLnBrk="1" fontAlgn="base" latinLnBrk="0" hangingPunct="1">
                        <a:lnSpc>
                          <a:spcPct val="90000"/>
                        </a:lnSpc>
                        <a:spcBef>
                          <a:spcPts val="0"/>
                        </a:spcBef>
                        <a:spcAft>
                          <a:spcPts val="600"/>
                        </a:spcAft>
                        <a:buClr>
                          <a:schemeClr val="accent2">
                            <a:lumMod val="40000"/>
                            <a:lumOff val="60000"/>
                          </a:schemeClr>
                        </a:buClr>
                        <a:buSzTx/>
                        <a:buFont typeface="Wingdings" panose="05000000000000000000" pitchFamily="2" charset="2"/>
                        <a:buChar char="l"/>
                        <a:tabLst/>
                        <a:defRPr/>
                      </a:pPr>
                      <a:r>
                        <a:rPr lang="ja-JP" altLang="en-US" sz="1400" baseline="0" dirty="0">
                          <a:solidFill>
                            <a:schemeClr val="tx1"/>
                          </a:solidFill>
                          <a:latin typeface="+mn-lt"/>
                          <a:ea typeface="+mn-ea"/>
                          <a:cs typeface="Meiryo UI" charset="-128"/>
                        </a:rPr>
                        <a:t>財務情報、売上情報、重要情報などをタイムリーに把握</a:t>
                      </a:r>
                      <a:endParaRPr lang="en-US" altLang="ja-JP" sz="1400" baseline="0" dirty="0">
                        <a:solidFill>
                          <a:schemeClr val="tx1"/>
                        </a:solidFill>
                        <a:latin typeface="+mn-lt"/>
                        <a:ea typeface="+mn-ea"/>
                        <a:cs typeface="Meiryo UI" charset="-128"/>
                      </a:endParaRPr>
                    </a:p>
                    <a:p>
                      <a:pPr marL="180000" marR="0" lvl="0" indent="-180000" algn="l" defTabSz="914400" rtl="0" eaLnBrk="1" fontAlgn="base" latinLnBrk="0" hangingPunct="1">
                        <a:lnSpc>
                          <a:spcPct val="90000"/>
                        </a:lnSpc>
                        <a:spcBef>
                          <a:spcPts val="0"/>
                        </a:spcBef>
                        <a:spcAft>
                          <a:spcPts val="600"/>
                        </a:spcAft>
                        <a:buClr>
                          <a:schemeClr val="accent2">
                            <a:lumMod val="40000"/>
                            <a:lumOff val="60000"/>
                          </a:schemeClr>
                        </a:buClr>
                        <a:buSzTx/>
                        <a:buFont typeface="Wingdings" panose="05000000000000000000" pitchFamily="2" charset="2"/>
                        <a:buChar char="l"/>
                        <a:tabLst/>
                        <a:defRPr/>
                      </a:pPr>
                      <a:r>
                        <a:rPr lang="ja-JP" altLang="en-US" sz="1400" baseline="0" dirty="0">
                          <a:solidFill>
                            <a:schemeClr val="tx1"/>
                          </a:solidFill>
                          <a:latin typeface="+mn-lt"/>
                          <a:ea typeface="+mn-ea"/>
                          <a:cs typeface="Meiryo UI" charset="-128"/>
                        </a:rPr>
                        <a:t>二重投資の回避と今後の展開・拡張性を意識したビジネスインフラを整備</a:t>
                      </a:r>
                    </a:p>
                  </a:txBody>
                  <a:tcPr marL="72000" marR="0" marT="72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19" name="正方形/長方形 18">
            <a:extLst>
              <a:ext uri="{FF2B5EF4-FFF2-40B4-BE49-F238E27FC236}">
                <a16:creationId xmlns:a16="http://schemas.microsoft.com/office/drawing/2014/main" id="{2F71CD8F-98FF-444B-BC67-FE2E2688895F}"/>
              </a:ext>
            </a:extLst>
          </p:cNvPr>
          <p:cNvSpPr/>
          <p:nvPr/>
        </p:nvSpPr>
        <p:spPr>
          <a:xfrm>
            <a:off x="6120000" y="900000"/>
            <a:ext cx="1323439" cy="424732"/>
          </a:xfrm>
          <a:prstGeom prst="rect">
            <a:avLst/>
          </a:prstGeom>
        </p:spPr>
        <p:txBody>
          <a:bodyPr wrap="none" lIns="0">
            <a:spAutoFit/>
          </a:bodyPr>
          <a:lstStyle/>
          <a:p>
            <a:pPr defTabSz="685800">
              <a:lnSpc>
                <a:spcPct val="90000"/>
              </a:lnSpc>
              <a:tabLst>
                <a:tab pos="561975" algn="l"/>
              </a:tabLst>
            </a:pPr>
            <a:r>
              <a:rPr lang="ja-JP" altLang="en-US" sz="2400" b="1" dirty="0">
                <a:solidFill>
                  <a:schemeClr val="bg1">
                    <a:lumMod val="65000"/>
                  </a:schemeClr>
                </a:solidFill>
                <a:latin typeface="Meiryo UI" panose="020B0604030504040204" pitchFamily="34" charset="-128"/>
                <a:ea typeface="Meiryo UI" panose="020B0604030504040204" pitchFamily="34" charset="-128"/>
                <a:cs typeface="Meiryo UI" panose="020B0604030504040204" pitchFamily="34" charset="-128"/>
              </a:rPr>
              <a:t>実行方針</a:t>
            </a:r>
            <a:endParaRPr lang="en-US" altLang="ja-JP" sz="2400" b="1" dirty="0">
              <a:solidFill>
                <a:schemeClr val="bg1">
                  <a:lumMod val="65000"/>
                </a:schemeClr>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3" name="二等辺三角形 12">
            <a:extLst>
              <a:ext uri="{FF2B5EF4-FFF2-40B4-BE49-F238E27FC236}">
                <a16:creationId xmlns:a16="http://schemas.microsoft.com/office/drawing/2014/main" id="{4BE342D4-FF5D-4447-8021-0E55679AC8D8}"/>
              </a:ext>
            </a:extLst>
          </p:cNvPr>
          <p:cNvSpPr/>
          <p:nvPr/>
        </p:nvSpPr>
        <p:spPr>
          <a:xfrm rot="10800000">
            <a:off x="8766000" y="5157000"/>
            <a:ext cx="576000" cy="576000"/>
          </a:xfrm>
          <a:prstGeom prs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kumimoji="1" lang="ja-JP" altLang="en-US" dirty="0"/>
          </a:p>
        </p:txBody>
      </p:sp>
      <p:cxnSp>
        <p:nvCxnSpPr>
          <p:cNvPr id="6" name="直線矢印コネクタ 5">
            <a:extLst>
              <a:ext uri="{FF2B5EF4-FFF2-40B4-BE49-F238E27FC236}">
                <a16:creationId xmlns:a16="http://schemas.microsoft.com/office/drawing/2014/main" id="{5C671362-8154-495D-954A-A78FDAD04C86}"/>
              </a:ext>
            </a:extLst>
          </p:cNvPr>
          <p:cNvCxnSpPr>
            <a:cxnSpLocks/>
          </p:cNvCxnSpPr>
          <p:nvPr/>
        </p:nvCxnSpPr>
        <p:spPr>
          <a:xfrm>
            <a:off x="1872000" y="1080000"/>
            <a:ext cx="4104000" cy="0"/>
          </a:xfrm>
          <a:prstGeom prst="straightConnector1">
            <a:avLst/>
          </a:prstGeom>
          <a:ln w="53975">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6D837E91-4ADD-49F5-8A79-8E4B38D2F4F9}"/>
              </a:ext>
            </a:extLst>
          </p:cNvPr>
          <p:cNvSpPr>
            <a:spLocks noChangeAspect="1"/>
          </p:cNvSpPr>
          <p:nvPr/>
        </p:nvSpPr>
        <p:spPr>
          <a:xfrm>
            <a:off x="11268000" y="-972000"/>
            <a:ext cx="900000" cy="900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P214</a:t>
            </a:r>
          </a:p>
        </p:txBody>
      </p:sp>
    </p:spTree>
    <p:extLst>
      <p:ext uri="{BB962C8B-B14F-4D97-AF65-F5344CB8AC3E}">
        <p14:creationId xmlns:p14="http://schemas.microsoft.com/office/powerpoint/2010/main" val="2051199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55F9B111-824C-4444-B4D2-24795C3AEBD3}"/>
              </a:ext>
            </a:extLst>
          </p:cNvPr>
          <p:cNvSpPr>
            <a:spLocks noGrp="1"/>
          </p:cNvSpPr>
          <p:nvPr>
            <p:ph type="title"/>
          </p:nvPr>
        </p:nvSpPr>
        <p:spPr>
          <a:xfrm>
            <a:off x="252000" y="324000"/>
            <a:ext cx="11592000" cy="540000"/>
          </a:xfrm>
        </p:spPr>
        <p:txBody>
          <a:bodyPr/>
          <a:lstStyle/>
          <a:p>
            <a:r>
              <a:rPr lang="en-US" altLang="ja-JP" dirty="0"/>
              <a:t>2. </a:t>
            </a:r>
            <a:r>
              <a:rPr lang="ja-JP" altLang="en-US" dirty="0"/>
              <a:t>業務課題に対する解決の方向性</a:t>
            </a:r>
          </a:p>
        </p:txBody>
      </p:sp>
      <p:sp>
        <p:nvSpPr>
          <p:cNvPr id="11" name="テキスト プレースホルダー 10">
            <a:extLst>
              <a:ext uri="{FF2B5EF4-FFF2-40B4-BE49-F238E27FC236}">
                <a16:creationId xmlns:a16="http://schemas.microsoft.com/office/drawing/2014/main" id="{FC5018CD-F321-41A0-8EE5-7B66E67DB8B8}"/>
              </a:ext>
            </a:extLst>
          </p:cNvPr>
          <p:cNvSpPr>
            <a:spLocks noGrp="1"/>
          </p:cNvSpPr>
          <p:nvPr>
            <p:ph type="body" sz="quarter" idx="11"/>
          </p:nvPr>
        </p:nvSpPr>
        <p:spPr>
          <a:xfrm>
            <a:off x="251999" y="36000"/>
            <a:ext cx="5832000" cy="252000"/>
          </a:xfrm>
        </p:spPr>
        <p:txBody>
          <a:bodyPr/>
          <a:lstStyle/>
          <a:p>
            <a:r>
              <a:rPr lang="en-US" altLang="ja-JP" dirty="0"/>
              <a:t>4. </a:t>
            </a:r>
            <a:r>
              <a:rPr lang="ja-JP" altLang="en-US" dirty="0"/>
              <a:t>実行方針</a:t>
            </a:r>
          </a:p>
        </p:txBody>
      </p:sp>
      <p:sp>
        <p:nvSpPr>
          <p:cNvPr id="3" name="正方形/長方形 2">
            <a:extLst>
              <a:ext uri="{FF2B5EF4-FFF2-40B4-BE49-F238E27FC236}">
                <a16:creationId xmlns:a16="http://schemas.microsoft.com/office/drawing/2014/main" id="{4954F520-B0E6-49BF-9683-C0B5ABA7DACB}"/>
              </a:ext>
            </a:extLst>
          </p:cNvPr>
          <p:cNvSpPr/>
          <p:nvPr/>
        </p:nvSpPr>
        <p:spPr>
          <a:xfrm>
            <a:off x="252000" y="924251"/>
            <a:ext cx="1263611" cy="369332"/>
          </a:xfrm>
          <a:prstGeom prst="rect">
            <a:avLst/>
          </a:prstGeom>
        </p:spPr>
        <p:txBody>
          <a:bodyPr wrap="none" lIns="0">
            <a:spAutoFit/>
          </a:bodyPr>
          <a:lstStyle/>
          <a:p>
            <a:pPr lvl="1" indent="-550863"/>
            <a:r>
              <a:rPr lang="ja-JP" altLang="en-US" b="1" dirty="0">
                <a:solidFill>
                  <a:schemeClr val="tx1">
                    <a:lumMod val="50000"/>
                    <a:lumOff val="50000"/>
                  </a:schemeClr>
                </a:solidFill>
              </a:rPr>
              <a:t>業務の課題</a:t>
            </a:r>
            <a:endParaRPr lang="en-US" altLang="ja-JP" b="1" dirty="0">
              <a:solidFill>
                <a:schemeClr val="tx1">
                  <a:lumMod val="50000"/>
                  <a:lumOff val="50000"/>
                </a:schemeClr>
              </a:solidFill>
            </a:endParaRPr>
          </a:p>
        </p:txBody>
      </p:sp>
      <p:graphicFrame>
        <p:nvGraphicFramePr>
          <p:cNvPr id="4" name="表 3">
            <a:extLst>
              <a:ext uri="{FF2B5EF4-FFF2-40B4-BE49-F238E27FC236}">
                <a16:creationId xmlns:a16="http://schemas.microsoft.com/office/drawing/2014/main" id="{B4E724FD-267B-481A-B201-7F0DBAA523E3}"/>
              </a:ext>
            </a:extLst>
          </p:cNvPr>
          <p:cNvGraphicFramePr>
            <a:graphicFrameLocks noGrp="1"/>
          </p:cNvGraphicFramePr>
          <p:nvPr>
            <p:extLst>
              <p:ext uri="{D42A27DB-BD31-4B8C-83A1-F6EECF244321}">
                <p14:modId xmlns:p14="http://schemas.microsoft.com/office/powerpoint/2010/main" val="2165040085"/>
              </p:ext>
            </p:extLst>
          </p:nvPr>
        </p:nvGraphicFramePr>
        <p:xfrm>
          <a:off x="252000" y="1307773"/>
          <a:ext cx="4932000" cy="1663200"/>
        </p:xfrm>
        <a:graphic>
          <a:graphicData uri="http://schemas.openxmlformats.org/drawingml/2006/table">
            <a:tbl>
              <a:tblPr bandRow="1">
                <a:tableStyleId>{5C22544A-7EE6-4342-B048-85BDC9FD1C3A}</a:tableStyleId>
              </a:tblPr>
              <a:tblGrid>
                <a:gridCol w="72000">
                  <a:extLst>
                    <a:ext uri="{9D8B030D-6E8A-4147-A177-3AD203B41FA5}">
                      <a16:colId xmlns:a16="http://schemas.microsoft.com/office/drawing/2014/main" val="2786291912"/>
                    </a:ext>
                  </a:extLst>
                </a:gridCol>
                <a:gridCol w="4860000">
                  <a:extLst>
                    <a:ext uri="{9D8B030D-6E8A-4147-A177-3AD203B41FA5}">
                      <a16:colId xmlns:a16="http://schemas.microsoft.com/office/drawing/2014/main" val="20000"/>
                    </a:ext>
                  </a:extLst>
                </a:gridCol>
              </a:tblGrid>
              <a:tr h="396000">
                <a:tc gridSpan="2">
                  <a:txBody>
                    <a:bodyPr/>
                    <a:lstStyle/>
                    <a:p>
                      <a:pPr marL="0" marR="0" lvl="0" indent="0" algn="l" defTabSz="914400" rtl="0" eaLnBrk="1" fontAlgn="base" latinLnBrk="0" hangingPunct="1">
                        <a:lnSpc>
                          <a:spcPct val="90000"/>
                        </a:lnSpc>
                        <a:spcBef>
                          <a:spcPts val="0"/>
                        </a:spcBef>
                        <a:spcAft>
                          <a:spcPts val="0"/>
                        </a:spcAft>
                        <a:buClr>
                          <a:schemeClr val="tx2">
                            <a:lumMod val="40000"/>
                            <a:lumOff val="60000"/>
                          </a:schemeClr>
                        </a:buClr>
                        <a:buSzTx/>
                        <a:buFontTx/>
                        <a:buNone/>
                        <a:tabLst/>
                        <a:defRPr/>
                      </a:pPr>
                      <a:r>
                        <a:rPr lang="ja-JP" altLang="en-US" sz="1400" b="0" baseline="0" dirty="0">
                          <a:solidFill>
                            <a:schemeClr val="bg1"/>
                          </a:solidFill>
                          <a:latin typeface="+mn-lt"/>
                        </a:rPr>
                        <a:t>人手でのデータ入力・収集が多い業務報告業務</a:t>
                      </a:r>
                    </a:p>
                  </a:txBody>
                  <a:tcPr marL="36000" marR="0" marT="3600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hMerge="1">
                  <a:txBody>
                    <a:bodyPr/>
                    <a:lstStyle/>
                    <a:p>
                      <a:pPr marL="0" marR="0" lvl="0" indent="0" algn="l" defTabSz="914400" rtl="0" eaLnBrk="1" fontAlgn="base" latinLnBrk="0" hangingPunct="1">
                        <a:lnSpc>
                          <a:spcPct val="90000"/>
                        </a:lnSpc>
                        <a:spcBef>
                          <a:spcPts val="0"/>
                        </a:spcBef>
                        <a:spcAft>
                          <a:spcPts val="0"/>
                        </a:spcAft>
                        <a:buClr>
                          <a:schemeClr val="accent5">
                            <a:lumMod val="75000"/>
                          </a:schemeClr>
                        </a:buClr>
                        <a:buSzTx/>
                        <a:buFontTx/>
                        <a:buNone/>
                        <a:tabLst/>
                        <a:defRPr/>
                      </a:pPr>
                      <a:endParaRPr lang="ja-JP" altLang="en-US" sz="1800" b="1">
                        <a:solidFill>
                          <a:schemeClr val="bg1"/>
                        </a:solidFill>
                        <a:latin typeface="IBM Plex Sans" panose="020B0503050203000203" pitchFamily="34" charset="0"/>
                      </a:endParaRPr>
                    </a:p>
                  </a:txBody>
                  <a:tcPr marL="36000" marR="0" marT="36000" marB="0">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054ADA"/>
                    </a:solidFill>
                  </a:tcPr>
                </a:tc>
                <a:extLst>
                  <a:ext uri="{0D108BD9-81ED-4DB2-BD59-A6C34878D82A}">
                    <a16:rowId xmlns:a16="http://schemas.microsoft.com/office/drawing/2014/main" val="495554354"/>
                  </a:ext>
                </a:extLst>
              </a:tr>
              <a:tr h="475200">
                <a:tc>
                  <a:txBody>
                    <a:bodyPr/>
                    <a:lstStyle/>
                    <a:p>
                      <a:pPr marL="0" marR="0" lvl="0" indent="0" algn="l" defTabSz="914400" rtl="0" eaLnBrk="1" fontAlgn="base" latinLnBrk="0" hangingPunct="1">
                        <a:lnSpc>
                          <a:spcPct val="90000"/>
                        </a:lnSpc>
                        <a:spcBef>
                          <a:spcPts val="0"/>
                        </a:spcBef>
                        <a:spcAft>
                          <a:spcPts val="0"/>
                        </a:spcAft>
                        <a:buClr>
                          <a:schemeClr val="tx2">
                            <a:lumMod val="40000"/>
                            <a:lumOff val="60000"/>
                          </a:schemeClr>
                        </a:buClr>
                        <a:buSzTx/>
                        <a:buFontTx/>
                        <a:buNone/>
                        <a:tabLst/>
                        <a:defRPr/>
                      </a:pPr>
                      <a:endParaRPr lang="ja-JP" altLang="en-US" sz="1200" b="1" baseline="0" dirty="0">
                        <a:solidFill>
                          <a:schemeClr val="bg1"/>
                        </a:solidFill>
                        <a:latin typeface="+mn-lt"/>
                      </a:endParaRPr>
                    </a:p>
                  </a:txBody>
                  <a:tcPr marL="0" marR="0" marT="36000" marB="0">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marL="0" marR="0" lvl="0" indent="0" algn="l" defTabSz="914400" rtl="0" eaLnBrk="1" fontAlgn="base" latinLnBrk="0" hangingPunct="1">
                        <a:lnSpc>
                          <a:spcPct val="90000"/>
                        </a:lnSpc>
                        <a:spcBef>
                          <a:spcPts val="0"/>
                        </a:spcBef>
                        <a:spcAft>
                          <a:spcPts val="0"/>
                        </a:spcAft>
                        <a:buClr>
                          <a:schemeClr val="tx2">
                            <a:lumMod val="40000"/>
                            <a:lumOff val="60000"/>
                          </a:schemeClr>
                        </a:buClr>
                        <a:buSzTx/>
                        <a:buFontTx/>
                        <a:buNone/>
                        <a:tabLst/>
                        <a:defRPr/>
                      </a:pPr>
                      <a:r>
                        <a:rPr lang="ja-JP" altLang="en-US" sz="1600" b="1" baseline="0" dirty="0">
                          <a:solidFill>
                            <a:schemeClr val="tx1">
                              <a:lumMod val="65000"/>
                              <a:lumOff val="35000"/>
                            </a:schemeClr>
                          </a:solidFill>
                          <a:latin typeface="+mn-lt"/>
                        </a:rPr>
                        <a:t>データ入力・収集業務で忙殺され、</a:t>
                      </a:r>
                    </a:p>
                    <a:p>
                      <a:pPr marL="0" marR="0" lvl="0" indent="0" algn="l" defTabSz="914400" rtl="0" eaLnBrk="1" fontAlgn="base" latinLnBrk="0" hangingPunct="1">
                        <a:lnSpc>
                          <a:spcPct val="90000"/>
                        </a:lnSpc>
                        <a:spcBef>
                          <a:spcPts val="0"/>
                        </a:spcBef>
                        <a:spcAft>
                          <a:spcPts val="0"/>
                        </a:spcAft>
                        <a:buClr>
                          <a:schemeClr val="tx2">
                            <a:lumMod val="40000"/>
                            <a:lumOff val="60000"/>
                          </a:schemeClr>
                        </a:buClr>
                        <a:buSzTx/>
                        <a:buFontTx/>
                        <a:buNone/>
                        <a:tabLst/>
                        <a:defRPr/>
                      </a:pPr>
                      <a:r>
                        <a:rPr lang="ja-JP" altLang="en-US" sz="1600" b="1" baseline="0" dirty="0">
                          <a:solidFill>
                            <a:schemeClr val="tx1">
                              <a:lumMod val="65000"/>
                              <a:lumOff val="35000"/>
                            </a:schemeClr>
                          </a:solidFill>
                          <a:latin typeface="+mn-lt"/>
                        </a:rPr>
                        <a:t>価値創造的</a:t>
                      </a:r>
                      <a:r>
                        <a:rPr lang="en-US" altLang="ja-JP" sz="1600" b="1" baseline="0" dirty="0">
                          <a:solidFill>
                            <a:schemeClr val="tx1">
                              <a:lumMod val="65000"/>
                              <a:lumOff val="35000"/>
                            </a:schemeClr>
                          </a:solidFill>
                          <a:latin typeface="+mn-lt"/>
                        </a:rPr>
                        <a:t>Work</a:t>
                      </a:r>
                      <a:r>
                        <a:rPr lang="ja-JP" altLang="en-US" sz="1600" b="1" baseline="0" dirty="0">
                          <a:solidFill>
                            <a:schemeClr val="tx1">
                              <a:lumMod val="65000"/>
                              <a:lumOff val="35000"/>
                            </a:schemeClr>
                          </a:solidFill>
                          <a:latin typeface="+mn-lt"/>
                        </a:rPr>
                        <a:t>にあてる時間がない</a:t>
                      </a:r>
                    </a:p>
                  </a:txBody>
                  <a:tcPr marL="72000" marR="0" marT="36000" marB="0">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1018106"/>
                  </a:ext>
                </a:extLst>
              </a:tr>
              <a:tr h="792000">
                <a:tc>
                  <a:txBody>
                    <a:bodyPr/>
                    <a:lstStyle/>
                    <a:p>
                      <a:pPr marL="90000" indent="-90000">
                        <a:lnSpc>
                          <a:spcPct val="90000"/>
                        </a:lnSpc>
                        <a:spcAft>
                          <a:spcPts val="600"/>
                        </a:spcAft>
                        <a:buClr>
                          <a:schemeClr val="tx2">
                            <a:lumMod val="40000"/>
                            <a:lumOff val="60000"/>
                          </a:schemeClr>
                        </a:buClr>
                        <a:buFont typeface="Arial" panose="020B0604020202020204" pitchFamily="34" charset="0"/>
                        <a:buChar char="•"/>
                        <a:tabLst/>
                      </a:pPr>
                      <a:endParaRPr lang="ja-JP" altLang="en-US" sz="1200" baseline="0" dirty="0">
                        <a:solidFill>
                          <a:schemeClr val="tx1"/>
                        </a:solidFill>
                        <a:latin typeface="+mn-lt"/>
                      </a:endParaRPr>
                    </a:p>
                  </a:txBody>
                  <a:tcPr marL="0" marR="0" marT="72000" marB="0">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marL="144000" indent="-144000">
                        <a:lnSpc>
                          <a:spcPct val="90000"/>
                        </a:lnSpc>
                        <a:spcAft>
                          <a:spcPts val="300"/>
                        </a:spcAft>
                        <a:buClr>
                          <a:schemeClr val="bg1">
                            <a:lumMod val="85000"/>
                          </a:schemeClr>
                        </a:buClr>
                        <a:buFont typeface="Wingdings" panose="05000000000000000000" pitchFamily="2" charset="2"/>
                        <a:buChar char="l"/>
                        <a:tabLst/>
                      </a:pPr>
                      <a:r>
                        <a:rPr lang="ja-JP" altLang="en-US" sz="1400" baseline="0" dirty="0">
                          <a:solidFill>
                            <a:schemeClr val="tx2"/>
                          </a:solidFill>
                          <a:latin typeface="+mn-lt"/>
                        </a:rPr>
                        <a:t>業務上のデータは、手作業で入力・収集するしなければならない</a:t>
                      </a:r>
                      <a:endParaRPr lang="en-US" altLang="ja-JP" sz="1400" baseline="0" dirty="0">
                        <a:solidFill>
                          <a:schemeClr val="tx2"/>
                        </a:solidFill>
                        <a:latin typeface="+mn-lt"/>
                      </a:endParaRPr>
                    </a:p>
                    <a:p>
                      <a:pPr marL="144000" indent="-144000">
                        <a:lnSpc>
                          <a:spcPct val="90000"/>
                        </a:lnSpc>
                        <a:spcAft>
                          <a:spcPts val="300"/>
                        </a:spcAft>
                        <a:buClr>
                          <a:schemeClr val="bg1">
                            <a:lumMod val="85000"/>
                          </a:schemeClr>
                        </a:buClr>
                        <a:buFont typeface="Wingdings" panose="05000000000000000000" pitchFamily="2" charset="2"/>
                        <a:buChar char="l"/>
                        <a:tabLst/>
                      </a:pPr>
                      <a:r>
                        <a:rPr lang="ja-JP" altLang="en-US" sz="1400" baseline="0" dirty="0">
                          <a:solidFill>
                            <a:schemeClr val="tx2"/>
                          </a:solidFill>
                          <a:latin typeface="+mn-lt"/>
                        </a:rPr>
                        <a:t>作業に多くの時間を要し、新たに価値を創造する</a:t>
                      </a:r>
                      <a:r>
                        <a:rPr lang="en-US" altLang="ja-JP" sz="1400" baseline="0" dirty="0">
                          <a:solidFill>
                            <a:schemeClr val="tx2"/>
                          </a:solidFill>
                          <a:latin typeface="+mn-lt"/>
                        </a:rPr>
                        <a:t>Work</a:t>
                      </a:r>
                      <a:r>
                        <a:rPr lang="ja-JP" altLang="en-US" sz="1400" baseline="0" dirty="0">
                          <a:solidFill>
                            <a:schemeClr val="tx2"/>
                          </a:solidFill>
                          <a:latin typeface="+mn-lt"/>
                        </a:rPr>
                        <a:t>にあてるワークロードがない</a:t>
                      </a:r>
                      <a:endParaRPr lang="en-US" altLang="ja-JP" sz="1400" baseline="0" dirty="0">
                        <a:solidFill>
                          <a:schemeClr val="tx2"/>
                        </a:solidFill>
                        <a:latin typeface="+mn-lt"/>
                      </a:endParaRPr>
                    </a:p>
                  </a:txBody>
                  <a:tcPr marL="36000" marR="0" marT="72000" marB="0">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5" name="表 4">
            <a:extLst>
              <a:ext uri="{FF2B5EF4-FFF2-40B4-BE49-F238E27FC236}">
                <a16:creationId xmlns:a16="http://schemas.microsoft.com/office/drawing/2014/main" id="{2058EF84-463D-4309-808D-763DFB4E17F5}"/>
              </a:ext>
            </a:extLst>
          </p:cNvPr>
          <p:cNvGraphicFramePr>
            <a:graphicFrameLocks noGrp="1"/>
          </p:cNvGraphicFramePr>
          <p:nvPr>
            <p:extLst>
              <p:ext uri="{D42A27DB-BD31-4B8C-83A1-F6EECF244321}">
                <p14:modId xmlns:p14="http://schemas.microsoft.com/office/powerpoint/2010/main" val="2258892903"/>
              </p:ext>
            </p:extLst>
          </p:nvPr>
        </p:nvGraphicFramePr>
        <p:xfrm>
          <a:off x="252000" y="3076309"/>
          <a:ext cx="4932000" cy="1749396"/>
        </p:xfrm>
        <a:graphic>
          <a:graphicData uri="http://schemas.openxmlformats.org/drawingml/2006/table">
            <a:tbl>
              <a:tblPr bandRow="1">
                <a:tableStyleId>{5C22544A-7EE6-4342-B048-85BDC9FD1C3A}</a:tableStyleId>
              </a:tblPr>
              <a:tblGrid>
                <a:gridCol w="72000">
                  <a:extLst>
                    <a:ext uri="{9D8B030D-6E8A-4147-A177-3AD203B41FA5}">
                      <a16:colId xmlns:a16="http://schemas.microsoft.com/office/drawing/2014/main" val="2786291912"/>
                    </a:ext>
                  </a:extLst>
                </a:gridCol>
                <a:gridCol w="4860000">
                  <a:extLst>
                    <a:ext uri="{9D8B030D-6E8A-4147-A177-3AD203B41FA5}">
                      <a16:colId xmlns:a16="http://schemas.microsoft.com/office/drawing/2014/main" val="20000"/>
                    </a:ext>
                  </a:extLst>
                </a:gridCol>
              </a:tblGrid>
              <a:tr h="396000">
                <a:tc gridSpan="2">
                  <a:txBody>
                    <a:bodyPr/>
                    <a:lstStyle/>
                    <a:p>
                      <a:pPr marL="0" marR="0" lvl="0" indent="0" algn="l" defTabSz="914400" rtl="0" eaLnBrk="1" fontAlgn="base" latinLnBrk="0" hangingPunct="1">
                        <a:lnSpc>
                          <a:spcPct val="90000"/>
                        </a:lnSpc>
                        <a:spcBef>
                          <a:spcPts val="0"/>
                        </a:spcBef>
                        <a:spcAft>
                          <a:spcPts val="0"/>
                        </a:spcAft>
                        <a:buClr>
                          <a:schemeClr val="tx2">
                            <a:lumMod val="40000"/>
                            <a:lumOff val="60000"/>
                          </a:schemeClr>
                        </a:buClr>
                        <a:buSzTx/>
                        <a:buFontTx/>
                        <a:buNone/>
                        <a:tabLst/>
                        <a:defRPr/>
                      </a:pPr>
                      <a:r>
                        <a:rPr lang="ja-JP" altLang="en-US" sz="1400" b="0" baseline="0" dirty="0">
                          <a:solidFill>
                            <a:schemeClr val="bg1"/>
                          </a:solidFill>
                          <a:latin typeface="+mn-lt"/>
                        </a:rPr>
                        <a:t>情報連携・情報共有に人が介在し、業務負荷を上げている</a:t>
                      </a:r>
                      <a:endParaRPr lang="ja-JP" altLang="en-US" sz="1200" b="0" baseline="0" dirty="0">
                        <a:solidFill>
                          <a:schemeClr val="bg1"/>
                        </a:solidFill>
                        <a:latin typeface="+mn-lt"/>
                      </a:endParaRPr>
                    </a:p>
                  </a:txBody>
                  <a:tcPr marL="36000" marR="0" marT="3600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hMerge="1">
                  <a:txBody>
                    <a:bodyPr/>
                    <a:lstStyle/>
                    <a:p>
                      <a:pPr marL="0" marR="0" lvl="0" indent="0" algn="l" defTabSz="914400" rtl="0" eaLnBrk="1" fontAlgn="base" latinLnBrk="0" hangingPunct="1">
                        <a:lnSpc>
                          <a:spcPct val="90000"/>
                        </a:lnSpc>
                        <a:spcBef>
                          <a:spcPts val="0"/>
                        </a:spcBef>
                        <a:spcAft>
                          <a:spcPts val="0"/>
                        </a:spcAft>
                        <a:buClr>
                          <a:schemeClr val="accent5">
                            <a:lumMod val="75000"/>
                          </a:schemeClr>
                        </a:buClr>
                        <a:buSzTx/>
                        <a:buFontTx/>
                        <a:buNone/>
                        <a:tabLst/>
                        <a:defRPr/>
                      </a:pPr>
                      <a:endParaRPr lang="ja-JP" altLang="en-US" sz="1800" b="1">
                        <a:solidFill>
                          <a:schemeClr val="bg1"/>
                        </a:solidFill>
                        <a:latin typeface="IBM Plex Sans" panose="020B0503050203000203" pitchFamily="34" charset="0"/>
                      </a:endParaRPr>
                    </a:p>
                  </a:txBody>
                  <a:tcPr marL="36000" marR="0" marT="36000" marB="0">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054ADA"/>
                    </a:solidFill>
                  </a:tcPr>
                </a:tc>
                <a:extLst>
                  <a:ext uri="{0D108BD9-81ED-4DB2-BD59-A6C34878D82A}">
                    <a16:rowId xmlns:a16="http://schemas.microsoft.com/office/drawing/2014/main" val="495554354"/>
                  </a:ext>
                </a:extLst>
              </a:tr>
              <a:tr h="475200">
                <a:tc>
                  <a:txBody>
                    <a:bodyPr/>
                    <a:lstStyle/>
                    <a:p>
                      <a:pPr marL="0" marR="0" lvl="0" indent="0" algn="l" defTabSz="914400" rtl="0" eaLnBrk="1" fontAlgn="base" latinLnBrk="0" hangingPunct="1">
                        <a:lnSpc>
                          <a:spcPct val="90000"/>
                        </a:lnSpc>
                        <a:spcBef>
                          <a:spcPts val="0"/>
                        </a:spcBef>
                        <a:spcAft>
                          <a:spcPts val="0"/>
                        </a:spcAft>
                        <a:buClr>
                          <a:schemeClr val="tx2">
                            <a:lumMod val="40000"/>
                            <a:lumOff val="60000"/>
                          </a:schemeClr>
                        </a:buClr>
                        <a:buSzTx/>
                        <a:buFontTx/>
                        <a:buNone/>
                        <a:tabLst/>
                        <a:defRPr/>
                      </a:pPr>
                      <a:endParaRPr lang="ja-JP" altLang="en-US" sz="1200" b="1" baseline="0" dirty="0">
                        <a:solidFill>
                          <a:schemeClr val="bg1"/>
                        </a:solidFill>
                        <a:latin typeface="+mn-lt"/>
                      </a:endParaRPr>
                    </a:p>
                  </a:txBody>
                  <a:tcPr marL="0" marR="0" marT="36000" marB="0">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marL="0" marR="0" lvl="0" indent="0" algn="l" defTabSz="914400" rtl="0" eaLnBrk="1" fontAlgn="base" latinLnBrk="0" hangingPunct="1">
                        <a:lnSpc>
                          <a:spcPct val="90000"/>
                        </a:lnSpc>
                        <a:spcBef>
                          <a:spcPts val="0"/>
                        </a:spcBef>
                        <a:spcAft>
                          <a:spcPts val="0"/>
                        </a:spcAft>
                        <a:buClr>
                          <a:schemeClr val="tx2">
                            <a:lumMod val="40000"/>
                            <a:lumOff val="60000"/>
                          </a:schemeClr>
                        </a:buClr>
                        <a:buSzTx/>
                        <a:buFontTx/>
                        <a:buNone/>
                        <a:tabLst/>
                        <a:defRPr/>
                      </a:pPr>
                      <a:r>
                        <a:rPr lang="ja-JP" altLang="en-US" sz="1600" b="1" baseline="0" dirty="0">
                          <a:solidFill>
                            <a:schemeClr val="tx1">
                              <a:lumMod val="65000"/>
                              <a:lumOff val="35000"/>
                            </a:schemeClr>
                          </a:solidFill>
                          <a:latin typeface="+mn-lt"/>
                        </a:rPr>
                        <a:t>本社・支社間の</a:t>
                      </a:r>
                      <a:br>
                        <a:rPr lang="en-US" altLang="ja-JP" sz="1600" b="1" baseline="0" dirty="0">
                          <a:solidFill>
                            <a:schemeClr val="tx1">
                              <a:lumMod val="65000"/>
                              <a:lumOff val="35000"/>
                            </a:schemeClr>
                          </a:solidFill>
                          <a:latin typeface="+mn-lt"/>
                        </a:rPr>
                      </a:br>
                      <a:r>
                        <a:rPr lang="ja-JP" altLang="en-US" sz="1600" b="1" baseline="0" dirty="0">
                          <a:solidFill>
                            <a:schemeClr val="tx1">
                              <a:lumMod val="65000"/>
                              <a:lumOff val="35000"/>
                            </a:schemeClr>
                          </a:solidFill>
                          <a:latin typeface="+mn-lt"/>
                        </a:rPr>
                        <a:t>コミュニケーションロスが発生している</a:t>
                      </a:r>
                    </a:p>
                  </a:txBody>
                  <a:tcPr marL="72000" marR="0" marT="36000" marB="0">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1018106"/>
                  </a:ext>
                </a:extLst>
              </a:tr>
              <a:tr h="792000">
                <a:tc>
                  <a:txBody>
                    <a:bodyPr/>
                    <a:lstStyle/>
                    <a:p>
                      <a:pPr marL="90000" indent="-90000">
                        <a:lnSpc>
                          <a:spcPct val="90000"/>
                        </a:lnSpc>
                        <a:spcAft>
                          <a:spcPts val="600"/>
                        </a:spcAft>
                        <a:buClr>
                          <a:schemeClr val="tx2">
                            <a:lumMod val="40000"/>
                            <a:lumOff val="60000"/>
                          </a:schemeClr>
                        </a:buClr>
                        <a:buFont typeface="Arial" panose="020B0604020202020204" pitchFamily="34" charset="0"/>
                        <a:buChar char="•"/>
                        <a:tabLst/>
                      </a:pPr>
                      <a:endParaRPr lang="ja-JP" altLang="en-US" sz="1200" baseline="0" dirty="0">
                        <a:solidFill>
                          <a:schemeClr val="tx1"/>
                        </a:solidFill>
                        <a:latin typeface="+mn-lt"/>
                      </a:endParaRPr>
                    </a:p>
                  </a:txBody>
                  <a:tcPr marL="0" marR="0" marT="72000" marB="0">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marL="144000" indent="-144000">
                        <a:lnSpc>
                          <a:spcPct val="90000"/>
                        </a:lnSpc>
                        <a:spcAft>
                          <a:spcPts val="300"/>
                        </a:spcAft>
                        <a:buClr>
                          <a:schemeClr val="bg1">
                            <a:lumMod val="85000"/>
                          </a:schemeClr>
                        </a:buClr>
                        <a:buFont typeface="Wingdings" panose="05000000000000000000" pitchFamily="2" charset="2"/>
                        <a:buChar char="l"/>
                        <a:tabLst/>
                      </a:pPr>
                      <a:r>
                        <a:rPr lang="ja-JP" altLang="en-US" sz="1400" baseline="0" dirty="0">
                          <a:solidFill>
                            <a:schemeClr val="tx2"/>
                          </a:solidFill>
                          <a:latin typeface="+mn-lt"/>
                        </a:rPr>
                        <a:t>本部と支社間のデータに齟齬があり、調整作業に多くの時間を要している</a:t>
                      </a:r>
                    </a:p>
                    <a:p>
                      <a:pPr marL="144000" indent="-144000">
                        <a:lnSpc>
                          <a:spcPct val="90000"/>
                        </a:lnSpc>
                        <a:spcAft>
                          <a:spcPts val="300"/>
                        </a:spcAft>
                        <a:buClr>
                          <a:schemeClr val="bg1">
                            <a:lumMod val="85000"/>
                          </a:schemeClr>
                        </a:buClr>
                        <a:buFont typeface="Wingdings" panose="05000000000000000000" pitchFamily="2" charset="2"/>
                        <a:buChar char="l"/>
                        <a:tabLst/>
                      </a:pPr>
                      <a:r>
                        <a:rPr lang="ja-JP" altLang="en-US" sz="1400" baseline="0" dirty="0">
                          <a:solidFill>
                            <a:schemeClr val="tx2"/>
                          </a:solidFill>
                          <a:latin typeface="+mn-lt"/>
                        </a:rPr>
                        <a:t>重要情報がうまく伝わっておらず、人手でカバーしているため、支社間によるバラつきが発生している</a:t>
                      </a:r>
                      <a:endParaRPr lang="en-US" altLang="ja-JP" sz="1400" baseline="0" dirty="0">
                        <a:solidFill>
                          <a:schemeClr val="tx2"/>
                        </a:solidFill>
                        <a:latin typeface="+mn-lt"/>
                      </a:endParaRPr>
                    </a:p>
                  </a:txBody>
                  <a:tcPr marL="36000" marR="0" marT="72000" marB="0">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8" name="表 7">
            <a:extLst>
              <a:ext uri="{FF2B5EF4-FFF2-40B4-BE49-F238E27FC236}">
                <a16:creationId xmlns:a16="http://schemas.microsoft.com/office/drawing/2014/main" id="{E5B9DB8E-E1B5-44FE-BF3D-59DCBE41BBB1}"/>
              </a:ext>
            </a:extLst>
          </p:cNvPr>
          <p:cNvGraphicFramePr>
            <a:graphicFrameLocks noGrp="1"/>
          </p:cNvGraphicFramePr>
          <p:nvPr>
            <p:extLst>
              <p:ext uri="{D42A27DB-BD31-4B8C-83A1-F6EECF244321}">
                <p14:modId xmlns:p14="http://schemas.microsoft.com/office/powerpoint/2010/main" val="874431067"/>
              </p:ext>
            </p:extLst>
          </p:nvPr>
        </p:nvGraphicFramePr>
        <p:xfrm>
          <a:off x="252000" y="4931041"/>
          <a:ext cx="4932000" cy="1749396"/>
        </p:xfrm>
        <a:graphic>
          <a:graphicData uri="http://schemas.openxmlformats.org/drawingml/2006/table">
            <a:tbl>
              <a:tblPr bandRow="1">
                <a:tableStyleId>{5C22544A-7EE6-4342-B048-85BDC9FD1C3A}</a:tableStyleId>
              </a:tblPr>
              <a:tblGrid>
                <a:gridCol w="72000">
                  <a:extLst>
                    <a:ext uri="{9D8B030D-6E8A-4147-A177-3AD203B41FA5}">
                      <a16:colId xmlns:a16="http://schemas.microsoft.com/office/drawing/2014/main" val="2786291912"/>
                    </a:ext>
                  </a:extLst>
                </a:gridCol>
                <a:gridCol w="4860000">
                  <a:extLst>
                    <a:ext uri="{9D8B030D-6E8A-4147-A177-3AD203B41FA5}">
                      <a16:colId xmlns:a16="http://schemas.microsoft.com/office/drawing/2014/main" val="20000"/>
                    </a:ext>
                  </a:extLst>
                </a:gridCol>
              </a:tblGrid>
              <a:tr h="396000">
                <a:tc gridSpan="2">
                  <a:txBody>
                    <a:bodyPr/>
                    <a:lstStyle/>
                    <a:p>
                      <a:pPr marL="0" marR="0" lvl="0" indent="0" algn="l" defTabSz="914400" rtl="0" eaLnBrk="1" fontAlgn="base" latinLnBrk="0" hangingPunct="1">
                        <a:lnSpc>
                          <a:spcPct val="90000"/>
                        </a:lnSpc>
                        <a:spcBef>
                          <a:spcPts val="0"/>
                        </a:spcBef>
                        <a:spcAft>
                          <a:spcPts val="0"/>
                        </a:spcAft>
                        <a:buClr>
                          <a:schemeClr val="tx2">
                            <a:lumMod val="40000"/>
                            <a:lumOff val="60000"/>
                          </a:schemeClr>
                        </a:buClr>
                        <a:buSzTx/>
                        <a:buFontTx/>
                        <a:buNone/>
                        <a:tabLst/>
                        <a:defRPr/>
                      </a:pPr>
                      <a:r>
                        <a:rPr lang="ja-JP" altLang="en-US" sz="1400" b="0" baseline="0" dirty="0">
                          <a:solidFill>
                            <a:schemeClr val="bg1"/>
                          </a:solidFill>
                          <a:latin typeface="+mn-lt"/>
                        </a:rPr>
                        <a:t>分断化されたシステムがオペレーション負荷を上げる状態になっている</a:t>
                      </a:r>
                    </a:p>
                  </a:txBody>
                  <a:tcPr marL="36000" marR="0" marT="36000" marB="0"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hMerge="1">
                  <a:txBody>
                    <a:bodyPr/>
                    <a:lstStyle/>
                    <a:p>
                      <a:pPr marL="0" marR="0" lvl="0" indent="0" algn="l" defTabSz="914400" rtl="0" eaLnBrk="1" fontAlgn="base" latinLnBrk="0" hangingPunct="1">
                        <a:lnSpc>
                          <a:spcPct val="90000"/>
                        </a:lnSpc>
                        <a:spcBef>
                          <a:spcPts val="0"/>
                        </a:spcBef>
                        <a:spcAft>
                          <a:spcPts val="0"/>
                        </a:spcAft>
                        <a:buClr>
                          <a:schemeClr val="accent5">
                            <a:lumMod val="75000"/>
                          </a:schemeClr>
                        </a:buClr>
                        <a:buSzTx/>
                        <a:buFontTx/>
                        <a:buNone/>
                        <a:tabLst/>
                        <a:defRPr/>
                      </a:pPr>
                      <a:endParaRPr lang="ja-JP" altLang="en-US" sz="1800" b="1">
                        <a:solidFill>
                          <a:schemeClr val="bg1"/>
                        </a:solidFill>
                        <a:latin typeface="IBM Plex Sans" panose="020B0503050203000203" pitchFamily="34" charset="0"/>
                      </a:endParaRPr>
                    </a:p>
                  </a:txBody>
                  <a:tcPr marL="36000" marR="0" marT="36000" marB="0">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054ADA"/>
                    </a:solidFill>
                  </a:tcPr>
                </a:tc>
                <a:extLst>
                  <a:ext uri="{0D108BD9-81ED-4DB2-BD59-A6C34878D82A}">
                    <a16:rowId xmlns:a16="http://schemas.microsoft.com/office/drawing/2014/main" val="495554354"/>
                  </a:ext>
                </a:extLst>
              </a:tr>
              <a:tr h="475200">
                <a:tc>
                  <a:txBody>
                    <a:bodyPr/>
                    <a:lstStyle/>
                    <a:p>
                      <a:pPr marL="0" marR="0" lvl="0" indent="0" algn="l" defTabSz="914400" rtl="0" eaLnBrk="1" fontAlgn="base" latinLnBrk="0" hangingPunct="1">
                        <a:lnSpc>
                          <a:spcPct val="90000"/>
                        </a:lnSpc>
                        <a:spcBef>
                          <a:spcPts val="0"/>
                        </a:spcBef>
                        <a:spcAft>
                          <a:spcPts val="0"/>
                        </a:spcAft>
                        <a:buClr>
                          <a:schemeClr val="tx2">
                            <a:lumMod val="40000"/>
                            <a:lumOff val="60000"/>
                          </a:schemeClr>
                        </a:buClr>
                        <a:buSzTx/>
                        <a:buFontTx/>
                        <a:buNone/>
                        <a:tabLst/>
                        <a:defRPr/>
                      </a:pPr>
                      <a:endParaRPr lang="ja-JP" altLang="en-US" sz="1200" b="1" baseline="0" dirty="0">
                        <a:solidFill>
                          <a:schemeClr val="bg1"/>
                        </a:solidFill>
                        <a:latin typeface="+mn-lt"/>
                      </a:endParaRPr>
                    </a:p>
                  </a:txBody>
                  <a:tcPr marL="0" marR="0" marT="36000" marB="0">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marL="0" marR="0" lvl="0" indent="0" algn="l" defTabSz="914400" rtl="0" eaLnBrk="1" fontAlgn="base" latinLnBrk="0" hangingPunct="1">
                        <a:lnSpc>
                          <a:spcPct val="90000"/>
                        </a:lnSpc>
                        <a:spcBef>
                          <a:spcPts val="0"/>
                        </a:spcBef>
                        <a:spcAft>
                          <a:spcPts val="0"/>
                        </a:spcAft>
                        <a:buClr>
                          <a:schemeClr val="tx2">
                            <a:lumMod val="40000"/>
                            <a:lumOff val="60000"/>
                          </a:schemeClr>
                        </a:buClr>
                        <a:buSzTx/>
                        <a:buFontTx/>
                        <a:buNone/>
                        <a:tabLst/>
                        <a:defRPr/>
                      </a:pPr>
                      <a:r>
                        <a:rPr lang="ja-JP" altLang="en-US" sz="1600" b="1" baseline="0" dirty="0">
                          <a:solidFill>
                            <a:schemeClr val="tx1">
                              <a:lumMod val="65000"/>
                              <a:lumOff val="35000"/>
                            </a:schemeClr>
                          </a:solidFill>
                          <a:latin typeface="+mn-lt"/>
                        </a:rPr>
                        <a:t>データカテゴリや条件などで</a:t>
                      </a:r>
                      <a:br>
                        <a:rPr lang="en-US" altLang="ja-JP" sz="1600" b="1" baseline="0" dirty="0">
                          <a:solidFill>
                            <a:schemeClr val="tx1">
                              <a:lumMod val="65000"/>
                              <a:lumOff val="35000"/>
                            </a:schemeClr>
                          </a:solidFill>
                          <a:latin typeface="+mn-lt"/>
                        </a:rPr>
                      </a:br>
                      <a:r>
                        <a:rPr lang="ja-JP" altLang="en-US" sz="1600" b="1" baseline="0" dirty="0">
                          <a:solidFill>
                            <a:schemeClr val="tx1">
                              <a:lumMod val="65000"/>
                              <a:lumOff val="35000"/>
                            </a:schemeClr>
                          </a:solidFill>
                          <a:latin typeface="+mn-lt"/>
                        </a:rPr>
                        <a:t>システムを使い分けなくてはならない</a:t>
                      </a:r>
                    </a:p>
                  </a:txBody>
                  <a:tcPr marL="72000" marR="0" marT="36000" marB="0">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1018106"/>
                  </a:ext>
                </a:extLst>
              </a:tr>
              <a:tr h="792000">
                <a:tc>
                  <a:txBody>
                    <a:bodyPr/>
                    <a:lstStyle/>
                    <a:p>
                      <a:pPr marL="90000" indent="-90000">
                        <a:lnSpc>
                          <a:spcPct val="90000"/>
                        </a:lnSpc>
                        <a:spcAft>
                          <a:spcPts val="600"/>
                        </a:spcAft>
                        <a:buClr>
                          <a:schemeClr val="tx2">
                            <a:lumMod val="40000"/>
                            <a:lumOff val="60000"/>
                          </a:schemeClr>
                        </a:buClr>
                        <a:buFont typeface="Arial" panose="020B0604020202020204" pitchFamily="34" charset="0"/>
                        <a:buChar char="•"/>
                        <a:tabLst/>
                      </a:pPr>
                      <a:endParaRPr lang="ja-JP" altLang="en-US" sz="1200" baseline="0" dirty="0">
                        <a:solidFill>
                          <a:schemeClr val="tx1"/>
                        </a:solidFill>
                        <a:latin typeface="+mn-lt"/>
                      </a:endParaRPr>
                    </a:p>
                  </a:txBody>
                  <a:tcPr marL="0" marR="0" marT="72000" marB="0">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marL="144000" indent="-144000">
                        <a:lnSpc>
                          <a:spcPct val="90000"/>
                        </a:lnSpc>
                        <a:spcAft>
                          <a:spcPts val="300"/>
                        </a:spcAft>
                        <a:buClr>
                          <a:schemeClr val="bg1">
                            <a:lumMod val="85000"/>
                          </a:schemeClr>
                        </a:buClr>
                        <a:buFont typeface="Wingdings" panose="05000000000000000000" pitchFamily="2" charset="2"/>
                        <a:buChar char="l"/>
                        <a:tabLst/>
                      </a:pPr>
                      <a:r>
                        <a:rPr lang="ja-JP" altLang="en-US" sz="1400" baseline="0" dirty="0">
                          <a:solidFill>
                            <a:schemeClr val="tx2"/>
                          </a:solidFill>
                          <a:latin typeface="+mn-lt"/>
                        </a:rPr>
                        <a:t>データカテゴリーごとにシステムの使い分けが発生し、</a:t>
                      </a:r>
                      <a:br>
                        <a:rPr lang="en-US" altLang="ja-JP" sz="1400" baseline="0" dirty="0">
                          <a:solidFill>
                            <a:schemeClr val="tx2"/>
                          </a:solidFill>
                          <a:latin typeface="+mn-lt"/>
                        </a:rPr>
                      </a:br>
                      <a:r>
                        <a:rPr lang="ja-JP" altLang="en-US" sz="1400" baseline="0" dirty="0">
                          <a:solidFill>
                            <a:schemeClr val="tx2"/>
                          </a:solidFill>
                          <a:latin typeface="+mn-lt"/>
                        </a:rPr>
                        <a:t>オペレーションが複雑になっている</a:t>
                      </a:r>
                    </a:p>
                    <a:p>
                      <a:pPr marL="144000" indent="-144000">
                        <a:lnSpc>
                          <a:spcPct val="90000"/>
                        </a:lnSpc>
                        <a:spcAft>
                          <a:spcPts val="300"/>
                        </a:spcAft>
                        <a:buClr>
                          <a:schemeClr val="bg1">
                            <a:lumMod val="85000"/>
                          </a:schemeClr>
                        </a:buClr>
                        <a:buFont typeface="Wingdings" panose="05000000000000000000" pitchFamily="2" charset="2"/>
                        <a:buChar char="l"/>
                        <a:tabLst/>
                      </a:pPr>
                      <a:r>
                        <a:rPr lang="ja-JP" altLang="en-US" sz="1400" baseline="0" dirty="0">
                          <a:solidFill>
                            <a:schemeClr val="tx2"/>
                          </a:solidFill>
                          <a:latin typeface="+mn-lt"/>
                        </a:rPr>
                        <a:t>システムの使い分けに必要な操作マニュアルなどの参照先も点在していて、探すだけで時間がかかってしまう</a:t>
                      </a:r>
                    </a:p>
                  </a:txBody>
                  <a:tcPr marL="36000" marR="0" marT="72000" marB="0">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10" name="表 9">
            <a:extLst>
              <a:ext uri="{FF2B5EF4-FFF2-40B4-BE49-F238E27FC236}">
                <a16:creationId xmlns:a16="http://schemas.microsoft.com/office/drawing/2014/main" id="{1886C4D2-CBD3-48CE-B1D2-ABAA6B7D7476}"/>
              </a:ext>
            </a:extLst>
          </p:cNvPr>
          <p:cNvGraphicFramePr>
            <a:graphicFrameLocks noGrp="1"/>
          </p:cNvGraphicFramePr>
          <p:nvPr>
            <p:extLst>
              <p:ext uri="{D42A27DB-BD31-4B8C-83A1-F6EECF244321}">
                <p14:modId xmlns:p14="http://schemas.microsoft.com/office/powerpoint/2010/main" val="322182871"/>
              </p:ext>
            </p:extLst>
          </p:nvPr>
        </p:nvGraphicFramePr>
        <p:xfrm>
          <a:off x="6924000" y="1420326"/>
          <a:ext cx="4932000" cy="2262384"/>
        </p:xfrm>
        <a:graphic>
          <a:graphicData uri="http://schemas.openxmlformats.org/drawingml/2006/table">
            <a:tbl>
              <a:tblPr firstRow="1" bandRow="1"/>
              <a:tblGrid>
                <a:gridCol w="4932000">
                  <a:extLst>
                    <a:ext uri="{9D8B030D-6E8A-4147-A177-3AD203B41FA5}">
                      <a16:colId xmlns:a16="http://schemas.microsoft.com/office/drawing/2014/main" val="20001"/>
                    </a:ext>
                  </a:extLst>
                </a:gridCol>
              </a:tblGrid>
              <a:tr h="246681">
                <a:tc>
                  <a:txBody>
                    <a:bodyPr/>
                    <a:lstStyle/>
                    <a:p>
                      <a:pPr marL="0" marR="0" indent="0" algn="l" defTabSz="914400" rtl="0" eaLnBrk="1" fontAlgn="auto" latinLnBrk="0" hangingPunct="1">
                        <a:lnSpc>
                          <a:spcPct val="90000"/>
                        </a:lnSpc>
                        <a:spcBef>
                          <a:spcPts val="0"/>
                        </a:spcBef>
                        <a:spcAft>
                          <a:spcPts val="0"/>
                        </a:spcAft>
                        <a:buClr>
                          <a:schemeClr val="tx2">
                            <a:lumMod val="60000"/>
                            <a:lumOff val="40000"/>
                          </a:schemeClr>
                        </a:buClr>
                        <a:buSzTx/>
                        <a:buFontTx/>
                        <a:buNone/>
                        <a:tabLst/>
                        <a:defRPr/>
                      </a:pPr>
                      <a:r>
                        <a:rPr kumimoji="1" lang="en-US" altLang="ja-JP" sz="5400" b="1" kern="1200" baseline="0" dirty="0">
                          <a:solidFill>
                            <a:schemeClr val="bg2">
                              <a:lumMod val="25000"/>
                            </a:schemeClr>
                          </a:solidFill>
                          <a:latin typeface="+mn-lt"/>
                          <a:ea typeface="+mn-ea"/>
                          <a:cs typeface=""/>
                        </a:rPr>
                        <a:t>1</a:t>
                      </a:r>
                      <a:endParaRPr kumimoji="1" lang="ja-JP" altLang="en-US" sz="1400" b="1" kern="1200" baseline="0" dirty="0">
                        <a:solidFill>
                          <a:schemeClr val="bg2">
                            <a:lumMod val="25000"/>
                          </a:schemeClr>
                        </a:solidFill>
                        <a:latin typeface="+mn-lt"/>
                        <a:ea typeface="+mn-ea"/>
                        <a:cs typeface=""/>
                      </a:endParaRPr>
                    </a:p>
                  </a:txBody>
                  <a:tcPr marL="36000" marR="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2601575"/>
                  </a:ext>
                </a:extLst>
              </a:tr>
              <a:tr h="720000">
                <a:tc>
                  <a:txBody>
                    <a:bodyPr/>
                    <a:lstStyle>
                      <a:lvl1pPr marL="0" algn="l" defTabSz="685800" rtl="0" eaLnBrk="1" latinLnBrk="0" hangingPunct="1">
                        <a:defRPr kumimoji="1" sz="1350" b="1" kern="1200">
                          <a:solidFill>
                            <a:schemeClr val="lt1"/>
                          </a:solidFill>
                          <a:latin typeface="Meiryo UI"/>
                          <a:ea typeface="Meiryo UI"/>
                          <a:cs typeface=""/>
                        </a:defRPr>
                      </a:lvl1pPr>
                      <a:lvl2pPr marL="342900" algn="l" defTabSz="685800" rtl="0" eaLnBrk="1" latinLnBrk="0" hangingPunct="1">
                        <a:defRPr kumimoji="1" sz="1350" b="1" kern="1200">
                          <a:solidFill>
                            <a:schemeClr val="lt1"/>
                          </a:solidFill>
                          <a:latin typeface="Meiryo UI"/>
                          <a:ea typeface="Meiryo UI"/>
                          <a:cs typeface=""/>
                        </a:defRPr>
                      </a:lvl2pPr>
                      <a:lvl3pPr marL="685800" algn="l" defTabSz="685800" rtl="0" eaLnBrk="1" latinLnBrk="0" hangingPunct="1">
                        <a:defRPr kumimoji="1" sz="1350" b="1" kern="1200">
                          <a:solidFill>
                            <a:schemeClr val="lt1"/>
                          </a:solidFill>
                          <a:latin typeface="Meiryo UI"/>
                          <a:ea typeface="Meiryo UI"/>
                          <a:cs typeface=""/>
                        </a:defRPr>
                      </a:lvl3pPr>
                      <a:lvl4pPr marL="1028700" algn="l" defTabSz="685800" rtl="0" eaLnBrk="1" latinLnBrk="0" hangingPunct="1">
                        <a:defRPr kumimoji="1" sz="1350" b="1" kern="1200">
                          <a:solidFill>
                            <a:schemeClr val="lt1"/>
                          </a:solidFill>
                          <a:latin typeface="Meiryo UI"/>
                          <a:ea typeface="Meiryo UI"/>
                          <a:cs typeface=""/>
                        </a:defRPr>
                      </a:lvl4pPr>
                      <a:lvl5pPr marL="1371600" algn="l" defTabSz="685800" rtl="0" eaLnBrk="1" latinLnBrk="0" hangingPunct="1">
                        <a:defRPr kumimoji="1" sz="1350" b="1" kern="1200">
                          <a:solidFill>
                            <a:schemeClr val="lt1"/>
                          </a:solidFill>
                          <a:latin typeface="Meiryo UI"/>
                          <a:ea typeface="Meiryo UI"/>
                          <a:cs typeface=""/>
                        </a:defRPr>
                      </a:lvl5pPr>
                      <a:lvl6pPr marL="1714500" algn="l" defTabSz="685800" rtl="0" eaLnBrk="1" latinLnBrk="0" hangingPunct="1">
                        <a:defRPr kumimoji="1" sz="1350" b="1" kern="1200">
                          <a:solidFill>
                            <a:schemeClr val="lt1"/>
                          </a:solidFill>
                          <a:latin typeface="Meiryo UI"/>
                          <a:ea typeface="Meiryo UI"/>
                          <a:cs typeface=""/>
                        </a:defRPr>
                      </a:lvl6pPr>
                      <a:lvl7pPr marL="2057400" algn="l" defTabSz="685800" rtl="0" eaLnBrk="1" latinLnBrk="0" hangingPunct="1">
                        <a:defRPr kumimoji="1" sz="1350" b="1" kern="1200">
                          <a:solidFill>
                            <a:schemeClr val="lt1"/>
                          </a:solidFill>
                          <a:latin typeface="Meiryo UI"/>
                          <a:ea typeface="Meiryo UI"/>
                          <a:cs typeface=""/>
                        </a:defRPr>
                      </a:lvl7pPr>
                      <a:lvl8pPr marL="2400300" algn="l" defTabSz="685800" rtl="0" eaLnBrk="1" latinLnBrk="0" hangingPunct="1">
                        <a:defRPr kumimoji="1" sz="1350" b="1" kern="1200">
                          <a:solidFill>
                            <a:schemeClr val="lt1"/>
                          </a:solidFill>
                          <a:latin typeface="Meiryo UI"/>
                          <a:ea typeface="Meiryo UI"/>
                          <a:cs typeface=""/>
                        </a:defRPr>
                      </a:lvl8pPr>
                      <a:lvl9pPr marL="2743200" algn="l" defTabSz="685800" rtl="0" eaLnBrk="1" latinLnBrk="0" hangingPunct="1">
                        <a:defRPr kumimoji="1" sz="1350" b="1" kern="1200">
                          <a:solidFill>
                            <a:schemeClr val="lt1"/>
                          </a:solidFill>
                          <a:latin typeface="Meiryo UI"/>
                          <a:ea typeface="Meiryo UI"/>
                          <a:cs typeface=""/>
                        </a:defRPr>
                      </a:lvl9pPr>
                    </a:lstStyle>
                    <a:p>
                      <a:pPr marL="0" marR="0" indent="0" algn="l" defTabSz="914400" rtl="0" eaLnBrk="1" fontAlgn="auto" latinLnBrk="0" hangingPunct="1">
                        <a:lnSpc>
                          <a:spcPct val="90000"/>
                        </a:lnSpc>
                        <a:spcBef>
                          <a:spcPts val="0"/>
                        </a:spcBef>
                        <a:spcAft>
                          <a:spcPts val="0"/>
                        </a:spcAft>
                        <a:buClr>
                          <a:schemeClr val="tx2">
                            <a:lumMod val="60000"/>
                            <a:lumOff val="40000"/>
                          </a:schemeClr>
                        </a:buClr>
                        <a:buSzTx/>
                        <a:buFontTx/>
                        <a:buNone/>
                        <a:tabLst/>
                        <a:defRPr/>
                      </a:pPr>
                      <a:r>
                        <a:rPr kumimoji="1" lang="ja-JP" altLang="en-US" sz="2000" b="1" kern="1200" baseline="0" dirty="0">
                          <a:solidFill>
                            <a:schemeClr val="bg1"/>
                          </a:solidFill>
                          <a:latin typeface="+mn-lt"/>
                          <a:ea typeface="+mn-ea"/>
                          <a:cs typeface=""/>
                        </a:rPr>
                        <a:t>デジタル化の抜本改革による</a:t>
                      </a:r>
                      <a:br>
                        <a:rPr kumimoji="1" lang="en-US" altLang="ja-JP" sz="2000" b="1" kern="1200" baseline="0" dirty="0">
                          <a:solidFill>
                            <a:schemeClr val="bg1"/>
                          </a:solidFill>
                          <a:latin typeface="+mn-lt"/>
                          <a:ea typeface="+mn-ea"/>
                          <a:cs typeface=""/>
                        </a:rPr>
                      </a:br>
                      <a:r>
                        <a:rPr kumimoji="1" lang="ja-JP" altLang="en-US" sz="2000" b="1" kern="1200" baseline="0" dirty="0">
                          <a:solidFill>
                            <a:schemeClr val="bg1"/>
                          </a:solidFill>
                          <a:latin typeface="+mn-lt"/>
                          <a:ea typeface="+mn-ea"/>
                          <a:cs typeface=""/>
                        </a:rPr>
                        <a:t>業務・システムの高度化を図る</a:t>
                      </a:r>
                    </a:p>
                  </a:txBody>
                  <a:tcPr marL="36000" marR="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720000">
                <a:tc>
                  <a:txBody>
                    <a:bodyPr/>
                    <a:lstStyle>
                      <a:lvl1pPr marL="0" algn="l" defTabSz="685800" rtl="0" eaLnBrk="1" latinLnBrk="0" hangingPunct="1">
                        <a:defRPr kumimoji="1" sz="1350" kern="1200">
                          <a:solidFill>
                            <a:schemeClr val="dk1"/>
                          </a:solidFill>
                          <a:latin typeface="Meiryo UI"/>
                          <a:ea typeface="Meiryo UI"/>
                          <a:cs typeface=""/>
                        </a:defRPr>
                      </a:lvl1pPr>
                      <a:lvl2pPr marL="342900" algn="l" defTabSz="685800" rtl="0" eaLnBrk="1" latinLnBrk="0" hangingPunct="1">
                        <a:defRPr kumimoji="1" sz="1350" kern="1200">
                          <a:solidFill>
                            <a:schemeClr val="dk1"/>
                          </a:solidFill>
                          <a:latin typeface="Meiryo UI"/>
                          <a:ea typeface="Meiryo UI"/>
                          <a:cs typeface=""/>
                        </a:defRPr>
                      </a:lvl2pPr>
                      <a:lvl3pPr marL="685800" algn="l" defTabSz="685800" rtl="0" eaLnBrk="1" latinLnBrk="0" hangingPunct="1">
                        <a:defRPr kumimoji="1" sz="1350" kern="1200">
                          <a:solidFill>
                            <a:schemeClr val="dk1"/>
                          </a:solidFill>
                          <a:latin typeface="Meiryo UI"/>
                          <a:ea typeface="Meiryo UI"/>
                          <a:cs typeface=""/>
                        </a:defRPr>
                      </a:lvl3pPr>
                      <a:lvl4pPr marL="1028700" algn="l" defTabSz="685800" rtl="0" eaLnBrk="1" latinLnBrk="0" hangingPunct="1">
                        <a:defRPr kumimoji="1" sz="1350" kern="1200">
                          <a:solidFill>
                            <a:schemeClr val="dk1"/>
                          </a:solidFill>
                          <a:latin typeface="Meiryo UI"/>
                          <a:ea typeface="Meiryo UI"/>
                          <a:cs typeface=""/>
                        </a:defRPr>
                      </a:lvl4pPr>
                      <a:lvl5pPr marL="1371600" algn="l" defTabSz="685800" rtl="0" eaLnBrk="1" latinLnBrk="0" hangingPunct="1">
                        <a:defRPr kumimoji="1" sz="1350" kern="1200">
                          <a:solidFill>
                            <a:schemeClr val="dk1"/>
                          </a:solidFill>
                          <a:latin typeface="Meiryo UI"/>
                          <a:ea typeface="Meiryo UI"/>
                          <a:cs typeface=""/>
                        </a:defRPr>
                      </a:lvl5pPr>
                      <a:lvl6pPr marL="1714500" algn="l" defTabSz="685800" rtl="0" eaLnBrk="1" latinLnBrk="0" hangingPunct="1">
                        <a:defRPr kumimoji="1" sz="1350" kern="1200">
                          <a:solidFill>
                            <a:schemeClr val="dk1"/>
                          </a:solidFill>
                          <a:latin typeface="Meiryo UI"/>
                          <a:ea typeface="Meiryo UI"/>
                          <a:cs typeface=""/>
                        </a:defRPr>
                      </a:lvl6pPr>
                      <a:lvl7pPr marL="2057400" algn="l" defTabSz="685800" rtl="0" eaLnBrk="1" latinLnBrk="0" hangingPunct="1">
                        <a:defRPr kumimoji="1" sz="1350" kern="1200">
                          <a:solidFill>
                            <a:schemeClr val="dk1"/>
                          </a:solidFill>
                          <a:latin typeface="Meiryo UI"/>
                          <a:ea typeface="Meiryo UI"/>
                          <a:cs typeface=""/>
                        </a:defRPr>
                      </a:lvl7pPr>
                      <a:lvl8pPr marL="2400300" algn="l" defTabSz="685800" rtl="0" eaLnBrk="1" latinLnBrk="0" hangingPunct="1">
                        <a:defRPr kumimoji="1" sz="1350" kern="1200">
                          <a:solidFill>
                            <a:schemeClr val="dk1"/>
                          </a:solidFill>
                          <a:latin typeface="Meiryo UI"/>
                          <a:ea typeface="Meiryo UI"/>
                          <a:cs typeface=""/>
                        </a:defRPr>
                      </a:lvl8pPr>
                      <a:lvl9pPr marL="2743200" algn="l" defTabSz="685800" rtl="0" eaLnBrk="1" latinLnBrk="0" hangingPunct="1">
                        <a:defRPr kumimoji="1" sz="1350" kern="1200">
                          <a:solidFill>
                            <a:schemeClr val="dk1"/>
                          </a:solidFill>
                          <a:latin typeface="Meiryo UI"/>
                          <a:ea typeface="Meiryo UI"/>
                          <a:cs typeface=""/>
                        </a:defRPr>
                      </a:lvl9pPr>
                    </a:lstStyle>
                    <a:p>
                      <a:pPr eaLnBrk="1" fontAlgn="auto" hangingPunct="1">
                        <a:lnSpc>
                          <a:spcPct val="90000"/>
                        </a:lnSpc>
                        <a:spcBef>
                          <a:spcPts val="0"/>
                        </a:spcBef>
                        <a:spcAft>
                          <a:spcPts val="0"/>
                        </a:spcAft>
                        <a:buClr>
                          <a:srgbClr val="000066"/>
                        </a:buClr>
                        <a:defRPr/>
                      </a:pPr>
                      <a:r>
                        <a:rPr kumimoji="0" lang="ja-JP" altLang="en-US" sz="1400" kern="0" baseline="0" dirty="0">
                          <a:solidFill>
                            <a:schemeClr val="tx2"/>
                          </a:solidFill>
                          <a:latin typeface="+mn-lt"/>
                          <a:ea typeface="+mn-ea"/>
                        </a:rPr>
                        <a:t>クラウドや</a:t>
                      </a:r>
                      <a:r>
                        <a:rPr kumimoji="0" lang="en-US" altLang="ja-JP" sz="1400" kern="0" baseline="0" dirty="0">
                          <a:solidFill>
                            <a:schemeClr val="tx2"/>
                          </a:solidFill>
                          <a:latin typeface="+mn-lt"/>
                          <a:ea typeface="+mn-ea"/>
                        </a:rPr>
                        <a:t>AI</a:t>
                      </a:r>
                      <a:r>
                        <a:rPr kumimoji="0" lang="ja-JP" altLang="en-US" sz="1400" kern="0" baseline="0" dirty="0">
                          <a:solidFill>
                            <a:schemeClr val="tx2"/>
                          </a:solidFill>
                          <a:latin typeface="+mn-lt"/>
                          <a:ea typeface="+mn-ea"/>
                        </a:rPr>
                        <a:t>など最新テクノロジーを活用し、現行システム改修を急務として検討する。システムの刷新により、業務改革を推進し不具合の排除を目指す。</a:t>
                      </a: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13" name="正方形/長方形 12">
            <a:extLst>
              <a:ext uri="{FF2B5EF4-FFF2-40B4-BE49-F238E27FC236}">
                <a16:creationId xmlns:a16="http://schemas.microsoft.com/office/drawing/2014/main" id="{E632F395-BA41-474C-B2D4-2BF977CCF60A}"/>
              </a:ext>
            </a:extLst>
          </p:cNvPr>
          <p:cNvSpPr/>
          <p:nvPr/>
        </p:nvSpPr>
        <p:spPr>
          <a:xfrm>
            <a:off x="6924000" y="924251"/>
            <a:ext cx="3240000" cy="369332"/>
          </a:xfrm>
          <a:prstGeom prst="rect">
            <a:avLst/>
          </a:prstGeom>
        </p:spPr>
        <p:txBody>
          <a:bodyPr wrap="none" lIns="0">
            <a:spAutoFit/>
          </a:bodyPr>
          <a:lstStyle/>
          <a:p>
            <a:pPr lvl="1" indent="-550863"/>
            <a:r>
              <a:rPr lang="ja-JP" altLang="en-US" b="1" dirty="0">
                <a:solidFill>
                  <a:schemeClr val="bg2">
                    <a:lumMod val="50000"/>
                  </a:schemeClr>
                </a:solidFill>
              </a:rPr>
              <a:t>デジタル化に向けた解決の方向性</a:t>
            </a:r>
            <a:endParaRPr lang="en-US" altLang="ja-JP" b="1" dirty="0">
              <a:solidFill>
                <a:schemeClr val="bg2">
                  <a:lumMod val="50000"/>
                </a:schemeClr>
              </a:solidFill>
            </a:endParaRPr>
          </a:p>
        </p:txBody>
      </p:sp>
      <p:graphicFrame>
        <p:nvGraphicFramePr>
          <p:cNvPr id="14" name="表 13">
            <a:extLst>
              <a:ext uri="{FF2B5EF4-FFF2-40B4-BE49-F238E27FC236}">
                <a16:creationId xmlns:a16="http://schemas.microsoft.com/office/drawing/2014/main" id="{375AE59C-F049-445C-9E1F-D565E3525A04}"/>
              </a:ext>
            </a:extLst>
          </p:cNvPr>
          <p:cNvGraphicFramePr>
            <a:graphicFrameLocks noGrp="1"/>
          </p:cNvGraphicFramePr>
          <p:nvPr>
            <p:extLst>
              <p:ext uri="{D42A27DB-BD31-4B8C-83A1-F6EECF244321}">
                <p14:modId xmlns:p14="http://schemas.microsoft.com/office/powerpoint/2010/main" val="3264137745"/>
              </p:ext>
            </p:extLst>
          </p:nvPr>
        </p:nvGraphicFramePr>
        <p:xfrm>
          <a:off x="6924000" y="4047436"/>
          <a:ext cx="4932000" cy="2272104"/>
        </p:xfrm>
        <a:graphic>
          <a:graphicData uri="http://schemas.openxmlformats.org/drawingml/2006/table">
            <a:tbl>
              <a:tblPr firstRow="1" bandRow="1"/>
              <a:tblGrid>
                <a:gridCol w="4932000">
                  <a:extLst>
                    <a:ext uri="{9D8B030D-6E8A-4147-A177-3AD203B41FA5}">
                      <a16:colId xmlns:a16="http://schemas.microsoft.com/office/drawing/2014/main" val="20001"/>
                    </a:ext>
                  </a:extLst>
                </a:gridCol>
              </a:tblGrid>
              <a:tr h="246681">
                <a:tc>
                  <a:txBody>
                    <a:bodyPr/>
                    <a:lstStyle/>
                    <a:p>
                      <a:pPr marL="0" marR="0" indent="0" algn="l" defTabSz="914400" rtl="0" eaLnBrk="1" fontAlgn="auto" latinLnBrk="0" hangingPunct="1">
                        <a:lnSpc>
                          <a:spcPct val="90000"/>
                        </a:lnSpc>
                        <a:spcBef>
                          <a:spcPts val="0"/>
                        </a:spcBef>
                        <a:spcAft>
                          <a:spcPts val="0"/>
                        </a:spcAft>
                        <a:buClr>
                          <a:schemeClr val="tx2">
                            <a:lumMod val="60000"/>
                            <a:lumOff val="40000"/>
                          </a:schemeClr>
                        </a:buClr>
                        <a:buSzTx/>
                        <a:buFontTx/>
                        <a:buNone/>
                        <a:tabLst/>
                        <a:defRPr/>
                      </a:pPr>
                      <a:r>
                        <a:rPr kumimoji="1" lang="en-US" altLang="ja-JP" sz="5400" b="1" kern="1200" baseline="0" dirty="0">
                          <a:solidFill>
                            <a:srgbClr val="002060"/>
                          </a:solidFill>
                          <a:latin typeface="+mn-lt"/>
                          <a:ea typeface="+mn-ea"/>
                          <a:cs typeface=""/>
                        </a:rPr>
                        <a:t>2</a:t>
                      </a:r>
                      <a:endParaRPr kumimoji="1" lang="ja-JP" altLang="en-US" sz="5400" b="1" kern="1200" baseline="0" dirty="0">
                        <a:solidFill>
                          <a:srgbClr val="002060"/>
                        </a:solidFill>
                        <a:latin typeface="+mn-lt"/>
                        <a:ea typeface="+mn-ea"/>
                        <a:cs typeface=""/>
                      </a:endParaRPr>
                    </a:p>
                  </a:txBody>
                  <a:tcPr marL="3600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0173234"/>
                  </a:ext>
                </a:extLst>
              </a:tr>
              <a:tr h="720000">
                <a:tc>
                  <a:txBody>
                    <a:bodyPr/>
                    <a:lstStyle>
                      <a:lvl1pPr marL="0" algn="l" defTabSz="685800" rtl="0" eaLnBrk="1" latinLnBrk="0" hangingPunct="1">
                        <a:defRPr kumimoji="1" sz="1350" b="1" kern="1200">
                          <a:solidFill>
                            <a:schemeClr val="lt1"/>
                          </a:solidFill>
                          <a:latin typeface="Meiryo UI"/>
                          <a:ea typeface="Meiryo UI"/>
                          <a:cs typeface=""/>
                        </a:defRPr>
                      </a:lvl1pPr>
                      <a:lvl2pPr marL="342900" algn="l" defTabSz="685800" rtl="0" eaLnBrk="1" latinLnBrk="0" hangingPunct="1">
                        <a:defRPr kumimoji="1" sz="1350" b="1" kern="1200">
                          <a:solidFill>
                            <a:schemeClr val="lt1"/>
                          </a:solidFill>
                          <a:latin typeface="Meiryo UI"/>
                          <a:ea typeface="Meiryo UI"/>
                          <a:cs typeface=""/>
                        </a:defRPr>
                      </a:lvl2pPr>
                      <a:lvl3pPr marL="685800" algn="l" defTabSz="685800" rtl="0" eaLnBrk="1" latinLnBrk="0" hangingPunct="1">
                        <a:defRPr kumimoji="1" sz="1350" b="1" kern="1200">
                          <a:solidFill>
                            <a:schemeClr val="lt1"/>
                          </a:solidFill>
                          <a:latin typeface="Meiryo UI"/>
                          <a:ea typeface="Meiryo UI"/>
                          <a:cs typeface=""/>
                        </a:defRPr>
                      </a:lvl3pPr>
                      <a:lvl4pPr marL="1028700" algn="l" defTabSz="685800" rtl="0" eaLnBrk="1" latinLnBrk="0" hangingPunct="1">
                        <a:defRPr kumimoji="1" sz="1350" b="1" kern="1200">
                          <a:solidFill>
                            <a:schemeClr val="lt1"/>
                          </a:solidFill>
                          <a:latin typeface="Meiryo UI"/>
                          <a:ea typeface="Meiryo UI"/>
                          <a:cs typeface=""/>
                        </a:defRPr>
                      </a:lvl4pPr>
                      <a:lvl5pPr marL="1371600" algn="l" defTabSz="685800" rtl="0" eaLnBrk="1" latinLnBrk="0" hangingPunct="1">
                        <a:defRPr kumimoji="1" sz="1350" b="1" kern="1200">
                          <a:solidFill>
                            <a:schemeClr val="lt1"/>
                          </a:solidFill>
                          <a:latin typeface="Meiryo UI"/>
                          <a:ea typeface="Meiryo UI"/>
                          <a:cs typeface=""/>
                        </a:defRPr>
                      </a:lvl5pPr>
                      <a:lvl6pPr marL="1714500" algn="l" defTabSz="685800" rtl="0" eaLnBrk="1" latinLnBrk="0" hangingPunct="1">
                        <a:defRPr kumimoji="1" sz="1350" b="1" kern="1200">
                          <a:solidFill>
                            <a:schemeClr val="lt1"/>
                          </a:solidFill>
                          <a:latin typeface="Meiryo UI"/>
                          <a:ea typeface="Meiryo UI"/>
                          <a:cs typeface=""/>
                        </a:defRPr>
                      </a:lvl6pPr>
                      <a:lvl7pPr marL="2057400" algn="l" defTabSz="685800" rtl="0" eaLnBrk="1" latinLnBrk="0" hangingPunct="1">
                        <a:defRPr kumimoji="1" sz="1350" b="1" kern="1200">
                          <a:solidFill>
                            <a:schemeClr val="lt1"/>
                          </a:solidFill>
                          <a:latin typeface="Meiryo UI"/>
                          <a:ea typeface="Meiryo UI"/>
                          <a:cs typeface=""/>
                        </a:defRPr>
                      </a:lvl7pPr>
                      <a:lvl8pPr marL="2400300" algn="l" defTabSz="685800" rtl="0" eaLnBrk="1" latinLnBrk="0" hangingPunct="1">
                        <a:defRPr kumimoji="1" sz="1350" b="1" kern="1200">
                          <a:solidFill>
                            <a:schemeClr val="lt1"/>
                          </a:solidFill>
                          <a:latin typeface="Meiryo UI"/>
                          <a:ea typeface="Meiryo UI"/>
                          <a:cs typeface=""/>
                        </a:defRPr>
                      </a:lvl8pPr>
                      <a:lvl9pPr marL="2743200" algn="l" defTabSz="685800" rtl="0" eaLnBrk="1" latinLnBrk="0" hangingPunct="1">
                        <a:defRPr kumimoji="1" sz="1350" b="1" kern="1200">
                          <a:solidFill>
                            <a:schemeClr val="lt1"/>
                          </a:solidFill>
                          <a:latin typeface="Meiryo UI"/>
                          <a:ea typeface="Meiryo UI"/>
                          <a:cs typeface=""/>
                        </a:defRPr>
                      </a:lvl9pPr>
                    </a:lstStyle>
                    <a:p>
                      <a:pPr marL="0" marR="0" indent="0" algn="l" defTabSz="914400" rtl="0" eaLnBrk="1" fontAlgn="auto" latinLnBrk="0" hangingPunct="1">
                        <a:lnSpc>
                          <a:spcPct val="90000"/>
                        </a:lnSpc>
                        <a:spcBef>
                          <a:spcPts val="0"/>
                        </a:spcBef>
                        <a:spcAft>
                          <a:spcPts val="0"/>
                        </a:spcAft>
                        <a:buClr>
                          <a:schemeClr val="tx2">
                            <a:lumMod val="60000"/>
                            <a:lumOff val="40000"/>
                          </a:schemeClr>
                        </a:buClr>
                        <a:buSzTx/>
                        <a:buFontTx/>
                        <a:buNone/>
                        <a:tabLst/>
                        <a:defRPr/>
                      </a:pPr>
                      <a:r>
                        <a:rPr kumimoji="1" lang="ja-JP" altLang="en-US" sz="2000" b="1" kern="1200" baseline="0" dirty="0">
                          <a:solidFill>
                            <a:schemeClr val="bg1"/>
                          </a:solidFill>
                          <a:latin typeface="+mn-lt"/>
                          <a:ea typeface="+mn-ea"/>
                          <a:cs typeface=""/>
                        </a:rPr>
                        <a:t>将来ビジョンを具体的に描き</a:t>
                      </a:r>
                      <a:endParaRPr kumimoji="1" lang="en-US" altLang="ja-JP" sz="2000" b="1" kern="1200" baseline="0" dirty="0">
                        <a:solidFill>
                          <a:schemeClr val="bg1"/>
                        </a:solidFill>
                        <a:latin typeface="+mn-lt"/>
                        <a:ea typeface="+mn-ea"/>
                        <a:cs typeface=""/>
                      </a:endParaRPr>
                    </a:p>
                    <a:p>
                      <a:pPr marL="0" marR="0" indent="0" algn="l" defTabSz="914400" rtl="0" eaLnBrk="1" fontAlgn="auto" latinLnBrk="0" hangingPunct="1">
                        <a:lnSpc>
                          <a:spcPct val="90000"/>
                        </a:lnSpc>
                        <a:spcBef>
                          <a:spcPts val="0"/>
                        </a:spcBef>
                        <a:spcAft>
                          <a:spcPts val="0"/>
                        </a:spcAft>
                        <a:buClr>
                          <a:schemeClr val="tx2">
                            <a:lumMod val="60000"/>
                            <a:lumOff val="40000"/>
                          </a:schemeClr>
                        </a:buClr>
                        <a:buSzTx/>
                        <a:buFontTx/>
                        <a:buNone/>
                        <a:tabLst/>
                        <a:defRPr/>
                      </a:pPr>
                      <a:r>
                        <a:rPr kumimoji="1" lang="ja-JP" altLang="en-US" sz="2000" b="1" kern="1200" baseline="0" dirty="0">
                          <a:solidFill>
                            <a:schemeClr val="bg1"/>
                          </a:solidFill>
                          <a:latin typeface="+mn-lt"/>
                          <a:ea typeface="+mn-ea"/>
                          <a:cs typeface=""/>
                        </a:rPr>
                        <a:t>プロジェクトの恩恵を体感できるようにする</a:t>
                      </a:r>
                    </a:p>
                  </a:txBody>
                  <a:tcPr marL="3600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720000">
                <a:tc>
                  <a:txBody>
                    <a:bodyPr/>
                    <a:lstStyle>
                      <a:lvl1pPr marL="0" algn="l" defTabSz="685800" rtl="0" eaLnBrk="1" latinLnBrk="0" hangingPunct="1">
                        <a:defRPr kumimoji="1" sz="1350" kern="1200">
                          <a:solidFill>
                            <a:schemeClr val="dk1"/>
                          </a:solidFill>
                          <a:latin typeface="Meiryo UI"/>
                          <a:ea typeface="Meiryo UI"/>
                          <a:cs typeface=""/>
                        </a:defRPr>
                      </a:lvl1pPr>
                      <a:lvl2pPr marL="342900" algn="l" defTabSz="685800" rtl="0" eaLnBrk="1" latinLnBrk="0" hangingPunct="1">
                        <a:defRPr kumimoji="1" sz="1350" kern="1200">
                          <a:solidFill>
                            <a:schemeClr val="dk1"/>
                          </a:solidFill>
                          <a:latin typeface="Meiryo UI"/>
                          <a:ea typeface="Meiryo UI"/>
                          <a:cs typeface=""/>
                        </a:defRPr>
                      </a:lvl2pPr>
                      <a:lvl3pPr marL="685800" algn="l" defTabSz="685800" rtl="0" eaLnBrk="1" latinLnBrk="0" hangingPunct="1">
                        <a:defRPr kumimoji="1" sz="1350" kern="1200">
                          <a:solidFill>
                            <a:schemeClr val="dk1"/>
                          </a:solidFill>
                          <a:latin typeface="Meiryo UI"/>
                          <a:ea typeface="Meiryo UI"/>
                          <a:cs typeface=""/>
                        </a:defRPr>
                      </a:lvl3pPr>
                      <a:lvl4pPr marL="1028700" algn="l" defTabSz="685800" rtl="0" eaLnBrk="1" latinLnBrk="0" hangingPunct="1">
                        <a:defRPr kumimoji="1" sz="1350" kern="1200">
                          <a:solidFill>
                            <a:schemeClr val="dk1"/>
                          </a:solidFill>
                          <a:latin typeface="Meiryo UI"/>
                          <a:ea typeface="Meiryo UI"/>
                          <a:cs typeface=""/>
                        </a:defRPr>
                      </a:lvl4pPr>
                      <a:lvl5pPr marL="1371600" algn="l" defTabSz="685800" rtl="0" eaLnBrk="1" latinLnBrk="0" hangingPunct="1">
                        <a:defRPr kumimoji="1" sz="1350" kern="1200">
                          <a:solidFill>
                            <a:schemeClr val="dk1"/>
                          </a:solidFill>
                          <a:latin typeface="Meiryo UI"/>
                          <a:ea typeface="Meiryo UI"/>
                          <a:cs typeface=""/>
                        </a:defRPr>
                      </a:lvl5pPr>
                      <a:lvl6pPr marL="1714500" algn="l" defTabSz="685800" rtl="0" eaLnBrk="1" latinLnBrk="0" hangingPunct="1">
                        <a:defRPr kumimoji="1" sz="1350" kern="1200">
                          <a:solidFill>
                            <a:schemeClr val="dk1"/>
                          </a:solidFill>
                          <a:latin typeface="Meiryo UI"/>
                          <a:ea typeface="Meiryo UI"/>
                          <a:cs typeface=""/>
                        </a:defRPr>
                      </a:lvl6pPr>
                      <a:lvl7pPr marL="2057400" algn="l" defTabSz="685800" rtl="0" eaLnBrk="1" latinLnBrk="0" hangingPunct="1">
                        <a:defRPr kumimoji="1" sz="1350" kern="1200">
                          <a:solidFill>
                            <a:schemeClr val="dk1"/>
                          </a:solidFill>
                          <a:latin typeface="Meiryo UI"/>
                          <a:ea typeface="Meiryo UI"/>
                          <a:cs typeface=""/>
                        </a:defRPr>
                      </a:lvl7pPr>
                      <a:lvl8pPr marL="2400300" algn="l" defTabSz="685800" rtl="0" eaLnBrk="1" latinLnBrk="0" hangingPunct="1">
                        <a:defRPr kumimoji="1" sz="1350" kern="1200">
                          <a:solidFill>
                            <a:schemeClr val="dk1"/>
                          </a:solidFill>
                          <a:latin typeface="Meiryo UI"/>
                          <a:ea typeface="Meiryo UI"/>
                          <a:cs typeface=""/>
                        </a:defRPr>
                      </a:lvl8pPr>
                      <a:lvl9pPr marL="2743200" algn="l" defTabSz="685800" rtl="0" eaLnBrk="1" latinLnBrk="0" hangingPunct="1">
                        <a:defRPr kumimoji="1" sz="1350" kern="1200">
                          <a:solidFill>
                            <a:schemeClr val="dk1"/>
                          </a:solidFill>
                          <a:latin typeface="Meiryo UI"/>
                          <a:ea typeface="Meiryo UI"/>
                          <a:cs typeface=""/>
                        </a:defRPr>
                      </a:lvl9pPr>
                    </a:lstStyle>
                    <a:p>
                      <a:pPr eaLnBrk="1" fontAlgn="auto" hangingPunct="1">
                        <a:lnSpc>
                          <a:spcPct val="90000"/>
                        </a:lnSpc>
                        <a:spcBef>
                          <a:spcPts val="0"/>
                        </a:spcBef>
                        <a:spcAft>
                          <a:spcPts val="0"/>
                        </a:spcAft>
                        <a:buClr>
                          <a:srgbClr val="000066"/>
                        </a:buClr>
                        <a:defRPr/>
                      </a:pPr>
                      <a:r>
                        <a:rPr kumimoji="0" lang="ja-JP" altLang="en-US" sz="1400" kern="0" baseline="0" dirty="0">
                          <a:solidFill>
                            <a:schemeClr val="tx2"/>
                          </a:solidFill>
                          <a:latin typeface="+mn-lt"/>
                          <a:ea typeface="+mn-ea"/>
                        </a:rPr>
                        <a:t>組織、機能、ツールの横断的なシステムを前提とし、シンプルな業務を目指すことで、具体的な将来ビジョンを社員が体感できるプロジェクトを目指す。</a:t>
                      </a:r>
                    </a:p>
                  </a:txBody>
                  <a:tcPr marL="3600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pic>
        <p:nvPicPr>
          <p:cNvPr id="18" name="グラフィックス 17" descr="サーバー">
            <a:extLst>
              <a:ext uri="{FF2B5EF4-FFF2-40B4-BE49-F238E27FC236}">
                <a16:creationId xmlns:a16="http://schemas.microsoft.com/office/drawing/2014/main" id="{3FE45466-A2DA-4A54-AF30-C29646CAA8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40000" y="1168526"/>
            <a:ext cx="1080000" cy="1080000"/>
          </a:xfrm>
          <a:prstGeom prst="rect">
            <a:avLst/>
          </a:prstGeom>
        </p:spPr>
      </p:pic>
      <p:pic>
        <p:nvPicPr>
          <p:cNvPr id="20" name="グラフィックス 19" descr="グループでのブレーンストーミング">
            <a:extLst>
              <a:ext uri="{FF2B5EF4-FFF2-40B4-BE49-F238E27FC236}">
                <a16:creationId xmlns:a16="http://schemas.microsoft.com/office/drawing/2014/main" id="{3AEA62BB-08E5-4B4E-9FFB-EC13B63BC2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40000" y="3789000"/>
            <a:ext cx="1080000" cy="1080000"/>
          </a:xfrm>
          <a:prstGeom prst="rect">
            <a:avLst/>
          </a:prstGeom>
        </p:spPr>
      </p:pic>
      <p:sp>
        <p:nvSpPr>
          <p:cNvPr id="21" name="二等辺三角形 20">
            <a:extLst>
              <a:ext uri="{FF2B5EF4-FFF2-40B4-BE49-F238E27FC236}">
                <a16:creationId xmlns:a16="http://schemas.microsoft.com/office/drawing/2014/main" id="{3ADC704D-8FAB-4CCE-A4C2-A6BD0B8BDF50}"/>
              </a:ext>
            </a:extLst>
          </p:cNvPr>
          <p:cNvSpPr/>
          <p:nvPr/>
        </p:nvSpPr>
        <p:spPr>
          <a:xfrm rot="5400000">
            <a:off x="5064688" y="3474926"/>
            <a:ext cx="1967373" cy="648000"/>
          </a:xfrm>
          <a:prstGeom prst="triangle">
            <a:avLst/>
          </a:prstGeom>
          <a:gradFill flip="none" rotWithShape="1">
            <a:gsLst>
              <a:gs pos="0">
                <a:schemeClr val="accent2">
                  <a:lumMod val="40000"/>
                  <a:lumOff val="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kumimoji="1" lang="ja-JP" altLang="en-US" dirty="0"/>
          </a:p>
        </p:txBody>
      </p:sp>
      <p:sp>
        <p:nvSpPr>
          <p:cNvPr id="15" name="正方形/長方形 14">
            <a:extLst>
              <a:ext uri="{FF2B5EF4-FFF2-40B4-BE49-F238E27FC236}">
                <a16:creationId xmlns:a16="http://schemas.microsoft.com/office/drawing/2014/main" id="{0D14D94E-5BF7-411E-B7C6-31198D40AD8A}"/>
              </a:ext>
            </a:extLst>
          </p:cNvPr>
          <p:cNvSpPr>
            <a:spLocks noChangeAspect="1"/>
          </p:cNvSpPr>
          <p:nvPr/>
        </p:nvSpPr>
        <p:spPr>
          <a:xfrm>
            <a:off x="11268000" y="-972000"/>
            <a:ext cx="900000" cy="900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P283</a:t>
            </a:r>
          </a:p>
        </p:txBody>
      </p:sp>
    </p:spTree>
    <p:extLst>
      <p:ext uri="{BB962C8B-B14F-4D97-AF65-F5344CB8AC3E}">
        <p14:creationId xmlns:p14="http://schemas.microsoft.com/office/powerpoint/2010/main" val="3946490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F0893E1-F0E4-4D71-A0CE-77E67022BCF1}"/>
              </a:ext>
            </a:extLst>
          </p:cNvPr>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3238817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0741C0-5B16-4E97-A98C-A0F1512D5E60}"/>
              </a:ext>
            </a:extLst>
          </p:cNvPr>
          <p:cNvSpPr>
            <a:spLocks noGrp="1"/>
          </p:cNvSpPr>
          <p:nvPr>
            <p:ph type="ctrTitle"/>
          </p:nvPr>
        </p:nvSpPr>
        <p:spPr/>
        <p:txBody>
          <a:bodyPr>
            <a:normAutofit/>
          </a:bodyPr>
          <a:lstStyle/>
          <a:p>
            <a:r>
              <a:rPr lang="ja-JP" altLang="en-US" dirty="0"/>
              <a:t>最新技術の活用による</a:t>
            </a:r>
            <a:br>
              <a:rPr lang="en-US" altLang="ja-JP" dirty="0"/>
            </a:br>
            <a:r>
              <a:rPr lang="ja-JP" altLang="en-US" dirty="0"/>
              <a:t>成長戦略プロジェクト　概要</a:t>
            </a:r>
          </a:p>
        </p:txBody>
      </p:sp>
      <p:sp>
        <p:nvSpPr>
          <p:cNvPr id="3" name="字幕 2">
            <a:extLst>
              <a:ext uri="{FF2B5EF4-FFF2-40B4-BE49-F238E27FC236}">
                <a16:creationId xmlns:a16="http://schemas.microsoft.com/office/drawing/2014/main" id="{628E3B9A-EB75-4C8F-8876-7410C399BA82}"/>
              </a:ext>
            </a:extLst>
          </p:cNvPr>
          <p:cNvSpPr>
            <a:spLocks noGrp="1"/>
          </p:cNvSpPr>
          <p:nvPr>
            <p:ph type="subTitle" idx="1"/>
          </p:nvPr>
        </p:nvSpPr>
        <p:spPr/>
        <p:txBody>
          <a:bodyPr/>
          <a:lstStyle/>
          <a:p>
            <a:r>
              <a:rPr lang="en-US" altLang="ja-JP" dirty="0"/>
              <a:t>2021</a:t>
            </a:r>
            <a:r>
              <a:rPr lang="ja-JP" altLang="en-US" dirty="0"/>
              <a:t>年</a:t>
            </a:r>
            <a:r>
              <a:rPr lang="en-US" altLang="ja-JP" dirty="0"/>
              <a:t>10</a:t>
            </a:r>
            <a:r>
              <a:rPr lang="ja-JP" altLang="en-US" dirty="0"/>
              <a:t>月</a:t>
            </a:r>
            <a:endParaRPr lang="en-US" altLang="ja-JP" dirty="0"/>
          </a:p>
          <a:p>
            <a:r>
              <a:rPr lang="ja-JP" altLang="en-US" dirty="0"/>
              <a:t>成長戦略プロジェクト事務局</a:t>
            </a:r>
          </a:p>
        </p:txBody>
      </p:sp>
    </p:spTree>
    <p:extLst>
      <p:ext uri="{BB962C8B-B14F-4D97-AF65-F5344CB8AC3E}">
        <p14:creationId xmlns:p14="http://schemas.microsoft.com/office/powerpoint/2010/main" val="1031576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B16160B-5F0D-4D9D-AF8D-8177C60560B7}"/>
              </a:ext>
            </a:extLst>
          </p:cNvPr>
          <p:cNvSpPr>
            <a:spLocks noGrp="1"/>
          </p:cNvSpPr>
          <p:nvPr>
            <p:ph type="title"/>
          </p:nvPr>
        </p:nvSpPr>
        <p:spPr>
          <a:xfrm>
            <a:off x="252000" y="288000"/>
            <a:ext cx="11592000" cy="540000"/>
          </a:xfrm>
        </p:spPr>
        <p:txBody>
          <a:bodyPr/>
          <a:lstStyle/>
          <a:p>
            <a:r>
              <a:rPr lang="ja-JP" altLang="en-US" dirty="0"/>
              <a:t>目次</a:t>
            </a:r>
          </a:p>
        </p:txBody>
      </p:sp>
      <p:graphicFrame>
        <p:nvGraphicFramePr>
          <p:cNvPr id="9" name="表 9">
            <a:extLst>
              <a:ext uri="{FF2B5EF4-FFF2-40B4-BE49-F238E27FC236}">
                <a16:creationId xmlns:a16="http://schemas.microsoft.com/office/drawing/2014/main" id="{5BAA3CDC-721A-42AC-A71A-110FD155C2EC}"/>
              </a:ext>
            </a:extLst>
          </p:cNvPr>
          <p:cNvGraphicFramePr>
            <a:graphicFrameLocks noGrp="1"/>
          </p:cNvGraphicFramePr>
          <p:nvPr>
            <p:ph sz="quarter" idx="11"/>
            <p:extLst>
              <p:ext uri="{D42A27DB-BD31-4B8C-83A1-F6EECF244321}">
                <p14:modId xmlns:p14="http://schemas.microsoft.com/office/powerpoint/2010/main" val="1319877783"/>
              </p:ext>
            </p:extLst>
          </p:nvPr>
        </p:nvGraphicFramePr>
        <p:xfrm>
          <a:off x="252413" y="900113"/>
          <a:ext cx="4968000" cy="5633774"/>
        </p:xfrm>
        <a:graphic>
          <a:graphicData uri="http://schemas.openxmlformats.org/drawingml/2006/table">
            <a:tbl>
              <a:tblPr bandRow="1">
                <a:tableStyleId>{5C22544A-7EE6-4342-B048-85BDC9FD1C3A}</a:tableStyleId>
              </a:tblPr>
              <a:tblGrid>
                <a:gridCol w="324000">
                  <a:extLst>
                    <a:ext uri="{9D8B030D-6E8A-4147-A177-3AD203B41FA5}">
                      <a16:colId xmlns:a16="http://schemas.microsoft.com/office/drawing/2014/main" val="717206993"/>
                    </a:ext>
                  </a:extLst>
                </a:gridCol>
                <a:gridCol w="324000">
                  <a:extLst>
                    <a:ext uri="{9D8B030D-6E8A-4147-A177-3AD203B41FA5}">
                      <a16:colId xmlns:a16="http://schemas.microsoft.com/office/drawing/2014/main" val="318354517"/>
                    </a:ext>
                  </a:extLst>
                </a:gridCol>
                <a:gridCol w="3780000">
                  <a:extLst>
                    <a:ext uri="{9D8B030D-6E8A-4147-A177-3AD203B41FA5}">
                      <a16:colId xmlns:a16="http://schemas.microsoft.com/office/drawing/2014/main" val="1675751341"/>
                    </a:ext>
                  </a:extLst>
                </a:gridCol>
                <a:gridCol w="540000">
                  <a:extLst>
                    <a:ext uri="{9D8B030D-6E8A-4147-A177-3AD203B41FA5}">
                      <a16:colId xmlns:a16="http://schemas.microsoft.com/office/drawing/2014/main" val="366700764"/>
                    </a:ext>
                  </a:extLst>
                </a:gridCol>
              </a:tblGrid>
              <a:tr h="360000">
                <a:tc>
                  <a:txBody>
                    <a:bodyPr/>
                    <a:lstStyle/>
                    <a:p>
                      <a:pPr algn="ctr"/>
                      <a:r>
                        <a:rPr kumimoji="1" lang="en-US" altLang="ja-JP" sz="1600" dirty="0">
                          <a:solidFill>
                            <a:schemeClr val="bg1"/>
                          </a:solidFill>
                        </a:rPr>
                        <a:t>1</a:t>
                      </a:r>
                      <a:endParaRPr kumimoji="1" lang="ja-JP" altLang="en-US" sz="1600" dirty="0">
                        <a:solidFill>
                          <a:schemeClr val="bg1"/>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25000"/>
                      </a:schemeClr>
                    </a:solidFill>
                  </a:tcPr>
                </a:tc>
                <a:tc gridSpan="2">
                  <a:txBody>
                    <a:bodyPr/>
                    <a:lstStyle/>
                    <a:p>
                      <a:pPr algn="l"/>
                      <a:r>
                        <a:rPr kumimoji="1" lang="ja-JP" altLang="en-US" sz="1600" dirty="0">
                          <a:solidFill>
                            <a:schemeClr val="tx1"/>
                          </a:solidFill>
                        </a:rPr>
                        <a:t>成長戦略プロジェクト発足の経緯</a:t>
                      </a:r>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hMerge="1">
                  <a:txBody>
                    <a:bodyPr/>
                    <a:lstStyle/>
                    <a:p>
                      <a:endParaRPr kumimoji="1" lang="ja-JP" altLang="en-US" sz="1600"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pPr algn="r"/>
                      <a:r>
                        <a:rPr kumimoji="1" lang="en-US" altLang="ja-JP" sz="1600" dirty="0"/>
                        <a:t>5</a:t>
                      </a:r>
                      <a:endParaRPr kumimoji="1" lang="ja-JP" altLang="en-US" sz="16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20609784"/>
                  </a:ext>
                </a:extLst>
              </a:tr>
              <a:tr h="360000">
                <a:tc>
                  <a:txBody>
                    <a:bodyPr/>
                    <a:lstStyle/>
                    <a:p>
                      <a:pPr algn="ctr"/>
                      <a:endParaRPr kumimoji="1" lang="ja-JP" altLang="en-US" sz="1600" dirty="0">
                        <a:solidFill>
                          <a:schemeClr val="bg1"/>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600" dirty="0">
                          <a:solidFill>
                            <a:schemeClr val="tx1">
                              <a:lumMod val="50000"/>
                              <a:lumOff val="50000"/>
                            </a:schemeClr>
                          </a:solidFill>
                        </a:rPr>
                        <a:t>1</a:t>
                      </a:r>
                      <a:endParaRPr kumimoji="1" lang="ja-JP" altLang="en-US" sz="1600" dirty="0">
                        <a:solidFill>
                          <a:schemeClr val="tx1">
                            <a:lumMod val="50000"/>
                            <a:lumOff val="50000"/>
                          </a:schemeClr>
                        </a:solidFill>
                      </a:endParaRPr>
                    </a:p>
                  </a:txBody>
                  <a:tcPr marL="0" marR="0" marT="0" marB="0" anchor="ctr">
                    <a:lnL w="12700" cmpd="sng">
                      <a:noFill/>
                    </a:lnL>
                    <a:lnR w="12700" cmpd="sng">
                      <a:noFill/>
                    </a:lnR>
                    <a:lnT w="127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ja-JP" altLang="en-US" sz="1600" dirty="0"/>
                        <a:t>デジタルトランスフォーメーションのアプローチ</a:t>
                      </a:r>
                      <a:endParaRPr kumimoji="1" lang="ja-JP" altLang="en-US" sz="16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kumimoji="1" lang="ja-JP" altLang="en-US" sz="16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72305195"/>
                  </a:ext>
                </a:extLst>
              </a:tr>
              <a:tr h="368887">
                <a:tc>
                  <a:txBody>
                    <a:bodyPr/>
                    <a:lstStyle/>
                    <a:p>
                      <a:pPr algn="ctr"/>
                      <a:endParaRPr kumimoji="1" lang="ja-JP" altLang="en-US" sz="1600" dirty="0">
                        <a:solidFill>
                          <a:schemeClr val="bg1"/>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600" dirty="0">
                          <a:solidFill>
                            <a:schemeClr val="tx1">
                              <a:lumMod val="50000"/>
                              <a:lumOff val="50000"/>
                            </a:schemeClr>
                          </a:solidFill>
                        </a:rPr>
                        <a:t>2</a:t>
                      </a:r>
                      <a:endParaRPr kumimoji="1" lang="ja-JP" altLang="en-US" sz="1600" dirty="0">
                        <a:solidFill>
                          <a:schemeClr val="tx1">
                            <a:lumMod val="50000"/>
                            <a:lumOff val="50000"/>
                          </a:schemeClr>
                        </a:solidFill>
                      </a:endParaRPr>
                    </a:p>
                  </a:txBody>
                  <a:tcPr marL="0" marR="0" marT="0" marB="0" anchor="ctr">
                    <a:lnL w="12700" cmpd="sng">
                      <a:noFill/>
                    </a:lnL>
                    <a:lnR w="12700" cmpd="sng">
                      <a:noFill/>
                    </a:lnR>
                    <a:lnT w="12700" cap="flat" cmpd="sng" algn="ctr">
                      <a:solidFill>
                        <a:schemeClr val="bg1">
                          <a:lumMod val="9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kumimoji="1" lang="ja-JP" altLang="en-US" sz="1600" dirty="0"/>
                        <a:t>フォーカスエリアと課題設定</a:t>
                      </a:r>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kumimoji="1" lang="ja-JP" altLang="en-US" sz="16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85599161"/>
                  </a:ext>
                </a:extLst>
              </a:tr>
              <a:tr h="360000">
                <a:tc>
                  <a:txBody>
                    <a:bodyPr/>
                    <a:lstStyle/>
                    <a:p>
                      <a:pPr algn="ctr"/>
                      <a:endParaRPr kumimoji="1" lang="ja-JP" altLang="en-US" sz="1600" dirty="0">
                        <a:solidFill>
                          <a:schemeClr val="bg1"/>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600" dirty="0">
                          <a:solidFill>
                            <a:schemeClr val="tx1">
                              <a:lumMod val="50000"/>
                              <a:lumOff val="50000"/>
                            </a:schemeClr>
                          </a:solidFill>
                        </a:rPr>
                        <a:t>3</a:t>
                      </a:r>
                      <a:endParaRPr kumimoji="1" lang="ja-JP" altLang="en-US" sz="1600" dirty="0">
                        <a:solidFill>
                          <a:schemeClr val="tx1">
                            <a:lumMod val="50000"/>
                            <a:lumOff val="50000"/>
                          </a:schemeClr>
                        </a:solidFill>
                      </a:endParaRPr>
                    </a:p>
                  </a:txBody>
                  <a:tcPr marL="0" marR="0" marT="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ja-JP" altLang="en-US" sz="1600" dirty="0"/>
                        <a:t>プロジェクト成功のための条件</a:t>
                      </a:r>
                      <a:endParaRPr kumimoji="1" lang="ja-JP" altLang="en-US" sz="16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kumimoji="1" lang="ja-JP" altLang="en-US" sz="16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8277165"/>
                  </a:ext>
                </a:extLst>
              </a:tr>
              <a:tr h="360000">
                <a:tc>
                  <a:txBody>
                    <a:bodyPr/>
                    <a:lstStyle/>
                    <a:p>
                      <a:pPr algn="ctr"/>
                      <a:endParaRPr kumimoji="1" lang="ja-JP" altLang="en-US" sz="1600" dirty="0">
                        <a:solidFill>
                          <a:schemeClr val="bg1"/>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600" dirty="0">
                          <a:solidFill>
                            <a:schemeClr val="tx1">
                              <a:lumMod val="50000"/>
                              <a:lumOff val="50000"/>
                            </a:schemeClr>
                          </a:solidFill>
                        </a:rPr>
                        <a:t>4</a:t>
                      </a:r>
                      <a:endParaRPr kumimoji="1" lang="ja-JP" altLang="en-US" sz="1600" dirty="0">
                        <a:solidFill>
                          <a:schemeClr val="tx1">
                            <a:lumMod val="50000"/>
                            <a:lumOff val="50000"/>
                          </a:schemeClr>
                        </a:solidFill>
                      </a:endParaRPr>
                    </a:p>
                  </a:txBody>
                  <a:tcPr marL="0" marR="0" marT="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ja-JP" altLang="en-US" sz="1600" dirty="0"/>
                        <a:t>中長期経営ビジョンのフレームワーク</a:t>
                      </a:r>
                      <a:endParaRPr kumimoji="1" lang="ja-JP" altLang="en-US" sz="16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kumimoji="1" lang="ja-JP" altLang="en-US" sz="16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20472450"/>
                  </a:ext>
                </a:extLst>
              </a:tr>
              <a:tr h="360000">
                <a:tc>
                  <a:txBody>
                    <a:bodyPr/>
                    <a:lstStyle/>
                    <a:p>
                      <a:pPr algn="ctr"/>
                      <a:endParaRPr kumimoji="1" lang="ja-JP" altLang="en-US" sz="1600" dirty="0">
                        <a:solidFill>
                          <a:schemeClr val="bg1"/>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600" dirty="0">
                          <a:solidFill>
                            <a:schemeClr val="tx1">
                              <a:lumMod val="50000"/>
                              <a:lumOff val="50000"/>
                            </a:schemeClr>
                          </a:solidFill>
                        </a:rPr>
                        <a:t>5</a:t>
                      </a:r>
                      <a:endParaRPr kumimoji="1" lang="ja-JP" altLang="en-US" sz="1600" dirty="0">
                        <a:solidFill>
                          <a:schemeClr val="tx1">
                            <a:lumMod val="50000"/>
                            <a:lumOff val="50000"/>
                          </a:schemeClr>
                        </a:solidFill>
                      </a:endParaRPr>
                    </a:p>
                  </a:txBody>
                  <a:tcPr marL="0" marR="0" marT="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ja-JP" altLang="en-US" sz="1600" dirty="0"/>
                        <a:t>プロジェクト実施の</a:t>
                      </a:r>
                      <a:r>
                        <a:rPr lang="en-US" altLang="ja-JP" sz="1600" dirty="0"/>
                        <a:t>5</a:t>
                      </a:r>
                      <a:r>
                        <a:rPr lang="ja-JP" altLang="en-US" sz="1600" dirty="0"/>
                        <a:t>つのポイント</a:t>
                      </a:r>
                      <a:endParaRPr kumimoji="1" lang="ja-JP" altLang="en-US" sz="16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kumimoji="1" lang="ja-JP" altLang="en-US" sz="16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79262209"/>
                  </a:ext>
                </a:extLst>
              </a:tr>
              <a:tr h="108000">
                <a:tc>
                  <a:txBody>
                    <a:bodyPr/>
                    <a:lstStyle/>
                    <a:p>
                      <a:pPr algn="ctr"/>
                      <a:endParaRPr kumimoji="1" lang="en-US" altLang="ja-JP" sz="100" dirty="0">
                        <a:solidFill>
                          <a:schemeClr val="bg1"/>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kumimoji="1" lang="ja-JP" altLang="en-US" sz="100" dirty="0">
                        <a:solidFill>
                          <a:schemeClr val="bg1"/>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kumimoji="1" lang="ja-JP" altLang="en-US" sz="1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kumimoji="1" lang="ja-JP" altLang="en-US" sz="1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23514346"/>
                  </a:ext>
                </a:extLst>
              </a:tr>
              <a:tr h="360000">
                <a:tc>
                  <a:txBody>
                    <a:bodyPr/>
                    <a:lstStyle/>
                    <a:p>
                      <a:pPr algn="ctr"/>
                      <a:r>
                        <a:rPr kumimoji="1" lang="en-US" altLang="ja-JP" sz="1600" dirty="0">
                          <a:solidFill>
                            <a:schemeClr val="bg1"/>
                          </a:solidFill>
                        </a:rPr>
                        <a:t>2</a:t>
                      </a:r>
                      <a:endParaRPr kumimoji="1" lang="ja-JP" altLang="en-US" sz="1600" dirty="0">
                        <a:solidFill>
                          <a:schemeClr val="bg1"/>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25000"/>
                      </a:schemeClr>
                    </a:solidFill>
                  </a:tcPr>
                </a:tc>
                <a:tc gridSpan="2">
                  <a:txBody>
                    <a:bodyPr/>
                    <a:lstStyle/>
                    <a:p>
                      <a:pPr algn="l"/>
                      <a:r>
                        <a:rPr kumimoji="1" lang="en-US" altLang="ja-JP" sz="1600" dirty="0"/>
                        <a:t>3</a:t>
                      </a:r>
                      <a:r>
                        <a:rPr kumimoji="1" lang="ja-JP" altLang="en-US" sz="1600" dirty="0"/>
                        <a:t>つのフォーカスエリアと</a:t>
                      </a:r>
                      <a:r>
                        <a:rPr kumimoji="1" lang="en-US" altLang="ja-JP" sz="1600" dirty="0"/>
                        <a:t>4</a:t>
                      </a:r>
                      <a:r>
                        <a:rPr kumimoji="1" lang="ja-JP" altLang="en-US" sz="1600" dirty="0"/>
                        <a:t>つのタスク</a:t>
                      </a:r>
                      <a:endParaRPr kumimoji="1" lang="ja-JP" altLang="en-US" sz="1600" dirty="0">
                        <a:solidFill>
                          <a:schemeClr val="bg1"/>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hMerge="1">
                  <a:txBody>
                    <a:bodyPr/>
                    <a:lstStyle/>
                    <a:p>
                      <a:endParaRPr kumimoji="1" lang="ja-JP" altLang="en-US" sz="16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pPr algn="r"/>
                      <a:r>
                        <a:rPr kumimoji="1" lang="en-US" altLang="ja-JP" sz="1600" dirty="0"/>
                        <a:t>12</a:t>
                      </a:r>
                      <a:endParaRPr kumimoji="1" lang="ja-JP" altLang="en-US" sz="16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68675932"/>
                  </a:ext>
                </a:extLst>
              </a:tr>
              <a:tr h="360000">
                <a:tc>
                  <a:txBody>
                    <a:bodyPr/>
                    <a:lstStyle/>
                    <a:p>
                      <a:pPr algn="ctr"/>
                      <a:endParaRPr kumimoji="1" lang="ja-JP" altLang="en-US" sz="1600" dirty="0">
                        <a:solidFill>
                          <a:schemeClr val="bg1"/>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600" dirty="0">
                          <a:solidFill>
                            <a:schemeClr val="tx1">
                              <a:lumMod val="50000"/>
                              <a:lumOff val="50000"/>
                            </a:schemeClr>
                          </a:solidFill>
                        </a:rPr>
                        <a:t>1</a:t>
                      </a:r>
                      <a:endParaRPr kumimoji="1" lang="ja-JP" altLang="en-US" sz="1600" dirty="0">
                        <a:solidFill>
                          <a:schemeClr val="tx1">
                            <a:lumMod val="50000"/>
                            <a:lumOff val="50000"/>
                          </a:schemeClr>
                        </a:solidFill>
                      </a:endParaRPr>
                    </a:p>
                  </a:txBody>
                  <a:tcPr marL="0" marR="0" marT="0" marB="0" anchor="ctr">
                    <a:lnL w="12700" cmpd="sng">
                      <a:noFill/>
                    </a:lnL>
                    <a:lnR w="12700" cmpd="sng">
                      <a:noFill/>
                    </a:lnR>
                    <a:lnT w="127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kumimoji="1" lang="en-US" altLang="ja-JP" sz="1600" dirty="0"/>
                        <a:t>4</a:t>
                      </a:r>
                      <a:r>
                        <a:rPr kumimoji="1" lang="ja-JP" altLang="en-US" sz="1600" dirty="0"/>
                        <a:t>つのタスク</a:t>
                      </a:r>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kumimoji="1" lang="ja-JP" altLang="en-US" sz="16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76902056"/>
                  </a:ext>
                </a:extLst>
              </a:tr>
              <a:tr h="360000">
                <a:tc>
                  <a:txBody>
                    <a:bodyPr/>
                    <a:lstStyle/>
                    <a:p>
                      <a:pPr algn="ctr"/>
                      <a:endParaRPr kumimoji="1" lang="ja-JP" altLang="en-US" sz="1600" dirty="0">
                        <a:solidFill>
                          <a:schemeClr val="bg1"/>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600" dirty="0">
                          <a:solidFill>
                            <a:schemeClr val="tx1">
                              <a:lumMod val="50000"/>
                              <a:lumOff val="50000"/>
                            </a:schemeClr>
                          </a:solidFill>
                        </a:rPr>
                        <a:t>2</a:t>
                      </a:r>
                      <a:endParaRPr kumimoji="1" lang="ja-JP" altLang="en-US" sz="1600" dirty="0">
                        <a:solidFill>
                          <a:schemeClr val="tx1">
                            <a:lumMod val="50000"/>
                            <a:lumOff val="50000"/>
                          </a:schemeClr>
                        </a:solidFill>
                      </a:endParaRPr>
                    </a:p>
                  </a:txBody>
                  <a:tcPr marL="0" marR="0" marT="0" marB="0" anchor="ctr">
                    <a:lnL w="12700" cmpd="sng">
                      <a:noFill/>
                    </a:lnL>
                    <a:lnR w="12700" cmpd="sng">
                      <a:noFill/>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US" altLang="ja-JP" sz="1600" dirty="0"/>
                        <a:t>3</a:t>
                      </a:r>
                      <a:r>
                        <a:rPr lang="ja-JP" altLang="en-US" sz="1600" dirty="0"/>
                        <a:t>つのフォーカスエリアと</a:t>
                      </a:r>
                      <a:r>
                        <a:rPr lang="en-US" altLang="ja-JP" sz="1600" dirty="0"/>
                        <a:t>4</a:t>
                      </a:r>
                      <a:r>
                        <a:rPr lang="ja-JP" altLang="en-US" sz="1600" dirty="0"/>
                        <a:t>つのタスクの関連付け</a:t>
                      </a:r>
                      <a:endParaRPr kumimoji="1" lang="ja-JP" altLang="en-US" sz="16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kumimoji="1" lang="ja-JP" altLang="en-US" sz="16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51612464"/>
                  </a:ext>
                </a:extLst>
              </a:tr>
              <a:tr h="360000">
                <a:tc>
                  <a:txBody>
                    <a:bodyPr/>
                    <a:lstStyle/>
                    <a:p>
                      <a:pPr algn="ctr"/>
                      <a:endParaRPr kumimoji="1" lang="ja-JP" altLang="en-US" sz="1600" dirty="0">
                        <a:solidFill>
                          <a:schemeClr val="bg1"/>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600" dirty="0">
                          <a:solidFill>
                            <a:schemeClr val="tx1">
                              <a:lumMod val="50000"/>
                              <a:lumOff val="50000"/>
                            </a:schemeClr>
                          </a:solidFill>
                        </a:rPr>
                        <a:t>3</a:t>
                      </a:r>
                      <a:endParaRPr kumimoji="1" lang="ja-JP" altLang="en-US" sz="1600" dirty="0">
                        <a:solidFill>
                          <a:schemeClr val="tx1">
                            <a:lumMod val="50000"/>
                            <a:lumOff val="50000"/>
                          </a:schemeClr>
                        </a:solidFill>
                      </a:endParaRPr>
                    </a:p>
                  </a:txBody>
                  <a:tcPr marL="0" marR="0" marT="0" marB="0" anchor="ctr">
                    <a:lnL w="12700" cmpd="sng">
                      <a:noFill/>
                    </a:lnL>
                    <a:lnR w="12700" cmpd="sng">
                      <a:noFill/>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ja-JP" altLang="en-US" sz="1600" b="0" dirty="0"/>
                        <a:t>取り組みの</a:t>
                      </a:r>
                      <a:r>
                        <a:rPr lang="en-US" altLang="ja-JP" sz="1600" b="0" dirty="0"/>
                        <a:t>Step</a:t>
                      </a:r>
                      <a:endParaRPr kumimoji="1" lang="ja-JP" altLang="en-US" sz="16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kumimoji="1" lang="ja-JP" altLang="en-US" sz="16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32735125"/>
                  </a:ext>
                </a:extLst>
              </a:tr>
              <a:tr h="360000">
                <a:tc>
                  <a:txBody>
                    <a:bodyPr/>
                    <a:lstStyle/>
                    <a:p>
                      <a:pPr algn="ctr"/>
                      <a:endParaRPr kumimoji="1" lang="ja-JP" altLang="en-US" sz="1600" dirty="0">
                        <a:solidFill>
                          <a:schemeClr val="bg1"/>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600" dirty="0">
                          <a:solidFill>
                            <a:schemeClr val="tx1">
                              <a:lumMod val="50000"/>
                              <a:lumOff val="50000"/>
                            </a:schemeClr>
                          </a:solidFill>
                        </a:rPr>
                        <a:t>4</a:t>
                      </a:r>
                      <a:endParaRPr kumimoji="1" lang="ja-JP" altLang="en-US" sz="1600" dirty="0">
                        <a:solidFill>
                          <a:schemeClr val="tx1">
                            <a:lumMod val="50000"/>
                            <a:lumOff val="50000"/>
                          </a:schemeClr>
                        </a:solidFill>
                      </a:endParaRPr>
                    </a:p>
                  </a:txBody>
                  <a:tcPr marL="0" marR="0"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ja-JP" altLang="en-US" sz="1600" dirty="0"/>
                        <a:t>作業内容・役割分担・作成物</a:t>
                      </a:r>
                      <a:r>
                        <a:rPr lang="en-US" altLang="ja-JP" sz="1600" dirty="0"/>
                        <a:t> </a:t>
                      </a:r>
                      <a:endParaRPr kumimoji="1" lang="ja-JP" altLang="en-US" sz="16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kumimoji="1" lang="ja-JP" altLang="en-US" sz="16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49569409"/>
                  </a:ext>
                </a:extLst>
              </a:tr>
              <a:tr h="360000">
                <a:tc>
                  <a:txBody>
                    <a:bodyPr/>
                    <a:lstStyle/>
                    <a:p>
                      <a:pPr algn="ctr"/>
                      <a:endParaRPr kumimoji="1" lang="ja-JP" altLang="en-US" sz="1600" dirty="0">
                        <a:solidFill>
                          <a:schemeClr val="bg1"/>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600" dirty="0">
                          <a:solidFill>
                            <a:schemeClr val="tx1">
                              <a:lumMod val="50000"/>
                              <a:lumOff val="50000"/>
                            </a:schemeClr>
                          </a:solidFill>
                        </a:rPr>
                        <a:t>5</a:t>
                      </a:r>
                      <a:endParaRPr kumimoji="1" lang="ja-JP" altLang="en-US" sz="1600" dirty="0">
                        <a:solidFill>
                          <a:schemeClr val="tx1">
                            <a:lumMod val="50000"/>
                            <a:lumOff val="50000"/>
                          </a:schemeClr>
                        </a:solidFill>
                      </a:endParaRPr>
                    </a:p>
                  </a:txBody>
                  <a:tcPr marL="0" marR="0" marT="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kumimoji="1" lang="ja-JP" altLang="en-US" sz="1600" dirty="0"/>
                        <a:t>実行の前提条件</a:t>
                      </a:r>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kumimoji="1" lang="ja-JP" altLang="en-US" sz="16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64042562"/>
                  </a:ext>
                </a:extLst>
              </a:tr>
              <a:tr h="108000">
                <a:tc>
                  <a:txBody>
                    <a:bodyPr/>
                    <a:lstStyle/>
                    <a:p>
                      <a:pPr algn="ctr"/>
                      <a:endParaRPr kumimoji="1" lang="ja-JP" altLang="en-US" sz="100" dirty="0">
                        <a:solidFill>
                          <a:schemeClr val="bg1"/>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kumimoji="1" lang="ja-JP" altLang="en-US" sz="100" dirty="0">
                        <a:solidFill>
                          <a:schemeClr val="tx1">
                            <a:lumMod val="50000"/>
                            <a:lumOff val="50000"/>
                          </a:schemeClr>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kumimoji="1" lang="ja-JP" altLang="en-US" sz="1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kumimoji="1" lang="ja-JP" altLang="en-US" sz="1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12041575"/>
                  </a:ext>
                </a:extLst>
              </a:tr>
              <a:tr h="368887">
                <a:tc>
                  <a:txBody>
                    <a:bodyPr/>
                    <a:lstStyle/>
                    <a:p>
                      <a:pPr algn="ctr"/>
                      <a:endParaRPr kumimoji="1" lang="ja-JP" altLang="en-US" sz="1600" dirty="0">
                        <a:solidFill>
                          <a:schemeClr val="bg1"/>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l"/>
                      <a:endParaRPr kumimoji="1" lang="ja-JP" altLang="en-US" sz="1600" dirty="0">
                        <a:solidFill>
                          <a:schemeClr val="tx1">
                            <a:lumMod val="50000"/>
                            <a:lumOff val="50000"/>
                          </a:schemeClr>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kumimoji="1" lang="ja-JP" altLang="en-US" sz="16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kumimoji="1" lang="ja-JP" altLang="en-US" sz="16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4337982"/>
                  </a:ext>
                </a:extLst>
              </a:tr>
              <a:tr h="360000">
                <a:tc>
                  <a:txBody>
                    <a:bodyPr/>
                    <a:lstStyle/>
                    <a:p>
                      <a:pPr algn="ctr"/>
                      <a:endParaRPr kumimoji="1" lang="ja-JP" altLang="en-US" sz="1600" dirty="0">
                        <a:solidFill>
                          <a:schemeClr val="bg1"/>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kumimoji="1" lang="ja-JP" altLang="en-US" sz="1600" dirty="0">
                        <a:solidFill>
                          <a:schemeClr val="tx1">
                            <a:lumMod val="50000"/>
                            <a:lumOff val="50000"/>
                          </a:schemeClr>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kumimoji="1" lang="ja-JP" altLang="en-US" sz="16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kumimoji="1" lang="ja-JP" altLang="en-US" sz="16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8870690"/>
                  </a:ext>
                </a:extLst>
              </a:tr>
              <a:tr h="360000">
                <a:tc>
                  <a:txBody>
                    <a:bodyPr/>
                    <a:lstStyle/>
                    <a:p>
                      <a:pPr algn="ctr"/>
                      <a:endParaRPr kumimoji="1" lang="ja-JP" altLang="en-US" sz="1600" dirty="0">
                        <a:solidFill>
                          <a:schemeClr val="bg1"/>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l"/>
                      <a:endParaRPr kumimoji="1" lang="ja-JP" altLang="en-US" sz="1600" dirty="0">
                        <a:solidFill>
                          <a:schemeClr val="tx1">
                            <a:lumMod val="50000"/>
                            <a:lumOff val="50000"/>
                          </a:schemeClr>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kumimoji="1" lang="ja-JP" altLang="en-US" sz="16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pPr algn="r"/>
                      <a:endParaRPr kumimoji="1" lang="ja-JP" altLang="en-US" sz="16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3931571"/>
                  </a:ext>
                </a:extLst>
              </a:tr>
            </a:tbl>
          </a:graphicData>
        </a:graphic>
      </p:graphicFrame>
      <p:graphicFrame>
        <p:nvGraphicFramePr>
          <p:cNvPr id="12" name="表 12">
            <a:extLst>
              <a:ext uri="{FF2B5EF4-FFF2-40B4-BE49-F238E27FC236}">
                <a16:creationId xmlns:a16="http://schemas.microsoft.com/office/drawing/2014/main" id="{49926E01-D3CA-4573-A99F-C53FD29364F2}"/>
              </a:ext>
            </a:extLst>
          </p:cNvPr>
          <p:cNvGraphicFramePr>
            <a:graphicFrameLocks noGrp="1"/>
          </p:cNvGraphicFramePr>
          <p:nvPr>
            <p:ph sz="quarter" idx="13"/>
            <p:extLst>
              <p:ext uri="{D42A27DB-BD31-4B8C-83A1-F6EECF244321}">
                <p14:modId xmlns:p14="http://schemas.microsoft.com/office/powerpoint/2010/main" val="2573289725"/>
              </p:ext>
            </p:extLst>
          </p:nvPr>
        </p:nvGraphicFramePr>
        <p:xfrm>
          <a:off x="6156325" y="900113"/>
          <a:ext cx="4968000" cy="2660520"/>
        </p:xfrm>
        <a:graphic>
          <a:graphicData uri="http://schemas.openxmlformats.org/drawingml/2006/table">
            <a:tbl>
              <a:tblPr bandRow="1">
                <a:tableStyleId>{5C22544A-7EE6-4342-B048-85BDC9FD1C3A}</a:tableStyleId>
              </a:tblPr>
              <a:tblGrid>
                <a:gridCol w="324000">
                  <a:extLst>
                    <a:ext uri="{9D8B030D-6E8A-4147-A177-3AD203B41FA5}">
                      <a16:colId xmlns:a16="http://schemas.microsoft.com/office/drawing/2014/main" val="2347924675"/>
                    </a:ext>
                  </a:extLst>
                </a:gridCol>
                <a:gridCol w="324000">
                  <a:extLst>
                    <a:ext uri="{9D8B030D-6E8A-4147-A177-3AD203B41FA5}">
                      <a16:colId xmlns:a16="http://schemas.microsoft.com/office/drawing/2014/main" val="1413886264"/>
                    </a:ext>
                  </a:extLst>
                </a:gridCol>
                <a:gridCol w="3780000">
                  <a:extLst>
                    <a:ext uri="{9D8B030D-6E8A-4147-A177-3AD203B41FA5}">
                      <a16:colId xmlns:a16="http://schemas.microsoft.com/office/drawing/2014/main" val="1521654597"/>
                    </a:ext>
                  </a:extLst>
                </a:gridCol>
                <a:gridCol w="540000">
                  <a:extLst>
                    <a:ext uri="{9D8B030D-6E8A-4147-A177-3AD203B41FA5}">
                      <a16:colId xmlns:a16="http://schemas.microsoft.com/office/drawing/2014/main" val="2115267369"/>
                    </a:ext>
                  </a:extLst>
                </a:gridCol>
              </a:tblGrid>
              <a:tr h="360000">
                <a:tc>
                  <a:txBody>
                    <a:bodyPr/>
                    <a:lstStyle/>
                    <a:p>
                      <a:pPr algn="ctr"/>
                      <a:r>
                        <a:rPr kumimoji="1" lang="en-US" altLang="ja-JP" sz="1600" dirty="0">
                          <a:solidFill>
                            <a:schemeClr val="bg1"/>
                          </a:solidFill>
                        </a:rPr>
                        <a:t>3</a:t>
                      </a:r>
                      <a:endParaRPr kumimoji="1" lang="ja-JP" altLang="en-US" sz="1600" dirty="0">
                        <a:solidFill>
                          <a:schemeClr val="bg1"/>
                        </a:solidFill>
                      </a:endParaRPr>
                    </a:p>
                  </a:txBody>
                  <a:tcPr marL="0" marR="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25000"/>
                      </a:schemeClr>
                    </a:solidFill>
                  </a:tcPr>
                </a:tc>
                <a:tc gridSpan="2">
                  <a:txBody>
                    <a:bodyPr/>
                    <a:lstStyle/>
                    <a:p>
                      <a:pPr algn="l"/>
                      <a:r>
                        <a:rPr kumimoji="1" lang="ja-JP" altLang="en-US" sz="1600" dirty="0"/>
                        <a:t>社内改革</a:t>
                      </a:r>
                      <a:endParaRPr kumimoji="1" lang="ja-JP" altLang="en-US" sz="1600" dirty="0">
                        <a:solidFill>
                          <a:schemeClr val="tx1">
                            <a:lumMod val="50000"/>
                            <a:lumOff val="50000"/>
                          </a:schemeClr>
                        </a:solidFill>
                      </a:endParaRPr>
                    </a:p>
                  </a:txBody>
                  <a:tcPr marL="0" marR="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90000"/>
                      </a:schemeClr>
                    </a:solidFill>
                  </a:tcPr>
                </a:tc>
                <a:tc hMerge="1">
                  <a:txBody>
                    <a:bodyPr/>
                    <a:lstStyle/>
                    <a:p>
                      <a:endParaRPr kumimoji="1" lang="ja-JP" altLang="en-US" sz="1600" dirty="0"/>
                    </a:p>
                  </a:txBody>
                  <a:tcPr marL="36000" marR="0" marT="0" marB="0" anchor="ctr"/>
                </a:tc>
                <a:tc>
                  <a:txBody>
                    <a:bodyPr/>
                    <a:lstStyle/>
                    <a:p>
                      <a:pPr algn="r"/>
                      <a:r>
                        <a:rPr kumimoji="1" lang="en-US" altLang="ja-JP" sz="1600" dirty="0"/>
                        <a:t>18</a:t>
                      </a:r>
                      <a:endParaRPr kumimoji="1" lang="ja-JP" altLang="en-US" sz="1600" dirty="0"/>
                    </a:p>
                  </a:txBody>
                  <a:tcPr marL="36000" marR="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39224431"/>
                  </a:ext>
                </a:extLst>
              </a:tr>
              <a:tr h="360000">
                <a:tc>
                  <a:txBody>
                    <a:bodyPr/>
                    <a:lstStyle/>
                    <a:p>
                      <a:pPr algn="ctr"/>
                      <a:endParaRPr kumimoji="1" lang="ja-JP" altLang="en-US" sz="1600" dirty="0">
                        <a:solidFill>
                          <a:schemeClr val="bg1"/>
                        </a:solidFill>
                      </a:endParaRPr>
                    </a:p>
                  </a:txBody>
                  <a:tcPr marL="0" marR="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600" dirty="0">
                          <a:solidFill>
                            <a:schemeClr val="tx1">
                              <a:lumMod val="50000"/>
                              <a:lumOff val="50000"/>
                            </a:schemeClr>
                          </a:solidFill>
                        </a:rPr>
                        <a:t>1</a:t>
                      </a:r>
                      <a:endParaRPr kumimoji="1" lang="ja-JP" altLang="en-US" sz="1600" dirty="0">
                        <a:solidFill>
                          <a:schemeClr val="tx1">
                            <a:lumMod val="50000"/>
                            <a:lumOff val="50000"/>
                          </a:schemeClr>
                        </a:solidFill>
                      </a:endParaRPr>
                    </a:p>
                  </a:txBody>
                  <a:tcPr marL="0" marR="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ja-JP" altLang="en-US" sz="1600" dirty="0"/>
                        <a:t>実行方針</a:t>
                      </a:r>
                      <a:endParaRPr kumimoji="1" lang="ja-JP" altLang="en-US" sz="1600" dirty="0"/>
                    </a:p>
                  </a:txBody>
                  <a:tcPr marL="36000" marR="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endParaRPr kumimoji="1" lang="ja-JP" altLang="en-US" sz="1600" dirty="0"/>
                    </a:p>
                  </a:txBody>
                  <a:tcPr marL="36000" marR="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55119310"/>
                  </a:ext>
                </a:extLst>
              </a:tr>
              <a:tr h="360000">
                <a:tc>
                  <a:txBody>
                    <a:bodyPr/>
                    <a:lstStyle/>
                    <a:p>
                      <a:pPr algn="ctr"/>
                      <a:endParaRPr kumimoji="1" lang="ja-JP" altLang="en-US" sz="1600" dirty="0">
                        <a:solidFill>
                          <a:schemeClr val="bg1"/>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600" dirty="0">
                          <a:solidFill>
                            <a:schemeClr val="tx1">
                              <a:lumMod val="50000"/>
                              <a:lumOff val="50000"/>
                            </a:schemeClr>
                          </a:solidFill>
                        </a:rPr>
                        <a:t>2</a:t>
                      </a:r>
                      <a:endParaRPr kumimoji="1" lang="ja-JP" altLang="en-US" sz="1600" dirty="0">
                        <a:solidFill>
                          <a:schemeClr val="tx1">
                            <a:lumMod val="50000"/>
                            <a:lumOff val="50000"/>
                          </a:schemeClr>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ja-JP" altLang="en-US" sz="1600" dirty="0"/>
                        <a:t>業務標準化　検討の視点</a:t>
                      </a:r>
                      <a:endParaRPr kumimoji="1" lang="ja-JP" altLang="en-US" sz="16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kumimoji="1" lang="ja-JP" altLang="en-US" sz="16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3660507"/>
                  </a:ext>
                </a:extLst>
              </a:tr>
              <a:tr h="360000">
                <a:tc>
                  <a:txBody>
                    <a:bodyPr/>
                    <a:lstStyle/>
                    <a:p>
                      <a:pPr algn="ctr"/>
                      <a:endParaRPr kumimoji="1" lang="ja-JP" altLang="en-US" sz="1600" dirty="0">
                        <a:solidFill>
                          <a:schemeClr val="bg1"/>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600" dirty="0">
                          <a:solidFill>
                            <a:schemeClr val="tx1">
                              <a:lumMod val="50000"/>
                              <a:lumOff val="50000"/>
                            </a:schemeClr>
                          </a:solidFill>
                        </a:rPr>
                        <a:t>3</a:t>
                      </a:r>
                      <a:endParaRPr kumimoji="1" lang="ja-JP" altLang="en-US" sz="1600" dirty="0">
                        <a:solidFill>
                          <a:schemeClr val="tx1">
                            <a:lumMod val="50000"/>
                            <a:lumOff val="50000"/>
                          </a:schemeClr>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ja-JP" altLang="en-US" sz="1600" dirty="0"/>
                        <a:t>社員意識調査</a:t>
                      </a:r>
                      <a:endParaRPr kumimoji="1" lang="ja-JP" altLang="en-US" sz="16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kumimoji="1" lang="ja-JP" altLang="en-US" sz="16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30661429"/>
                  </a:ext>
                </a:extLst>
              </a:tr>
              <a:tr h="108000">
                <a:tc>
                  <a:txBody>
                    <a:bodyPr/>
                    <a:lstStyle/>
                    <a:p>
                      <a:pPr algn="ctr"/>
                      <a:endParaRPr kumimoji="1" lang="en-US" altLang="ja-JP" sz="100" dirty="0">
                        <a:solidFill>
                          <a:schemeClr val="bg1"/>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kumimoji="1" lang="ja-JP" altLang="en-US" sz="100" dirty="0">
                        <a:solidFill>
                          <a:schemeClr val="bg1"/>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kumimoji="1" lang="ja-JP" altLang="en-US" sz="100"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kumimoji="1" lang="ja-JP" altLang="en-US" sz="100"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91665591"/>
                  </a:ext>
                </a:extLst>
              </a:tr>
              <a:tr h="370840">
                <a:tc>
                  <a:txBody>
                    <a:bodyPr/>
                    <a:lstStyle/>
                    <a:p>
                      <a:pPr algn="ctr"/>
                      <a:r>
                        <a:rPr kumimoji="1" lang="en-US" altLang="ja-JP" sz="1600" dirty="0">
                          <a:solidFill>
                            <a:schemeClr val="bg1"/>
                          </a:solidFill>
                        </a:rPr>
                        <a:t>4</a:t>
                      </a:r>
                      <a:endParaRPr kumimoji="1" lang="ja-JP" altLang="en-US" sz="1600" dirty="0">
                        <a:solidFill>
                          <a:schemeClr val="bg1"/>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25000"/>
                      </a:schemeClr>
                    </a:solidFill>
                  </a:tcPr>
                </a:tc>
                <a:tc gridSpan="2">
                  <a:txBody>
                    <a:bodyPr/>
                    <a:lstStyle/>
                    <a:p>
                      <a:pPr algn="l"/>
                      <a:r>
                        <a:rPr lang="ja-JP" altLang="en-US" sz="1600" dirty="0"/>
                        <a:t>実行方針</a:t>
                      </a:r>
                      <a:endParaRPr kumimoji="1" lang="ja-JP" altLang="en-US" sz="1600" dirty="0">
                        <a:solidFill>
                          <a:schemeClr val="tx1">
                            <a:lumMod val="50000"/>
                            <a:lumOff val="50000"/>
                          </a:schemeClr>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hMerge="1">
                  <a:txBody>
                    <a:bodyPr/>
                    <a:lstStyle/>
                    <a:p>
                      <a:endParaRPr kumimoji="1" lang="ja-JP" altLang="en-US" sz="1600" dirty="0"/>
                    </a:p>
                  </a:txBody>
                  <a:tcPr marL="36000" marR="0" marT="0" marB="0" anchor="ctr"/>
                </a:tc>
                <a:tc>
                  <a:txBody>
                    <a:bodyPr/>
                    <a:lstStyle/>
                    <a:p>
                      <a:pPr algn="r"/>
                      <a:r>
                        <a:rPr kumimoji="1" lang="en-US" altLang="ja-JP" sz="1600" dirty="0"/>
                        <a:t>22</a:t>
                      </a:r>
                      <a:endParaRPr kumimoji="1" lang="ja-JP" altLang="en-US" sz="16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84896091"/>
                  </a:ext>
                </a:extLst>
              </a:tr>
              <a:tr h="370840">
                <a:tc>
                  <a:txBody>
                    <a:bodyPr/>
                    <a:lstStyle/>
                    <a:p>
                      <a:pPr algn="ctr"/>
                      <a:endParaRPr kumimoji="1" lang="ja-JP" altLang="en-US" sz="1600" dirty="0">
                        <a:solidFill>
                          <a:schemeClr val="bg1"/>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600" dirty="0">
                          <a:solidFill>
                            <a:schemeClr val="tx1">
                              <a:lumMod val="50000"/>
                              <a:lumOff val="50000"/>
                            </a:schemeClr>
                          </a:solidFill>
                        </a:rPr>
                        <a:t>1</a:t>
                      </a:r>
                      <a:endParaRPr kumimoji="1" lang="ja-JP" altLang="en-US" sz="1600" dirty="0">
                        <a:solidFill>
                          <a:schemeClr val="tx1">
                            <a:lumMod val="50000"/>
                            <a:lumOff val="50000"/>
                          </a:schemeClr>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ja-JP" altLang="en-US" sz="1600" dirty="0"/>
                        <a:t>現状の課題とプロジェクトの実行方針</a:t>
                      </a:r>
                      <a:endParaRPr kumimoji="1" lang="ja-JP" altLang="en-US" sz="16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kumimoji="1" lang="ja-JP" altLang="en-US" sz="16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98912254"/>
                  </a:ext>
                </a:extLst>
              </a:tr>
              <a:tr h="370840">
                <a:tc>
                  <a:txBody>
                    <a:bodyPr/>
                    <a:lstStyle/>
                    <a:p>
                      <a:pPr algn="ctr"/>
                      <a:endParaRPr kumimoji="1" lang="ja-JP" altLang="en-US" sz="1600" dirty="0">
                        <a:solidFill>
                          <a:schemeClr val="bg1"/>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600" dirty="0">
                          <a:solidFill>
                            <a:schemeClr val="tx1">
                              <a:lumMod val="50000"/>
                              <a:lumOff val="50000"/>
                            </a:schemeClr>
                          </a:solidFill>
                        </a:rPr>
                        <a:t>2</a:t>
                      </a:r>
                      <a:endParaRPr kumimoji="1" lang="ja-JP" altLang="en-US" sz="1600" dirty="0">
                        <a:solidFill>
                          <a:schemeClr val="tx1">
                            <a:lumMod val="50000"/>
                            <a:lumOff val="50000"/>
                          </a:schemeClr>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ja-JP" altLang="en-US" sz="1600" dirty="0"/>
                        <a:t>業務課題に対する解決の方向性</a:t>
                      </a:r>
                      <a:endParaRPr kumimoji="1" lang="ja-JP" altLang="en-US" sz="16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kumimoji="1" lang="ja-JP" altLang="en-US" sz="1600" dirty="0"/>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55381102"/>
                  </a:ext>
                </a:extLst>
              </a:tr>
            </a:tbl>
          </a:graphicData>
        </a:graphic>
      </p:graphicFrame>
    </p:spTree>
    <p:extLst>
      <p:ext uri="{BB962C8B-B14F-4D97-AF65-F5344CB8AC3E}">
        <p14:creationId xmlns:p14="http://schemas.microsoft.com/office/powerpoint/2010/main" val="1987853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94E3939-1D0F-4516-9012-2A374D005717}"/>
              </a:ext>
            </a:extLst>
          </p:cNvPr>
          <p:cNvSpPr>
            <a:spLocks noGrp="1"/>
          </p:cNvSpPr>
          <p:nvPr>
            <p:ph type="title"/>
          </p:nvPr>
        </p:nvSpPr>
        <p:spPr>
          <a:xfrm>
            <a:off x="252000" y="5580000"/>
            <a:ext cx="11520000" cy="756000"/>
          </a:xfrm>
        </p:spPr>
        <p:txBody>
          <a:bodyPr/>
          <a:lstStyle/>
          <a:p>
            <a:r>
              <a:rPr lang="ja-JP" altLang="en-US" dirty="0"/>
              <a:t>成長戦略プロジェクト発足の経緯</a:t>
            </a:r>
          </a:p>
        </p:txBody>
      </p:sp>
      <p:sp>
        <p:nvSpPr>
          <p:cNvPr id="7" name="テキスト プレースホルダー 6">
            <a:extLst>
              <a:ext uri="{FF2B5EF4-FFF2-40B4-BE49-F238E27FC236}">
                <a16:creationId xmlns:a16="http://schemas.microsoft.com/office/drawing/2014/main" id="{2FE026E0-97A8-4A0C-8E10-B1597B0D681C}"/>
              </a:ext>
            </a:extLst>
          </p:cNvPr>
          <p:cNvSpPr>
            <a:spLocks noGrp="1"/>
          </p:cNvSpPr>
          <p:nvPr>
            <p:ph type="body" sz="quarter" idx="10"/>
          </p:nvPr>
        </p:nvSpPr>
        <p:spPr>
          <a:xfrm>
            <a:off x="252412" y="1989138"/>
            <a:ext cx="4680000" cy="3403600"/>
          </a:xfrm>
        </p:spPr>
        <p:txBody>
          <a:bodyPr wrap="none" lIns="0" rIns="72000" bIns="0" anchor="b"/>
          <a:lstStyle/>
          <a:p>
            <a:r>
              <a:rPr lang="en-US" altLang="ja-JP" dirty="0"/>
              <a:t>1</a:t>
            </a:r>
            <a:endParaRPr lang="ja-JP" altLang="en-US" dirty="0"/>
          </a:p>
        </p:txBody>
      </p:sp>
    </p:spTree>
    <p:extLst>
      <p:ext uri="{BB962C8B-B14F-4D97-AF65-F5344CB8AC3E}">
        <p14:creationId xmlns:p14="http://schemas.microsoft.com/office/powerpoint/2010/main" val="816561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フリーフォーム: 図形 30">
            <a:extLst>
              <a:ext uri="{FF2B5EF4-FFF2-40B4-BE49-F238E27FC236}">
                <a16:creationId xmlns:a16="http://schemas.microsoft.com/office/drawing/2014/main" id="{F59BD924-6F65-4104-891A-24291EF0F22E}"/>
              </a:ext>
            </a:extLst>
          </p:cNvPr>
          <p:cNvSpPr/>
          <p:nvPr/>
        </p:nvSpPr>
        <p:spPr>
          <a:xfrm>
            <a:off x="5277637" y="4179468"/>
            <a:ext cx="1636727" cy="554532"/>
          </a:xfrm>
          <a:custGeom>
            <a:avLst/>
            <a:gdLst>
              <a:gd name="connsiteX0" fmla="*/ 0 w 1499636"/>
              <a:gd name="connsiteY0" fmla="*/ 0 h 504000"/>
              <a:gd name="connsiteX1" fmla="*/ 1499636 w 1499636"/>
              <a:gd name="connsiteY1" fmla="*/ 0 h 504000"/>
              <a:gd name="connsiteX2" fmla="*/ 749818 w 1499636"/>
              <a:gd name="connsiteY2" fmla="*/ 504000 h 504000"/>
            </a:gdLst>
            <a:ahLst/>
            <a:cxnLst>
              <a:cxn ang="0">
                <a:pos x="connsiteX0" y="connsiteY0"/>
              </a:cxn>
              <a:cxn ang="0">
                <a:pos x="connsiteX1" y="connsiteY1"/>
              </a:cxn>
              <a:cxn ang="0">
                <a:pos x="connsiteX2" y="connsiteY2"/>
              </a:cxn>
            </a:cxnLst>
            <a:rect l="l" t="t" r="r" b="b"/>
            <a:pathLst>
              <a:path w="1499636" h="504000">
                <a:moveTo>
                  <a:pt x="0" y="0"/>
                </a:moveTo>
                <a:lnTo>
                  <a:pt x="1499636" y="0"/>
                </a:lnTo>
                <a:lnTo>
                  <a:pt x="749818" y="504000"/>
                </a:lnTo>
                <a:close/>
              </a:path>
            </a:pathLst>
          </a:custGeom>
          <a:gradFill flip="none" rotWithShape="1">
            <a:gsLst>
              <a:gs pos="0">
                <a:schemeClr val="bg1"/>
              </a:gs>
              <a:gs pos="100000">
                <a:schemeClr val="bg1">
                  <a:lumMod val="8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l"/>
            <a:endParaRPr kumimoji="1" lang="ja-JP" altLang="en-US" dirty="0"/>
          </a:p>
        </p:txBody>
      </p:sp>
      <p:sp>
        <p:nvSpPr>
          <p:cNvPr id="9" name="テキスト プレースホルダー 8">
            <a:extLst>
              <a:ext uri="{FF2B5EF4-FFF2-40B4-BE49-F238E27FC236}">
                <a16:creationId xmlns:a16="http://schemas.microsoft.com/office/drawing/2014/main" id="{3CA399AE-E000-4B51-BD49-F2FDDA9ED994}"/>
              </a:ext>
            </a:extLst>
          </p:cNvPr>
          <p:cNvSpPr>
            <a:spLocks noGrp="1"/>
          </p:cNvSpPr>
          <p:nvPr>
            <p:ph type="body" sz="quarter" idx="10"/>
          </p:nvPr>
        </p:nvSpPr>
        <p:spPr>
          <a:xfrm>
            <a:off x="252000" y="828000"/>
            <a:ext cx="11592000" cy="360000"/>
          </a:xfrm>
        </p:spPr>
        <p:txBody>
          <a:bodyPr>
            <a:normAutofit/>
          </a:bodyPr>
          <a:lstStyle/>
          <a:p>
            <a:r>
              <a:rPr lang="ja-JP" altLang="en-US" dirty="0"/>
              <a:t>ビジネス目標の達成や成果の向上にはチームの効果的な連携が必須です。成長戦略プロジェクトは、需要の変化への柔軟な対応を支えるとともに効率化を促進します。</a:t>
            </a:r>
          </a:p>
        </p:txBody>
      </p:sp>
      <p:sp>
        <p:nvSpPr>
          <p:cNvPr id="5" name="テキスト プレースホルダー 4">
            <a:extLst>
              <a:ext uri="{FF2B5EF4-FFF2-40B4-BE49-F238E27FC236}">
                <a16:creationId xmlns:a16="http://schemas.microsoft.com/office/drawing/2014/main" id="{BE1115BD-9EEB-4F94-A92C-823A38AB4618}"/>
              </a:ext>
            </a:extLst>
          </p:cNvPr>
          <p:cNvSpPr>
            <a:spLocks noGrp="1"/>
          </p:cNvSpPr>
          <p:nvPr>
            <p:ph type="body" sz="quarter" idx="11"/>
          </p:nvPr>
        </p:nvSpPr>
        <p:spPr>
          <a:xfrm>
            <a:off x="251999" y="36000"/>
            <a:ext cx="5832000" cy="252000"/>
          </a:xfrm>
        </p:spPr>
        <p:txBody>
          <a:bodyPr/>
          <a:lstStyle/>
          <a:p>
            <a:r>
              <a:rPr lang="en-US" altLang="ja-JP" dirty="0"/>
              <a:t>1. </a:t>
            </a:r>
            <a:r>
              <a:rPr lang="ja-JP" altLang="en-US" dirty="0"/>
              <a:t>成長戦略プロジェクト発足の経緯</a:t>
            </a:r>
          </a:p>
        </p:txBody>
      </p:sp>
      <p:sp>
        <p:nvSpPr>
          <p:cNvPr id="2" name="タイトル 1">
            <a:extLst>
              <a:ext uri="{FF2B5EF4-FFF2-40B4-BE49-F238E27FC236}">
                <a16:creationId xmlns:a16="http://schemas.microsoft.com/office/drawing/2014/main" id="{7B4BECF6-04ED-4C68-8EBE-B06DC58CA90D}"/>
              </a:ext>
            </a:extLst>
          </p:cNvPr>
          <p:cNvSpPr>
            <a:spLocks noGrp="1"/>
          </p:cNvSpPr>
          <p:nvPr>
            <p:ph type="title"/>
          </p:nvPr>
        </p:nvSpPr>
        <p:spPr>
          <a:xfrm>
            <a:off x="252000" y="324000"/>
            <a:ext cx="11592000" cy="540000"/>
          </a:xfrm>
        </p:spPr>
        <p:txBody>
          <a:bodyPr>
            <a:normAutofit/>
          </a:bodyPr>
          <a:lstStyle/>
          <a:p>
            <a:r>
              <a:rPr lang="en-US" altLang="ja-JP" dirty="0"/>
              <a:t>1. </a:t>
            </a:r>
            <a:r>
              <a:rPr lang="ja-JP" altLang="en-US" dirty="0"/>
              <a:t>デジタルトランスフォーメーションのアプローチ</a:t>
            </a:r>
          </a:p>
        </p:txBody>
      </p:sp>
      <p:grpSp>
        <p:nvGrpSpPr>
          <p:cNvPr id="20" name="グループ化 19">
            <a:extLst>
              <a:ext uri="{FF2B5EF4-FFF2-40B4-BE49-F238E27FC236}">
                <a16:creationId xmlns:a16="http://schemas.microsoft.com/office/drawing/2014/main" id="{7B1C6120-7E44-44D9-847D-9226CE5BC991}"/>
              </a:ext>
            </a:extLst>
          </p:cNvPr>
          <p:cNvGrpSpPr>
            <a:grpSpLocks noChangeAspect="1"/>
          </p:cNvGrpSpPr>
          <p:nvPr/>
        </p:nvGrpSpPr>
        <p:grpSpPr>
          <a:xfrm>
            <a:off x="2412425" y="1368000"/>
            <a:ext cx="4590000" cy="3060000"/>
            <a:chOff x="540000" y="1125000"/>
            <a:chExt cx="4320000" cy="2880000"/>
          </a:xfrm>
        </p:grpSpPr>
        <p:graphicFrame>
          <p:nvGraphicFramePr>
            <p:cNvPr id="10" name="グラフ 9">
              <a:extLst>
                <a:ext uri="{FF2B5EF4-FFF2-40B4-BE49-F238E27FC236}">
                  <a16:creationId xmlns:a16="http://schemas.microsoft.com/office/drawing/2014/main" id="{A02FB2EC-D5CB-419C-B1A8-64499290E6FB}"/>
                </a:ext>
              </a:extLst>
            </p:cNvPr>
            <p:cNvGraphicFramePr>
              <a:graphicFrameLocks noChangeAspect="1"/>
            </p:cNvGraphicFramePr>
            <p:nvPr/>
          </p:nvGraphicFramePr>
          <p:xfrm>
            <a:off x="540000" y="1125000"/>
            <a:ext cx="4320000" cy="288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4" name="グラフ 23">
              <a:extLst>
                <a:ext uri="{FF2B5EF4-FFF2-40B4-BE49-F238E27FC236}">
                  <a16:creationId xmlns:a16="http://schemas.microsoft.com/office/drawing/2014/main" id="{60A5B01C-D2AD-40C4-91BD-0E3FD39F1D5D}"/>
                </a:ext>
              </a:extLst>
            </p:cNvPr>
            <p:cNvGraphicFramePr>
              <a:graphicFrameLocks noChangeAspect="1"/>
            </p:cNvGraphicFramePr>
            <p:nvPr/>
          </p:nvGraphicFramePr>
          <p:xfrm>
            <a:off x="1269000" y="1611000"/>
            <a:ext cx="2862000" cy="190800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19" name="グループ化 18">
            <a:extLst>
              <a:ext uri="{FF2B5EF4-FFF2-40B4-BE49-F238E27FC236}">
                <a16:creationId xmlns:a16="http://schemas.microsoft.com/office/drawing/2014/main" id="{03F52D80-A911-4210-8E09-AB1B8473BBC5}"/>
              </a:ext>
            </a:extLst>
          </p:cNvPr>
          <p:cNvGrpSpPr>
            <a:grpSpLocks noChangeAspect="1"/>
          </p:cNvGrpSpPr>
          <p:nvPr/>
        </p:nvGrpSpPr>
        <p:grpSpPr>
          <a:xfrm>
            <a:off x="5209639" y="1368000"/>
            <a:ext cx="4590000" cy="3060000"/>
            <a:chOff x="3210255" y="1125000"/>
            <a:chExt cx="4320000" cy="2880000"/>
          </a:xfrm>
        </p:grpSpPr>
        <p:graphicFrame>
          <p:nvGraphicFramePr>
            <p:cNvPr id="18" name="グラフ 17">
              <a:extLst>
                <a:ext uri="{FF2B5EF4-FFF2-40B4-BE49-F238E27FC236}">
                  <a16:creationId xmlns:a16="http://schemas.microsoft.com/office/drawing/2014/main" id="{85D341BD-770A-4043-A5C4-49CCD4DABE31}"/>
                </a:ext>
              </a:extLst>
            </p:cNvPr>
            <p:cNvGraphicFramePr>
              <a:graphicFrameLocks noChangeAspect="1"/>
            </p:cNvGraphicFramePr>
            <p:nvPr/>
          </p:nvGraphicFramePr>
          <p:xfrm>
            <a:off x="3210255" y="1125000"/>
            <a:ext cx="4320000" cy="288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9" name="グラフ 28">
              <a:extLst>
                <a:ext uri="{FF2B5EF4-FFF2-40B4-BE49-F238E27FC236}">
                  <a16:creationId xmlns:a16="http://schemas.microsoft.com/office/drawing/2014/main" id="{1CEE4063-670D-410C-B5F2-9B8853870846}"/>
                </a:ext>
              </a:extLst>
            </p:cNvPr>
            <p:cNvGraphicFramePr>
              <a:graphicFrameLocks noChangeAspect="1"/>
            </p:cNvGraphicFramePr>
            <p:nvPr/>
          </p:nvGraphicFramePr>
          <p:xfrm>
            <a:off x="3939255" y="1611000"/>
            <a:ext cx="2862000" cy="1908000"/>
          </p:xfrm>
          <a:graphic>
            <a:graphicData uri="http://schemas.openxmlformats.org/drawingml/2006/chart">
              <c:chart xmlns:c="http://schemas.openxmlformats.org/drawingml/2006/chart" xmlns:r="http://schemas.openxmlformats.org/officeDocument/2006/relationships" r:id="rId5"/>
            </a:graphicData>
          </a:graphic>
        </p:graphicFrame>
      </p:grpSp>
      <p:sp>
        <p:nvSpPr>
          <p:cNvPr id="33" name="正方形/長方形 32">
            <a:extLst>
              <a:ext uri="{FF2B5EF4-FFF2-40B4-BE49-F238E27FC236}">
                <a16:creationId xmlns:a16="http://schemas.microsoft.com/office/drawing/2014/main" id="{75142CEF-70DD-4CC2-AB0F-AEC6BF59453E}"/>
              </a:ext>
            </a:extLst>
          </p:cNvPr>
          <p:cNvSpPr/>
          <p:nvPr/>
        </p:nvSpPr>
        <p:spPr>
          <a:xfrm>
            <a:off x="0" y="4831378"/>
            <a:ext cx="12193200" cy="1836000"/>
          </a:xfrm>
          <a:prstGeom prst="rect">
            <a:avLst/>
          </a:prstGeom>
          <a:gradFill flip="none" rotWithShape="1">
            <a:gsLst>
              <a:gs pos="100000">
                <a:srgbClr val="002060"/>
              </a:gs>
              <a:gs pos="0">
                <a:schemeClr val="accent2">
                  <a:lumMod val="7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251999" tIns="108000" rIns="72000" rtlCol="0" anchor="t"/>
          <a:lstStyle/>
          <a:p>
            <a:pPr marL="0" lvl="1">
              <a:lnSpc>
                <a:spcPct val="90000"/>
              </a:lnSpc>
              <a:spcAft>
                <a:spcPts val="600"/>
              </a:spcAft>
            </a:pPr>
            <a:r>
              <a:rPr lang="ja-JP" altLang="en-US" sz="2400" b="1" dirty="0"/>
              <a:t>デジタルトランスフォーメーションを実現するために必要なこと</a:t>
            </a:r>
            <a:endParaRPr lang="ja-JP" altLang="en-US" sz="2400" dirty="0"/>
          </a:p>
        </p:txBody>
      </p:sp>
      <p:graphicFrame>
        <p:nvGraphicFramePr>
          <p:cNvPr id="34" name="表 33">
            <a:extLst>
              <a:ext uri="{FF2B5EF4-FFF2-40B4-BE49-F238E27FC236}">
                <a16:creationId xmlns:a16="http://schemas.microsoft.com/office/drawing/2014/main" id="{EF516E19-ADE4-43B2-B0C7-23C903227A6E}"/>
              </a:ext>
            </a:extLst>
          </p:cNvPr>
          <p:cNvGraphicFramePr>
            <a:graphicFrameLocks noGrp="1"/>
          </p:cNvGraphicFramePr>
          <p:nvPr>
            <p:extLst>
              <p:ext uri="{D42A27DB-BD31-4B8C-83A1-F6EECF244321}">
                <p14:modId xmlns:p14="http://schemas.microsoft.com/office/powerpoint/2010/main" val="2196599634"/>
              </p:ext>
            </p:extLst>
          </p:nvPr>
        </p:nvGraphicFramePr>
        <p:xfrm>
          <a:off x="504000" y="5400000"/>
          <a:ext cx="10440000" cy="1188000"/>
        </p:xfrm>
        <a:graphic>
          <a:graphicData uri="http://schemas.openxmlformats.org/drawingml/2006/table">
            <a:tbl>
              <a:tblPr firstRow="1" bandRow="1">
                <a:tableStyleId>{5C22544A-7EE6-4342-B048-85BDC9FD1C3A}</a:tableStyleId>
              </a:tblPr>
              <a:tblGrid>
                <a:gridCol w="2340000">
                  <a:extLst>
                    <a:ext uri="{9D8B030D-6E8A-4147-A177-3AD203B41FA5}">
                      <a16:colId xmlns:a16="http://schemas.microsoft.com/office/drawing/2014/main" val="20000"/>
                    </a:ext>
                  </a:extLst>
                </a:gridCol>
                <a:gridCol w="360000">
                  <a:extLst>
                    <a:ext uri="{9D8B030D-6E8A-4147-A177-3AD203B41FA5}">
                      <a16:colId xmlns:a16="http://schemas.microsoft.com/office/drawing/2014/main" val="3864849331"/>
                    </a:ext>
                  </a:extLst>
                </a:gridCol>
                <a:gridCol w="2340000">
                  <a:extLst>
                    <a:ext uri="{9D8B030D-6E8A-4147-A177-3AD203B41FA5}">
                      <a16:colId xmlns:a16="http://schemas.microsoft.com/office/drawing/2014/main" val="20001"/>
                    </a:ext>
                  </a:extLst>
                </a:gridCol>
                <a:gridCol w="360000">
                  <a:extLst>
                    <a:ext uri="{9D8B030D-6E8A-4147-A177-3AD203B41FA5}">
                      <a16:colId xmlns:a16="http://schemas.microsoft.com/office/drawing/2014/main" val="3025986353"/>
                    </a:ext>
                  </a:extLst>
                </a:gridCol>
                <a:gridCol w="2340000">
                  <a:extLst>
                    <a:ext uri="{9D8B030D-6E8A-4147-A177-3AD203B41FA5}">
                      <a16:colId xmlns:a16="http://schemas.microsoft.com/office/drawing/2014/main" val="20002"/>
                    </a:ext>
                  </a:extLst>
                </a:gridCol>
                <a:gridCol w="360000">
                  <a:extLst>
                    <a:ext uri="{9D8B030D-6E8A-4147-A177-3AD203B41FA5}">
                      <a16:colId xmlns:a16="http://schemas.microsoft.com/office/drawing/2014/main" val="4218689657"/>
                    </a:ext>
                  </a:extLst>
                </a:gridCol>
                <a:gridCol w="2340000">
                  <a:extLst>
                    <a:ext uri="{9D8B030D-6E8A-4147-A177-3AD203B41FA5}">
                      <a16:colId xmlns:a16="http://schemas.microsoft.com/office/drawing/2014/main" val="20003"/>
                    </a:ext>
                  </a:extLst>
                </a:gridCol>
              </a:tblGrid>
              <a:tr h="648000">
                <a:tc>
                  <a:txBody>
                    <a:bodyPr/>
                    <a:lstStyle/>
                    <a:p>
                      <a:r>
                        <a:rPr kumimoji="1" lang="en-US" altLang="ja-JP" sz="3600" dirty="0"/>
                        <a:t>1</a:t>
                      </a:r>
                      <a:endParaRPr kumimoji="1" lang="ja-JP" altLang="en-US" sz="3600" dirty="0"/>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kumimoji="1" lang="ja-JP" altLang="en-US" sz="100" dirty="0"/>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kumimoji="1" lang="en-US" altLang="ja-JP" sz="3200" dirty="0"/>
                        <a:t>2</a:t>
                      </a:r>
                      <a:endParaRPr kumimoji="1" lang="ja-JP" altLang="en-US" sz="3200" dirty="0"/>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kumimoji="1" lang="ja-JP" altLang="en-US" sz="100" dirty="0"/>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kumimoji="1" lang="en-US" altLang="ja-JP" sz="3200" dirty="0"/>
                        <a:t>3</a:t>
                      </a:r>
                      <a:endParaRPr kumimoji="1" lang="ja-JP" altLang="en-US" sz="3200" dirty="0"/>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kumimoji="1" lang="ja-JP" altLang="en-US" sz="100" dirty="0"/>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kumimoji="1" lang="en-US" altLang="ja-JP" sz="3200" dirty="0"/>
                        <a:t>4</a:t>
                      </a:r>
                      <a:endParaRPr kumimoji="1" lang="ja-JP" altLang="en-US" sz="3200" dirty="0"/>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0000">
                <a:tc>
                  <a:txBody>
                    <a:bodyPr/>
                    <a:lstStyle/>
                    <a:p>
                      <a:pPr>
                        <a:lnSpc>
                          <a:spcPct val="90000"/>
                        </a:lnSpc>
                      </a:pPr>
                      <a:r>
                        <a:rPr lang="ja-JP" altLang="en-US" sz="1400" dirty="0">
                          <a:solidFill>
                            <a:schemeClr val="bg1"/>
                          </a:solidFill>
                          <a:latin typeface="+mn-ea"/>
                          <a:ea typeface="+mn-ea"/>
                          <a:cs typeface="Meiryo UI" charset="-128"/>
                        </a:rPr>
                        <a:t>データから得た洞察でお客様へのサービスを充実させる</a:t>
                      </a:r>
                      <a:endParaRPr kumimoji="1" lang="ja-JP" altLang="en-US" sz="1400" dirty="0">
                        <a:solidFill>
                          <a:schemeClr val="bg1"/>
                        </a:solidFill>
                        <a:latin typeface="+mn-ea"/>
                        <a:ea typeface="+mn-ea"/>
                      </a:endParaRPr>
                    </a:p>
                  </a:txBody>
                  <a:tcPr marL="0" marR="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90000"/>
                        </a:lnSpc>
                      </a:pPr>
                      <a:endParaRPr kumimoji="1" lang="ja-JP" altLang="en-US" sz="100" dirty="0">
                        <a:solidFill>
                          <a:schemeClr val="bg1"/>
                        </a:solidFill>
                        <a:latin typeface="+mn-ea"/>
                        <a:ea typeface="+mn-ea"/>
                      </a:endParaRPr>
                    </a:p>
                  </a:txBody>
                  <a:tcPr marL="0" marR="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90000"/>
                        </a:lnSpc>
                      </a:pPr>
                      <a:r>
                        <a:rPr lang="ja-JP" altLang="en-US" sz="1400" dirty="0">
                          <a:solidFill>
                            <a:schemeClr val="bg1"/>
                          </a:solidFill>
                          <a:latin typeface="Meiryo UI" charset="-128"/>
                          <a:ea typeface="Meiryo UI" charset="-128"/>
                          <a:cs typeface="Meiryo UI" charset="-128"/>
                        </a:rPr>
                        <a:t>お客様に関するデータを適切な</a:t>
                      </a:r>
                      <a:br>
                        <a:rPr lang="en-US" altLang="ja-JP" sz="1400" dirty="0">
                          <a:solidFill>
                            <a:schemeClr val="bg1"/>
                          </a:solidFill>
                          <a:latin typeface="Meiryo UI" charset="-128"/>
                          <a:ea typeface="Meiryo UI" charset="-128"/>
                          <a:cs typeface="Meiryo UI" charset="-128"/>
                        </a:rPr>
                      </a:br>
                      <a:r>
                        <a:rPr lang="ja-JP" altLang="en-US" sz="1400" dirty="0">
                          <a:solidFill>
                            <a:schemeClr val="bg1"/>
                          </a:solidFill>
                          <a:latin typeface="Meiryo UI" charset="-128"/>
                          <a:ea typeface="Meiryo UI" charset="-128"/>
                          <a:cs typeface="Meiryo UI" charset="-128"/>
                        </a:rPr>
                        <a:t>タイミングで一元的に収集できる</a:t>
                      </a:r>
                      <a:endParaRPr kumimoji="1" lang="ja-JP" altLang="en-US" sz="1400" dirty="0">
                        <a:solidFill>
                          <a:schemeClr val="bg1"/>
                        </a:solidFill>
                        <a:latin typeface="+mn-ea"/>
                        <a:ea typeface="+mn-ea"/>
                      </a:endParaRPr>
                    </a:p>
                  </a:txBody>
                  <a:tcPr marL="0" marR="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90000"/>
                        </a:lnSpc>
                      </a:pPr>
                      <a:endParaRPr kumimoji="1" lang="ja-JP" altLang="en-US" sz="100" dirty="0">
                        <a:solidFill>
                          <a:schemeClr val="bg1"/>
                        </a:solidFill>
                        <a:latin typeface="+mn-ea"/>
                        <a:ea typeface="+mn-ea"/>
                      </a:endParaRPr>
                    </a:p>
                  </a:txBody>
                  <a:tcPr marL="0" marR="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90000"/>
                        </a:lnSpc>
                      </a:pPr>
                      <a:r>
                        <a:rPr lang="ja-JP" altLang="en-US" sz="1400" dirty="0">
                          <a:solidFill>
                            <a:schemeClr val="bg1"/>
                          </a:solidFill>
                          <a:latin typeface="Meiryo UI" charset="-128"/>
                          <a:ea typeface="Meiryo UI" charset="-128"/>
                          <a:cs typeface="Meiryo UI" charset="-128"/>
                        </a:rPr>
                        <a:t>お客様情報を適切な鮮度で</a:t>
                      </a:r>
                      <a:br>
                        <a:rPr lang="en-US" altLang="ja-JP" sz="1400" dirty="0">
                          <a:solidFill>
                            <a:schemeClr val="bg1"/>
                          </a:solidFill>
                          <a:latin typeface="Meiryo UI" charset="-128"/>
                          <a:ea typeface="Meiryo UI" charset="-128"/>
                          <a:cs typeface="Meiryo UI" charset="-128"/>
                        </a:rPr>
                      </a:br>
                      <a:r>
                        <a:rPr lang="ja-JP" altLang="en-US" sz="1400" dirty="0">
                          <a:solidFill>
                            <a:schemeClr val="bg1"/>
                          </a:solidFill>
                          <a:latin typeface="Meiryo UI" charset="-128"/>
                          <a:ea typeface="Meiryo UI" charset="-128"/>
                          <a:cs typeface="Meiryo UI" charset="-128"/>
                        </a:rPr>
                        <a:t>蓄積し、有効活用できる</a:t>
                      </a:r>
                      <a:endParaRPr kumimoji="1" lang="ja-JP" altLang="en-US" sz="1400" dirty="0">
                        <a:solidFill>
                          <a:schemeClr val="bg1"/>
                        </a:solidFill>
                        <a:latin typeface="+mn-ea"/>
                        <a:ea typeface="+mn-ea"/>
                      </a:endParaRPr>
                    </a:p>
                  </a:txBody>
                  <a:tcPr marL="0" marR="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90000"/>
                        </a:lnSpc>
                      </a:pPr>
                      <a:endParaRPr kumimoji="1" lang="ja-JP" altLang="en-US" sz="100" dirty="0">
                        <a:solidFill>
                          <a:schemeClr val="bg1"/>
                        </a:solidFill>
                        <a:latin typeface="+mn-ea"/>
                        <a:ea typeface="+mn-ea"/>
                      </a:endParaRPr>
                    </a:p>
                  </a:txBody>
                  <a:tcPr marL="0" marR="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kumimoji="1" lang="ja-JP" altLang="en-US" sz="1400" dirty="0">
                          <a:solidFill>
                            <a:schemeClr val="bg1"/>
                          </a:solidFill>
                          <a:latin typeface="+mn-ea"/>
                          <a:ea typeface="+mn-ea"/>
                        </a:rPr>
                        <a:t>お客様に提供したい</a:t>
                      </a:r>
                      <a:endParaRPr kumimoji="1" lang="en-US" altLang="ja-JP" sz="1400" dirty="0">
                        <a:solidFill>
                          <a:schemeClr val="bg1"/>
                        </a:solidFill>
                        <a:latin typeface="+mn-ea"/>
                        <a:ea typeface="+mn-ea"/>
                      </a:endParaRPr>
                    </a:p>
                    <a:p>
                      <a:pPr marL="0" marR="0" indent="0" algn="l" defTabSz="914400" rtl="0" eaLnBrk="1" fontAlgn="auto" latinLnBrk="0" hangingPunct="1">
                        <a:lnSpc>
                          <a:spcPct val="90000"/>
                        </a:lnSpc>
                        <a:spcBef>
                          <a:spcPts val="0"/>
                        </a:spcBef>
                        <a:spcAft>
                          <a:spcPts val="0"/>
                        </a:spcAft>
                        <a:buClrTx/>
                        <a:buSzTx/>
                        <a:buFontTx/>
                        <a:buNone/>
                        <a:tabLst/>
                        <a:defRPr/>
                      </a:pPr>
                      <a:r>
                        <a:rPr kumimoji="1" lang="ja-JP" altLang="en-US" sz="1400" dirty="0">
                          <a:solidFill>
                            <a:schemeClr val="bg1"/>
                          </a:solidFill>
                          <a:latin typeface="+mn-ea"/>
                          <a:ea typeface="+mn-ea"/>
                        </a:rPr>
                        <a:t>サービスとスムーズに連携できる</a:t>
                      </a:r>
                    </a:p>
                  </a:txBody>
                  <a:tcPr marL="0" marR="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16" name="正方形/長方形 15">
            <a:extLst>
              <a:ext uri="{FF2B5EF4-FFF2-40B4-BE49-F238E27FC236}">
                <a16:creationId xmlns:a16="http://schemas.microsoft.com/office/drawing/2014/main" id="{B54319EC-5F32-4AE7-9006-3E211C25DA3A}"/>
              </a:ext>
            </a:extLst>
          </p:cNvPr>
          <p:cNvSpPr>
            <a:spLocks noChangeAspect="1"/>
          </p:cNvSpPr>
          <p:nvPr/>
        </p:nvSpPr>
        <p:spPr>
          <a:xfrm>
            <a:off x="11268000" y="-972000"/>
            <a:ext cx="900000" cy="900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P361</a:t>
            </a:r>
          </a:p>
        </p:txBody>
      </p:sp>
      <p:sp>
        <p:nvSpPr>
          <p:cNvPr id="17" name="テキスト ボックス 16">
            <a:extLst>
              <a:ext uri="{FF2B5EF4-FFF2-40B4-BE49-F238E27FC236}">
                <a16:creationId xmlns:a16="http://schemas.microsoft.com/office/drawing/2014/main" id="{02BE446A-E575-49E1-8918-10B88F464EEB}"/>
              </a:ext>
            </a:extLst>
          </p:cNvPr>
          <p:cNvSpPr txBox="1"/>
          <p:nvPr/>
        </p:nvSpPr>
        <p:spPr>
          <a:xfrm>
            <a:off x="720000" y="1690953"/>
            <a:ext cx="3528000" cy="2262158"/>
          </a:xfrm>
          <a:prstGeom prst="rect">
            <a:avLst/>
          </a:prstGeom>
          <a:noFill/>
        </p:spPr>
        <p:txBody>
          <a:bodyPr wrap="square" lIns="0" rIns="0">
            <a:spAutoFit/>
          </a:bodyPr>
          <a:lstStyle/>
          <a:p>
            <a:pPr>
              <a:spcAft>
                <a:spcPts val="1200"/>
              </a:spcAft>
            </a:pPr>
            <a:r>
              <a:rPr lang="ja-JP" altLang="en-US" b="1" dirty="0">
                <a:solidFill>
                  <a:schemeClr val="bg2">
                    <a:lumMod val="50000"/>
                  </a:schemeClr>
                </a:solidFill>
              </a:rPr>
              <a:t>ビジネスからのアプローチ</a:t>
            </a:r>
          </a:p>
          <a:p>
            <a:pPr marL="252000" indent="-180000">
              <a:spcAft>
                <a:spcPts val="600"/>
              </a:spcAft>
              <a:buClr>
                <a:schemeClr val="bg2">
                  <a:lumMod val="75000"/>
                </a:schemeClr>
              </a:buClr>
              <a:buFont typeface="Wingdings" panose="05000000000000000000" pitchFamily="2" charset="2"/>
              <a:buChar char="l"/>
            </a:pPr>
            <a:r>
              <a:rPr lang="ja-JP" altLang="en-US" sz="1400" dirty="0"/>
              <a:t>市場変化→中国・インドの高成長継続、</a:t>
            </a:r>
            <a:br>
              <a:rPr lang="ja-JP" altLang="en-US" sz="1400" dirty="0"/>
            </a:br>
            <a:r>
              <a:rPr lang="ja-JP" altLang="en-US" sz="1400" dirty="0"/>
              <a:t>米国の失業率の高まり、欧州の経済停滞</a:t>
            </a:r>
          </a:p>
          <a:p>
            <a:pPr marL="252000" indent="-180000">
              <a:spcAft>
                <a:spcPts val="600"/>
              </a:spcAft>
              <a:buClr>
                <a:schemeClr val="bg2">
                  <a:lumMod val="75000"/>
                </a:schemeClr>
              </a:buClr>
              <a:buFont typeface="Wingdings" panose="05000000000000000000" pitchFamily="2" charset="2"/>
              <a:buChar char="l"/>
            </a:pPr>
            <a:r>
              <a:rPr lang="ja-JP" altLang="en-US" sz="1400" dirty="0"/>
              <a:t>お客様の変化→顧客ニーズの細分化</a:t>
            </a:r>
          </a:p>
          <a:p>
            <a:pPr marL="252000" indent="-180000">
              <a:spcAft>
                <a:spcPts val="600"/>
              </a:spcAft>
              <a:buClr>
                <a:schemeClr val="bg2">
                  <a:lumMod val="75000"/>
                </a:schemeClr>
              </a:buClr>
              <a:buFont typeface="Wingdings" panose="05000000000000000000" pitchFamily="2" charset="2"/>
              <a:buChar char="l"/>
            </a:pPr>
            <a:r>
              <a:rPr lang="ja-JP" altLang="en-US" sz="1400" dirty="0"/>
              <a:t>経済→低価格競争、</a:t>
            </a:r>
            <a:br>
              <a:rPr lang="ja-JP" altLang="en-US" sz="1400" dirty="0"/>
            </a:br>
            <a:r>
              <a:rPr lang="ja-JP" altLang="en-US" sz="1400" dirty="0"/>
              <a:t>先進国から新興国へのマーケットシフト</a:t>
            </a:r>
          </a:p>
          <a:p>
            <a:pPr marL="252000" indent="-180000">
              <a:spcAft>
                <a:spcPts val="600"/>
              </a:spcAft>
              <a:buClr>
                <a:schemeClr val="bg2">
                  <a:lumMod val="75000"/>
                </a:schemeClr>
              </a:buClr>
              <a:buFont typeface="Wingdings" panose="05000000000000000000" pitchFamily="2" charset="2"/>
              <a:buChar char="l"/>
            </a:pPr>
            <a:r>
              <a:rPr lang="ja-JP" altLang="en-US" sz="1400" dirty="0"/>
              <a:t>想定外の競合他社の驚異的な台頭</a:t>
            </a:r>
          </a:p>
        </p:txBody>
      </p:sp>
      <p:sp>
        <p:nvSpPr>
          <p:cNvPr id="21" name="テキスト ボックス 20">
            <a:extLst>
              <a:ext uri="{FF2B5EF4-FFF2-40B4-BE49-F238E27FC236}">
                <a16:creationId xmlns:a16="http://schemas.microsoft.com/office/drawing/2014/main" id="{8B50DB46-5086-4D70-9FC6-707B2CE2EA04}"/>
              </a:ext>
            </a:extLst>
          </p:cNvPr>
          <p:cNvSpPr txBox="1"/>
          <p:nvPr/>
        </p:nvSpPr>
        <p:spPr>
          <a:xfrm>
            <a:off x="8172000" y="1690953"/>
            <a:ext cx="3528000" cy="2034403"/>
          </a:xfrm>
          <a:prstGeom prst="rect">
            <a:avLst/>
          </a:prstGeom>
          <a:noFill/>
        </p:spPr>
        <p:txBody>
          <a:bodyPr wrap="square" lIns="0" rIns="0">
            <a:spAutoFit/>
          </a:bodyPr>
          <a:lstStyle/>
          <a:p>
            <a:pPr>
              <a:spcAft>
                <a:spcPts val="1200"/>
              </a:spcAft>
            </a:pPr>
            <a:r>
              <a:rPr lang="ja-JP" altLang="en-US" b="1" dirty="0">
                <a:solidFill>
                  <a:schemeClr val="accent4">
                    <a:lumMod val="75000"/>
                  </a:schemeClr>
                </a:solidFill>
              </a:rPr>
              <a:t>テクノロジーからのアプローチ</a:t>
            </a:r>
          </a:p>
          <a:p>
            <a:pPr marL="142875" indent="-142875" defTabSz="914400">
              <a:lnSpc>
                <a:spcPct val="90000"/>
              </a:lnSpc>
              <a:spcAft>
                <a:spcPts val="600"/>
              </a:spcAft>
              <a:buClr>
                <a:schemeClr val="accent4">
                  <a:lumMod val="60000"/>
                  <a:lumOff val="40000"/>
                </a:schemeClr>
              </a:buClr>
              <a:buFont typeface="Wingdings" charset="2"/>
              <a:buChar char="l"/>
              <a:defRPr/>
            </a:pPr>
            <a:r>
              <a:rPr lang="en-US" altLang="ja-JP" sz="1400" dirty="0"/>
              <a:t>AI</a:t>
            </a:r>
            <a:r>
              <a:rPr lang="ja-JP" altLang="en-US" sz="1400" dirty="0"/>
              <a:t>や自然言語解析などの</a:t>
            </a:r>
            <a:br>
              <a:rPr lang="en-US" altLang="ja-JP" sz="1400" dirty="0"/>
            </a:br>
            <a:r>
              <a:rPr lang="ja-JP" altLang="en-US" sz="1400" dirty="0"/>
              <a:t>先端テクノロジーを活用したイノベーションを推進</a:t>
            </a:r>
          </a:p>
          <a:p>
            <a:pPr marL="142875" indent="-142875" defTabSz="914400">
              <a:lnSpc>
                <a:spcPct val="90000"/>
              </a:lnSpc>
              <a:spcAft>
                <a:spcPts val="600"/>
              </a:spcAft>
              <a:buClr>
                <a:schemeClr val="accent4">
                  <a:lumMod val="60000"/>
                  <a:lumOff val="40000"/>
                </a:schemeClr>
              </a:buClr>
              <a:buFont typeface="Wingdings" charset="2"/>
              <a:buChar char="l"/>
              <a:defRPr/>
            </a:pPr>
            <a:r>
              <a:rPr lang="ja-JP" altLang="en-US" sz="1400" dirty="0"/>
              <a:t>全社的な改革のための</a:t>
            </a:r>
            <a:br>
              <a:rPr lang="en-US" altLang="ja-JP" sz="1400" dirty="0"/>
            </a:br>
            <a:r>
              <a:rPr lang="ja-JP" altLang="en-US" sz="1400" dirty="0"/>
              <a:t>部門の垣根を超えた</a:t>
            </a:r>
            <a:r>
              <a:rPr lang="en-US" altLang="ja-JP" sz="1400" dirty="0"/>
              <a:t>BI</a:t>
            </a:r>
            <a:r>
              <a:rPr lang="ja-JP" altLang="en-US" sz="1400" dirty="0"/>
              <a:t>によるデータ分析</a:t>
            </a:r>
          </a:p>
          <a:p>
            <a:pPr marL="142875" indent="-142875" defTabSz="914400">
              <a:lnSpc>
                <a:spcPct val="90000"/>
              </a:lnSpc>
              <a:spcAft>
                <a:spcPts val="600"/>
              </a:spcAft>
              <a:buClr>
                <a:schemeClr val="accent4">
                  <a:lumMod val="60000"/>
                  <a:lumOff val="40000"/>
                </a:schemeClr>
              </a:buClr>
              <a:buFont typeface="Wingdings" charset="2"/>
              <a:buChar char="l"/>
              <a:defRPr/>
            </a:pPr>
            <a:r>
              <a:rPr lang="ja-JP" altLang="en-US" sz="1400" dirty="0"/>
              <a:t>クラウド等の活用による</a:t>
            </a:r>
            <a:br>
              <a:rPr lang="en-US" altLang="ja-JP" sz="1400" dirty="0"/>
            </a:br>
            <a:r>
              <a:rPr lang="ja-JP" altLang="en-US" sz="1400" dirty="0"/>
              <a:t>柔軟な拡張と運用コストを最適化</a:t>
            </a:r>
            <a:endParaRPr lang="ja-JP" altLang="en-US" sz="1600" dirty="0"/>
          </a:p>
        </p:txBody>
      </p:sp>
    </p:spTree>
    <p:extLst>
      <p:ext uri="{BB962C8B-B14F-4D97-AF65-F5344CB8AC3E}">
        <p14:creationId xmlns:p14="http://schemas.microsoft.com/office/powerpoint/2010/main" val="384257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グラフ 12">
            <a:extLst>
              <a:ext uri="{FF2B5EF4-FFF2-40B4-BE49-F238E27FC236}">
                <a16:creationId xmlns:a16="http://schemas.microsoft.com/office/drawing/2014/main" id="{CD7F6C74-B5E8-4910-9744-60FF30951445}"/>
              </a:ext>
            </a:extLst>
          </p:cNvPr>
          <p:cNvGraphicFramePr>
            <a:graphicFrameLocks noChangeAspect="1"/>
          </p:cNvGraphicFramePr>
          <p:nvPr>
            <p:extLst>
              <p:ext uri="{D42A27DB-BD31-4B8C-83A1-F6EECF244321}">
                <p14:modId xmlns:p14="http://schemas.microsoft.com/office/powerpoint/2010/main" val="3961658627"/>
              </p:ext>
            </p:extLst>
          </p:nvPr>
        </p:nvGraphicFramePr>
        <p:xfrm>
          <a:off x="-672000" y="1502727"/>
          <a:ext cx="7560000" cy="5040000"/>
        </p:xfrm>
        <a:graphic>
          <a:graphicData uri="http://schemas.openxmlformats.org/drawingml/2006/chart">
            <c:chart xmlns:c="http://schemas.openxmlformats.org/drawingml/2006/chart" xmlns:r="http://schemas.openxmlformats.org/officeDocument/2006/relationships" r:id="rId3"/>
          </a:graphicData>
        </a:graphic>
      </p:graphicFrame>
      <p:sp>
        <p:nvSpPr>
          <p:cNvPr id="21" name="テキスト プレースホルダー 20">
            <a:extLst>
              <a:ext uri="{FF2B5EF4-FFF2-40B4-BE49-F238E27FC236}">
                <a16:creationId xmlns:a16="http://schemas.microsoft.com/office/drawing/2014/main" id="{F5227D50-388C-4E27-8665-E2E5C53D1D52}"/>
              </a:ext>
            </a:extLst>
          </p:cNvPr>
          <p:cNvSpPr>
            <a:spLocks noGrp="1"/>
          </p:cNvSpPr>
          <p:nvPr>
            <p:ph type="body" sz="quarter" idx="10"/>
          </p:nvPr>
        </p:nvSpPr>
        <p:spPr>
          <a:xfrm>
            <a:off x="252413" y="828674"/>
            <a:ext cx="11591925" cy="468000"/>
          </a:xfrm>
        </p:spPr>
        <p:txBody>
          <a:bodyPr/>
          <a:lstStyle/>
          <a:p>
            <a:r>
              <a:rPr lang="ja-JP" altLang="en-US" dirty="0"/>
              <a:t>最新テクノロジーの活用でで効率性と俊敏性を向上させます。社内に眠るデータを有効活用し、お客さまの問い合わせへの迅速かつ的確な対応を可能にサービスレベルを向上します。</a:t>
            </a:r>
          </a:p>
        </p:txBody>
      </p:sp>
      <p:sp>
        <p:nvSpPr>
          <p:cNvPr id="5" name="テキスト プレースホルダー 4">
            <a:extLst>
              <a:ext uri="{FF2B5EF4-FFF2-40B4-BE49-F238E27FC236}">
                <a16:creationId xmlns:a16="http://schemas.microsoft.com/office/drawing/2014/main" id="{E1B342B1-F8C4-4E5B-98B5-B8D6056028AB}"/>
              </a:ext>
            </a:extLst>
          </p:cNvPr>
          <p:cNvSpPr>
            <a:spLocks noGrp="1"/>
          </p:cNvSpPr>
          <p:nvPr>
            <p:ph type="body" sz="quarter" idx="11"/>
          </p:nvPr>
        </p:nvSpPr>
        <p:spPr>
          <a:xfrm>
            <a:off x="251999" y="36000"/>
            <a:ext cx="5832000" cy="252000"/>
          </a:xfrm>
        </p:spPr>
        <p:txBody>
          <a:bodyPr/>
          <a:lstStyle/>
          <a:p>
            <a:r>
              <a:rPr lang="en-US" altLang="ja-JP" dirty="0"/>
              <a:t>1. </a:t>
            </a:r>
            <a:r>
              <a:rPr lang="ja-JP" altLang="en-US" dirty="0"/>
              <a:t>成長戦略プロジェクト発足の経緯</a:t>
            </a:r>
          </a:p>
        </p:txBody>
      </p:sp>
      <p:sp>
        <p:nvSpPr>
          <p:cNvPr id="2" name="タイトル 1">
            <a:extLst>
              <a:ext uri="{FF2B5EF4-FFF2-40B4-BE49-F238E27FC236}">
                <a16:creationId xmlns:a16="http://schemas.microsoft.com/office/drawing/2014/main" id="{7B4BECF6-04ED-4C68-8EBE-B06DC58CA90D}"/>
              </a:ext>
            </a:extLst>
          </p:cNvPr>
          <p:cNvSpPr>
            <a:spLocks noGrp="1"/>
          </p:cNvSpPr>
          <p:nvPr>
            <p:ph type="title"/>
          </p:nvPr>
        </p:nvSpPr>
        <p:spPr>
          <a:xfrm>
            <a:off x="252000" y="324000"/>
            <a:ext cx="11592000" cy="540000"/>
          </a:xfrm>
        </p:spPr>
        <p:txBody>
          <a:bodyPr>
            <a:normAutofit/>
          </a:bodyPr>
          <a:lstStyle/>
          <a:p>
            <a:r>
              <a:rPr lang="en-US" altLang="ja-JP" dirty="0"/>
              <a:t>2.</a:t>
            </a:r>
            <a:r>
              <a:rPr lang="ja-JP" altLang="en-US" dirty="0"/>
              <a:t> フォーカスエリアと課題設定</a:t>
            </a:r>
          </a:p>
        </p:txBody>
      </p:sp>
      <p:sp>
        <p:nvSpPr>
          <p:cNvPr id="33" name="Rounded Rectangle 1">
            <a:extLst>
              <a:ext uri="{FF2B5EF4-FFF2-40B4-BE49-F238E27FC236}">
                <a16:creationId xmlns:a16="http://schemas.microsoft.com/office/drawing/2014/main" id="{904E8DF7-0680-41E7-B359-2B4CB5D5C314}"/>
              </a:ext>
            </a:extLst>
          </p:cNvPr>
          <p:cNvSpPr>
            <a:spLocks noChangeArrowheads="1"/>
          </p:cNvSpPr>
          <p:nvPr/>
        </p:nvSpPr>
        <p:spPr bwMode="auto">
          <a:xfrm>
            <a:off x="912000" y="3423474"/>
            <a:ext cx="2808000" cy="1201809"/>
          </a:xfrm>
          <a:prstGeom prst="roundRect">
            <a:avLst>
              <a:gd name="adj" fmla="val 50000"/>
            </a:avLst>
          </a:prstGeom>
          <a:solidFill>
            <a:schemeClr val="bg1"/>
          </a:solidFill>
          <a:ln w="28575" algn="ctr">
            <a:solidFill>
              <a:srgbClr val="3399FF"/>
            </a:solidFill>
            <a:round/>
            <a:headEnd/>
            <a:tailEnd/>
          </a:ln>
          <a:effectLst/>
        </p:spPr>
        <p:txBody>
          <a:bodyPr wrap="none" lIns="0" tIns="46800" rIns="0" bIns="46800" anchor="ctr"/>
          <a:lstStyle/>
          <a:p>
            <a:pPr algn="ctr">
              <a:lnSpc>
                <a:spcPct val="90000"/>
              </a:lnSpc>
              <a:tabLst>
                <a:tab pos="749300" algn="l"/>
              </a:tabLst>
            </a:pPr>
            <a:r>
              <a:rPr lang="en-US" altLang="ja-JP" sz="2400" b="1" dirty="0">
                <a:solidFill>
                  <a:schemeClr val="bg1">
                    <a:lumMod val="50000"/>
                  </a:schemeClr>
                </a:solidFill>
              </a:rPr>
              <a:t>3</a:t>
            </a:r>
            <a:r>
              <a:rPr lang="ja-JP" altLang="en-US" sz="2400" b="1" dirty="0">
                <a:solidFill>
                  <a:schemeClr val="bg1">
                    <a:lumMod val="50000"/>
                  </a:schemeClr>
                </a:solidFill>
              </a:rPr>
              <a:t>つのフォーカスエリア</a:t>
            </a:r>
          </a:p>
        </p:txBody>
      </p:sp>
      <p:sp>
        <p:nvSpPr>
          <p:cNvPr id="34" name="Rectangle 3">
            <a:extLst>
              <a:ext uri="{FF2B5EF4-FFF2-40B4-BE49-F238E27FC236}">
                <a16:creationId xmlns:a16="http://schemas.microsoft.com/office/drawing/2014/main" id="{E4C17BA8-D17E-4D1B-8CF5-BF5F656EB176}"/>
              </a:ext>
            </a:extLst>
          </p:cNvPr>
          <p:cNvSpPr>
            <a:spLocks noChangeArrowheads="1"/>
          </p:cNvSpPr>
          <p:nvPr/>
        </p:nvSpPr>
        <p:spPr bwMode="auto">
          <a:xfrm>
            <a:off x="6300000" y="1537365"/>
            <a:ext cx="5436000" cy="1260000"/>
          </a:xfrm>
          <a:prstGeom prst="rect">
            <a:avLst/>
          </a:prstGeom>
          <a:noFill/>
          <a:ln w="28575" algn="ctr">
            <a:noFill/>
            <a:prstDash val="sysDash"/>
            <a:round/>
            <a:headEnd/>
            <a:tailEnd/>
          </a:ln>
          <a:extLst>
            <a:ext uri="{909E8E84-426E-40dd-AFC4-6F175D3DCCD1}">
              <a14:hiddenFill xmlns:a14="http://schemas.microsoft.com/office/drawing/2010/main" xmlns="">
                <a:solidFill>
                  <a:srgbClr val="FFFFFF"/>
                </a:solidFill>
              </a14:hiddenFill>
            </a:ext>
          </a:extLst>
        </p:spPr>
        <p:txBody>
          <a:bodyPr lIns="72000" tIns="46800" rIns="72000" bIns="46800" anchor="ctr"/>
          <a:lstStyle>
            <a:lvl1pPr marL="171450" indent="-171450" eaLnBrk="0" hangingPunct="0">
              <a:tabLst>
                <a:tab pos="749300" algn="l"/>
              </a:tabLst>
              <a:defRPr sz="1200">
                <a:solidFill>
                  <a:schemeClr val="tx1"/>
                </a:solidFill>
                <a:latin typeface="MS PGothic" panose="020B0600070205080204" pitchFamily="50" charset="-128"/>
                <a:ea typeface="MS PGothic" panose="020B0600070205080204" pitchFamily="50" charset="-128"/>
              </a:defRPr>
            </a:lvl1pPr>
            <a:lvl2pPr marL="742950" indent="-285750" eaLnBrk="0" hangingPunct="0">
              <a:tabLst>
                <a:tab pos="749300" algn="l"/>
              </a:tabLst>
              <a:defRPr sz="1200">
                <a:solidFill>
                  <a:schemeClr val="tx1"/>
                </a:solidFill>
                <a:latin typeface="MS PGothic" panose="020B0600070205080204" pitchFamily="50" charset="-128"/>
                <a:ea typeface="MS PGothic" panose="020B0600070205080204" pitchFamily="50" charset="-128"/>
              </a:defRPr>
            </a:lvl2pPr>
            <a:lvl3pPr marL="1143000" indent="-228600" eaLnBrk="0" hangingPunct="0">
              <a:tabLst>
                <a:tab pos="749300" algn="l"/>
              </a:tabLst>
              <a:defRPr sz="1200">
                <a:solidFill>
                  <a:schemeClr val="tx1"/>
                </a:solidFill>
                <a:latin typeface="MS PGothic" panose="020B0600070205080204" pitchFamily="50" charset="-128"/>
                <a:ea typeface="MS PGothic" panose="020B0600070205080204" pitchFamily="50" charset="-128"/>
              </a:defRPr>
            </a:lvl3pPr>
            <a:lvl4pPr marL="1600200" indent="-228600" eaLnBrk="0" hangingPunct="0">
              <a:tabLst>
                <a:tab pos="749300" algn="l"/>
              </a:tabLst>
              <a:defRPr sz="1200">
                <a:solidFill>
                  <a:schemeClr val="tx1"/>
                </a:solidFill>
                <a:latin typeface="MS PGothic" panose="020B0600070205080204" pitchFamily="50" charset="-128"/>
                <a:ea typeface="MS PGothic" panose="020B0600070205080204" pitchFamily="50" charset="-128"/>
              </a:defRPr>
            </a:lvl4pPr>
            <a:lvl5pPr marL="2057400" indent="-228600" eaLnBrk="0" hangingPunct="0">
              <a:tabLst>
                <a:tab pos="749300" algn="l"/>
              </a:tabLst>
              <a:defRPr sz="1200">
                <a:solidFill>
                  <a:schemeClr val="tx1"/>
                </a:solidFill>
                <a:latin typeface="MS PGothic" panose="020B0600070205080204" pitchFamily="50" charset="-128"/>
                <a:ea typeface="MS PGothic" panose="020B0600070205080204" pitchFamily="50" charset="-128"/>
              </a:defRPr>
            </a:lvl5pPr>
            <a:lvl6pPr marL="2514600" indent="-228600" algn="ctr" eaLnBrk="0" fontAlgn="base" hangingPunct="0">
              <a:spcBef>
                <a:spcPct val="35000"/>
              </a:spcBef>
              <a:spcAft>
                <a:spcPct val="0"/>
              </a:spcAft>
              <a:buClr>
                <a:schemeClr val="accent2"/>
              </a:buClr>
              <a:buFont typeface="Wingdings" panose="05000000000000000000" pitchFamily="2" charset="2"/>
              <a:tabLst>
                <a:tab pos="749300" algn="l"/>
              </a:tabLst>
              <a:defRPr sz="1200">
                <a:solidFill>
                  <a:schemeClr val="tx1"/>
                </a:solidFill>
                <a:latin typeface="MS PGothic" panose="020B0600070205080204" pitchFamily="50" charset="-128"/>
                <a:ea typeface="MS PGothic" panose="020B0600070205080204" pitchFamily="50" charset="-128"/>
              </a:defRPr>
            </a:lvl6pPr>
            <a:lvl7pPr marL="2971800" indent="-228600" algn="ctr" eaLnBrk="0" fontAlgn="base" hangingPunct="0">
              <a:spcBef>
                <a:spcPct val="35000"/>
              </a:spcBef>
              <a:spcAft>
                <a:spcPct val="0"/>
              </a:spcAft>
              <a:buClr>
                <a:schemeClr val="accent2"/>
              </a:buClr>
              <a:buFont typeface="Wingdings" panose="05000000000000000000" pitchFamily="2" charset="2"/>
              <a:tabLst>
                <a:tab pos="749300" algn="l"/>
              </a:tabLst>
              <a:defRPr sz="1200">
                <a:solidFill>
                  <a:schemeClr val="tx1"/>
                </a:solidFill>
                <a:latin typeface="MS PGothic" panose="020B0600070205080204" pitchFamily="50" charset="-128"/>
                <a:ea typeface="MS PGothic" panose="020B0600070205080204" pitchFamily="50" charset="-128"/>
              </a:defRPr>
            </a:lvl7pPr>
            <a:lvl8pPr marL="3429000" indent="-228600" algn="ctr" eaLnBrk="0" fontAlgn="base" hangingPunct="0">
              <a:spcBef>
                <a:spcPct val="35000"/>
              </a:spcBef>
              <a:spcAft>
                <a:spcPct val="0"/>
              </a:spcAft>
              <a:buClr>
                <a:schemeClr val="accent2"/>
              </a:buClr>
              <a:buFont typeface="Wingdings" panose="05000000000000000000" pitchFamily="2" charset="2"/>
              <a:tabLst>
                <a:tab pos="749300" algn="l"/>
              </a:tabLst>
              <a:defRPr sz="1200">
                <a:solidFill>
                  <a:schemeClr val="tx1"/>
                </a:solidFill>
                <a:latin typeface="MS PGothic" panose="020B0600070205080204" pitchFamily="50" charset="-128"/>
                <a:ea typeface="MS PGothic" panose="020B0600070205080204" pitchFamily="50" charset="-128"/>
              </a:defRPr>
            </a:lvl8pPr>
            <a:lvl9pPr marL="3886200" indent="-228600" algn="ctr" eaLnBrk="0" fontAlgn="base" hangingPunct="0">
              <a:spcBef>
                <a:spcPct val="35000"/>
              </a:spcBef>
              <a:spcAft>
                <a:spcPct val="0"/>
              </a:spcAft>
              <a:buClr>
                <a:schemeClr val="accent2"/>
              </a:buClr>
              <a:buFont typeface="Wingdings" panose="05000000000000000000" pitchFamily="2" charset="2"/>
              <a:tabLst>
                <a:tab pos="749300" algn="l"/>
              </a:tabLst>
              <a:defRPr sz="1200">
                <a:solidFill>
                  <a:schemeClr val="tx1"/>
                </a:solidFill>
                <a:latin typeface="MS PGothic" panose="020B0600070205080204" pitchFamily="50" charset="-128"/>
                <a:ea typeface="MS PGothic" panose="020B0600070205080204" pitchFamily="50" charset="-128"/>
              </a:defRPr>
            </a:lvl9pPr>
          </a:lstStyle>
          <a:p>
            <a:pPr marL="0" indent="0" eaLnBrk="1" hangingPunct="1">
              <a:lnSpc>
                <a:spcPct val="90000"/>
              </a:lnSpc>
              <a:spcAft>
                <a:spcPts val="600"/>
              </a:spcAft>
              <a:buClr>
                <a:srgbClr val="011893"/>
              </a:buClr>
            </a:pPr>
            <a:r>
              <a:rPr lang="ja-JP" altLang="en-US" sz="2000" b="1" dirty="0">
                <a:solidFill>
                  <a:schemeClr val="bg2">
                    <a:lumMod val="25000"/>
                  </a:schemeClr>
                </a:solidFill>
                <a:latin typeface="+mn-lt"/>
                <a:ea typeface="+mn-ea"/>
              </a:rPr>
              <a:t>フォーカスするお客様のペルソナ像の設定</a:t>
            </a:r>
            <a:endParaRPr lang="en-US" altLang="ja-JP" sz="1600" b="1" dirty="0">
              <a:solidFill>
                <a:schemeClr val="bg2">
                  <a:lumMod val="25000"/>
                </a:schemeClr>
              </a:solidFill>
              <a:latin typeface="+mn-lt"/>
              <a:ea typeface="+mn-ea"/>
            </a:endParaRPr>
          </a:p>
          <a:p>
            <a:pPr marL="180000" indent="-108000" eaLnBrk="1" hangingPunct="1">
              <a:lnSpc>
                <a:spcPct val="90000"/>
              </a:lnSpc>
              <a:spcAft>
                <a:spcPts val="300"/>
              </a:spcAft>
              <a:buClr>
                <a:schemeClr val="bg2">
                  <a:lumMod val="25000"/>
                </a:schemeClr>
              </a:buClr>
              <a:buFont typeface="Arial" panose="020B0604020202020204" pitchFamily="34" charset="0"/>
              <a:buChar char="•"/>
            </a:pPr>
            <a:r>
              <a:rPr lang="ja-JP" altLang="en-US" sz="1400" dirty="0">
                <a:solidFill>
                  <a:srgbClr val="020102"/>
                </a:solidFill>
                <a:latin typeface="+mn-lt"/>
                <a:ea typeface="+mn-ea"/>
              </a:rPr>
              <a:t>フォーカスするお客様のターゲットをどこにすべきか</a:t>
            </a:r>
          </a:p>
          <a:p>
            <a:pPr marL="180000" indent="-108000" eaLnBrk="1" hangingPunct="1">
              <a:lnSpc>
                <a:spcPct val="90000"/>
              </a:lnSpc>
              <a:spcAft>
                <a:spcPts val="300"/>
              </a:spcAft>
              <a:buClr>
                <a:schemeClr val="bg2">
                  <a:lumMod val="25000"/>
                </a:schemeClr>
              </a:buClr>
              <a:buFont typeface="Arial" panose="020B0604020202020204" pitchFamily="34" charset="0"/>
              <a:buChar char="•"/>
            </a:pPr>
            <a:r>
              <a:rPr lang="ja-JP" altLang="en-US" sz="1400" dirty="0">
                <a:solidFill>
                  <a:srgbClr val="020102"/>
                </a:solidFill>
                <a:latin typeface="+mn-lt"/>
                <a:ea typeface="+mn-ea"/>
              </a:rPr>
              <a:t>ターゲットのお客様は日常において何を考え、どのように行動しているのか</a:t>
            </a:r>
          </a:p>
        </p:txBody>
      </p:sp>
      <p:sp>
        <p:nvSpPr>
          <p:cNvPr id="37" name="Rectangle 3">
            <a:extLst>
              <a:ext uri="{FF2B5EF4-FFF2-40B4-BE49-F238E27FC236}">
                <a16:creationId xmlns:a16="http://schemas.microsoft.com/office/drawing/2014/main" id="{2F62FA94-DEBD-4FFA-9BC6-6D32C6643952}"/>
              </a:ext>
            </a:extLst>
          </p:cNvPr>
          <p:cNvSpPr>
            <a:spLocks noChangeArrowheads="1"/>
          </p:cNvSpPr>
          <p:nvPr/>
        </p:nvSpPr>
        <p:spPr bwMode="auto">
          <a:xfrm>
            <a:off x="6300000" y="3392727"/>
            <a:ext cx="5436000" cy="1260000"/>
          </a:xfrm>
          <a:prstGeom prst="rect">
            <a:avLst/>
          </a:prstGeom>
          <a:noFill/>
          <a:ln w="28575" algn="ctr">
            <a:noFill/>
            <a:prstDash val="sysDash"/>
            <a:round/>
            <a:headEnd/>
            <a:tailEnd/>
          </a:ln>
          <a:extLst>
            <a:ext uri="{909E8E84-426E-40dd-AFC4-6F175D3DCCD1}">
              <a14:hiddenFill xmlns:a14="http://schemas.microsoft.com/office/drawing/2010/main" xmlns="">
                <a:solidFill>
                  <a:srgbClr val="FFFFFF"/>
                </a:solidFill>
              </a14:hiddenFill>
            </a:ext>
          </a:extLst>
        </p:spPr>
        <p:txBody>
          <a:bodyPr lIns="72000" tIns="46800" rIns="72000" bIns="46800" anchor="ctr"/>
          <a:lstStyle>
            <a:lvl1pPr marL="171450" indent="-171450" eaLnBrk="0" hangingPunct="0">
              <a:tabLst>
                <a:tab pos="749300" algn="l"/>
              </a:tabLst>
              <a:defRPr sz="1200">
                <a:solidFill>
                  <a:schemeClr val="tx1"/>
                </a:solidFill>
                <a:latin typeface="MS PGothic" panose="020B0600070205080204" pitchFamily="50" charset="-128"/>
                <a:ea typeface="MS PGothic" panose="020B0600070205080204" pitchFamily="50" charset="-128"/>
              </a:defRPr>
            </a:lvl1pPr>
            <a:lvl2pPr marL="742950" indent="-285750" eaLnBrk="0" hangingPunct="0">
              <a:tabLst>
                <a:tab pos="749300" algn="l"/>
              </a:tabLst>
              <a:defRPr sz="1200">
                <a:solidFill>
                  <a:schemeClr val="tx1"/>
                </a:solidFill>
                <a:latin typeface="MS PGothic" panose="020B0600070205080204" pitchFamily="50" charset="-128"/>
                <a:ea typeface="MS PGothic" panose="020B0600070205080204" pitchFamily="50" charset="-128"/>
              </a:defRPr>
            </a:lvl2pPr>
            <a:lvl3pPr marL="1143000" indent="-228600" eaLnBrk="0" hangingPunct="0">
              <a:tabLst>
                <a:tab pos="749300" algn="l"/>
              </a:tabLst>
              <a:defRPr sz="1200">
                <a:solidFill>
                  <a:schemeClr val="tx1"/>
                </a:solidFill>
                <a:latin typeface="MS PGothic" panose="020B0600070205080204" pitchFamily="50" charset="-128"/>
                <a:ea typeface="MS PGothic" panose="020B0600070205080204" pitchFamily="50" charset="-128"/>
              </a:defRPr>
            </a:lvl3pPr>
            <a:lvl4pPr marL="1600200" indent="-228600" eaLnBrk="0" hangingPunct="0">
              <a:tabLst>
                <a:tab pos="749300" algn="l"/>
              </a:tabLst>
              <a:defRPr sz="1200">
                <a:solidFill>
                  <a:schemeClr val="tx1"/>
                </a:solidFill>
                <a:latin typeface="MS PGothic" panose="020B0600070205080204" pitchFamily="50" charset="-128"/>
                <a:ea typeface="MS PGothic" panose="020B0600070205080204" pitchFamily="50" charset="-128"/>
              </a:defRPr>
            </a:lvl4pPr>
            <a:lvl5pPr marL="2057400" indent="-228600" eaLnBrk="0" hangingPunct="0">
              <a:tabLst>
                <a:tab pos="749300" algn="l"/>
              </a:tabLst>
              <a:defRPr sz="1200">
                <a:solidFill>
                  <a:schemeClr val="tx1"/>
                </a:solidFill>
                <a:latin typeface="MS PGothic" panose="020B0600070205080204" pitchFamily="50" charset="-128"/>
                <a:ea typeface="MS PGothic" panose="020B0600070205080204" pitchFamily="50" charset="-128"/>
              </a:defRPr>
            </a:lvl5pPr>
            <a:lvl6pPr marL="2514600" indent="-228600" algn="ctr" eaLnBrk="0" fontAlgn="base" hangingPunct="0">
              <a:spcBef>
                <a:spcPct val="35000"/>
              </a:spcBef>
              <a:spcAft>
                <a:spcPct val="0"/>
              </a:spcAft>
              <a:buClr>
                <a:schemeClr val="accent2"/>
              </a:buClr>
              <a:buFont typeface="Wingdings" panose="05000000000000000000" pitchFamily="2" charset="2"/>
              <a:tabLst>
                <a:tab pos="749300" algn="l"/>
              </a:tabLst>
              <a:defRPr sz="1200">
                <a:solidFill>
                  <a:schemeClr val="tx1"/>
                </a:solidFill>
                <a:latin typeface="MS PGothic" panose="020B0600070205080204" pitchFamily="50" charset="-128"/>
                <a:ea typeface="MS PGothic" panose="020B0600070205080204" pitchFamily="50" charset="-128"/>
              </a:defRPr>
            </a:lvl6pPr>
            <a:lvl7pPr marL="2971800" indent="-228600" algn="ctr" eaLnBrk="0" fontAlgn="base" hangingPunct="0">
              <a:spcBef>
                <a:spcPct val="35000"/>
              </a:spcBef>
              <a:spcAft>
                <a:spcPct val="0"/>
              </a:spcAft>
              <a:buClr>
                <a:schemeClr val="accent2"/>
              </a:buClr>
              <a:buFont typeface="Wingdings" panose="05000000000000000000" pitchFamily="2" charset="2"/>
              <a:tabLst>
                <a:tab pos="749300" algn="l"/>
              </a:tabLst>
              <a:defRPr sz="1200">
                <a:solidFill>
                  <a:schemeClr val="tx1"/>
                </a:solidFill>
                <a:latin typeface="MS PGothic" panose="020B0600070205080204" pitchFamily="50" charset="-128"/>
                <a:ea typeface="MS PGothic" panose="020B0600070205080204" pitchFamily="50" charset="-128"/>
              </a:defRPr>
            </a:lvl7pPr>
            <a:lvl8pPr marL="3429000" indent="-228600" algn="ctr" eaLnBrk="0" fontAlgn="base" hangingPunct="0">
              <a:spcBef>
                <a:spcPct val="35000"/>
              </a:spcBef>
              <a:spcAft>
                <a:spcPct val="0"/>
              </a:spcAft>
              <a:buClr>
                <a:schemeClr val="accent2"/>
              </a:buClr>
              <a:buFont typeface="Wingdings" panose="05000000000000000000" pitchFamily="2" charset="2"/>
              <a:tabLst>
                <a:tab pos="749300" algn="l"/>
              </a:tabLst>
              <a:defRPr sz="1200">
                <a:solidFill>
                  <a:schemeClr val="tx1"/>
                </a:solidFill>
                <a:latin typeface="MS PGothic" panose="020B0600070205080204" pitchFamily="50" charset="-128"/>
                <a:ea typeface="MS PGothic" panose="020B0600070205080204" pitchFamily="50" charset="-128"/>
              </a:defRPr>
            </a:lvl8pPr>
            <a:lvl9pPr marL="3886200" indent="-228600" algn="ctr" eaLnBrk="0" fontAlgn="base" hangingPunct="0">
              <a:spcBef>
                <a:spcPct val="35000"/>
              </a:spcBef>
              <a:spcAft>
                <a:spcPct val="0"/>
              </a:spcAft>
              <a:buClr>
                <a:schemeClr val="accent2"/>
              </a:buClr>
              <a:buFont typeface="Wingdings" panose="05000000000000000000" pitchFamily="2" charset="2"/>
              <a:tabLst>
                <a:tab pos="749300" algn="l"/>
              </a:tabLst>
              <a:defRPr sz="1200">
                <a:solidFill>
                  <a:schemeClr val="tx1"/>
                </a:solidFill>
                <a:latin typeface="MS PGothic" panose="020B0600070205080204" pitchFamily="50" charset="-128"/>
                <a:ea typeface="MS PGothic" panose="020B0600070205080204" pitchFamily="50" charset="-128"/>
              </a:defRPr>
            </a:lvl9pPr>
          </a:lstStyle>
          <a:p>
            <a:pPr marL="0" indent="0" eaLnBrk="1" hangingPunct="1">
              <a:lnSpc>
                <a:spcPct val="90000"/>
              </a:lnSpc>
              <a:spcAft>
                <a:spcPts val="600"/>
              </a:spcAft>
              <a:buClr>
                <a:srgbClr val="011893"/>
              </a:buClr>
            </a:pPr>
            <a:r>
              <a:rPr lang="ja-JP" altLang="en-US" sz="2000" b="1" dirty="0">
                <a:solidFill>
                  <a:schemeClr val="bg2">
                    <a:lumMod val="50000"/>
                  </a:schemeClr>
                </a:solidFill>
                <a:latin typeface="+mn-lt"/>
                <a:ea typeface="+mn-ea"/>
              </a:rPr>
              <a:t>お客様への「売り」となる価値の明確化</a:t>
            </a:r>
            <a:endParaRPr lang="en-US" altLang="ja-JP" sz="1600" b="1" dirty="0">
              <a:solidFill>
                <a:schemeClr val="bg2">
                  <a:lumMod val="50000"/>
                </a:schemeClr>
              </a:solidFill>
              <a:latin typeface="+mn-lt"/>
              <a:ea typeface="+mn-ea"/>
            </a:endParaRPr>
          </a:p>
          <a:p>
            <a:pPr marL="180000" indent="-108000" eaLnBrk="1" hangingPunct="1">
              <a:lnSpc>
                <a:spcPct val="90000"/>
              </a:lnSpc>
              <a:spcAft>
                <a:spcPts val="300"/>
              </a:spcAft>
              <a:buClr>
                <a:schemeClr val="bg2">
                  <a:lumMod val="50000"/>
                </a:schemeClr>
              </a:buClr>
              <a:buFont typeface="Arial" panose="020B0604020202020204" pitchFamily="34" charset="0"/>
              <a:buChar char="•"/>
            </a:pPr>
            <a:r>
              <a:rPr lang="ja-JP" altLang="en-US" sz="1400" dirty="0">
                <a:solidFill>
                  <a:srgbClr val="020102"/>
                </a:solidFill>
                <a:latin typeface="+mn-lt"/>
                <a:ea typeface="+mn-ea"/>
              </a:rPr>
              <a:t>お客様が「この会社でなければ」と感じる価値とは何か</a:t>
            </a:r>
          </a:p>
          <a:p>
            <a:pPr marL="180000" indent="-108000" eaLnBrk="1" hangingPunct="1">
              <a:lnSpc>
                <a:spcPct val="90000"/>
              </a:lnSpc>
              <a:spcAft>
                <a:spcPts val="300"/>
              </a:spcAft>
              <a:buClr>
                <a:schemeClr val="bg2">
                  <a:lumMod val="50000"/>
                </a:schemeClr>
              </a:buClr>
              <a:buFont typeface="Arial" panose="020B0604020202020204" pitchFamily="34" charset="0"/>
              <a:buChar char="•"/>
            </a:pPr>
            <a:r>
              <a:rPr lang="ja-JP" altLang="en-US" sz="1400" dirty="0">
                <a:solidFill>
                  <a:srgbClr val="020102"/>
                </a:solidFill>
                <a:latin typeface="+mn-lt"/>
                <a:ea typeface="+mn-ea"/>
              </a:rPr>
              <a:t>お客様が今感じている不満や物足りなさは何か</a:t>
            </a:r>
          </a:p>
        </p:txBody>
      </p:sp>
      <p:sp>
        <p:nvSpPr>
          <p:cNvPr id="38" name="Rectangle 3">
            <a:extLst>
              <a:ext uri="{FF2B5EF4-FFF2-40B4-BE49-F238E27FC236}">
                <a16:creationId xmlns:a16="http://schemas.microsoft.com/office/drawing/2014/main" id="{C496983A-D3AE-4C1F-A904-84F51CF12089}"/>
              </a:ext>
            </a:extLst>
          </p:cNvPr>
          <p:cNvSpPr>
            <a:spLocks noChangeArrowheads="1"/>
          </p:cNvSpPr>
          <p:nvPr/>
        </p:nvSpPr>
        <p:spPr bwMode="auto">
          <a:xfrm>
            <a:off x="6300000" y="5337000"/>
            <a:ext cx="5436000" cy="1260000"/>
          </a:xfrm>
          <a:prstGeom prst="rect">
            <a:avLst/>
          </a:prstGeom>
          <a:noFill/>
          <a:ln w="28575" algn="ctr">
            <a:noFill/>
            <a:prstDash val="sysDash"/>
            <a:round/>
            <a:headEnd/>
            <a:tailEnd/>
          </a:ln>
          <a:extLst>
            <a:ext uri="{909E8E84-426E-40dd-AFC4-6F175D3DCCD1}">
              <a14:hiddenFill xmlns:a14="http://schemas.microsoft.com/office/drawing/2010/main" xmlns="">
                <a:solidFill>
                  <a:srgbClr val="FFFFFF"/>
                </a:solidFill>
              </a14:hiddenFill>
            </a:ext>
          </a:extLst>
        </p:spPr>
        <p:txBody>
          <a:bodyPr lIns="72000" tIns="46800" rIns="72000" bIns="46800" anchor="ctr"/>
          <a:lstStyle>
            <a:lvl1pPr marL="171450" indent="-171450" eaLnBrk="0" hangingPunct="0">
              <a:tabLst>
                <a:tab pos="749300" algn="l"/>
              </a:tabLst>
              <a:defRPr sz="1200">
                <a:solidFill>
                  <a:schemeClr val="tx1"/>
                </a:solidFill>
                <a:latin typeface="MS PGothic" panose="020B0600070205080204" pitchFamily="50" charset="-128"/>
                <a:ea typeface="MS PGothic" panose="020B0600070205080204" pitchFamily="50" charset="-128"/>
              </a:defRPr>
            </a:lvl1pPr>
            <a:lvl2pPr marL="742950" indent="-285750" eaLnBrk="0" hangingPunct="0">
              <a:tabLst>
                <a:tab pos="749300" algn="l"/>
              </a:tabLst>
              <a:defRPr sz="1200">
                <a:solidFill>
                  <a:schemeClr val="tx1"/>
                </a:solidFill>
                <a:latin typeface="MS PGothic" panose="020B0600070205080204" pitchFamily="50" charset="-128"/>
                <a:ea typeface="MS PGothic" panose="020B0600070205080204" pitchFamily="50" charset="-128"/>
              </a:defRPr>
            </a:lvl2pPr>
            <a:lvl3pPr marL="1143000" indent="-228600" eaLnBrk="0" hangingPunct="0">
              <a:tabLst>
                <a:tab pos="749300" algn="l"/>
              </a:tabLst>
              <a:defRPr sz="1200">
                <a:solidFill>
                  <a:schemeClr val="tx1"/>
                </a:solidFill>
                <a:latin typeface="MS PGothic" panose="020B0600070205080204" pitchFamily="50" charset="-128"/>
                <a:ea typeface="MS PGothic" panose="020B0600070205080204" pitchFamily="50" charset="-128"/>
              </a:defRPr>
            </a:lvl3pPr>
            <a:lvl4pPr marL="1600200" indent="-228600" eaLnBrk="0" hangingPunct="0">
              <a:tabLst>
                <a:tab pos="749300" algn="l"/>
              </a:tabLst>
              <a:defRPr sz="1200">
                <a:solidFill>
                  <a:schemeClr val="tx1"/>
                </a:solidFill>
                <a:latin typeface="MS PGothic" panose="020B0600070205080204" pitchFamily="50" charset="-128"/>
                <a:ea typeface="MS PGothic" panose="020B0600070205080204" pitchFamily="50" charset="-128"/>
              </a:defRPr>
            </a:lvl4pPr>
            <a:lvl5pPr marL="2057400" indent="-228600" eaLnBrk="0" hangingPunct="0">
              <a:tabLst>
                <a:tab pos="749300" algn="l"/>
              </a:tabLst>
              <a:defRPr sz="1200">
                <a:solidFill>
                  <a:schemeClr val="tx1"/>
                </a:solidFill>
                <a:latin typeface="MS PGothic" panose="020B0600070205080204" pitchFamily="50" charset="-128"/>
                <a:ea typeface="MS PGothic" panose="020B0600070205080204" pitchFamily="50" charset="-128"/>
              </a:defRPr>
            </a:lvl5pPr>
            <a:lvl6pPr marL="2514600" indent="-228600" algn="ctr" eaLnBrk="0" fontAlgn="base" hangingPunct="0">
              <a:spcBef>
                <a:spcPct val="35000"/>
              </a:spcBef>
              <a:spcAft>
                <a:spcPct val="0"/>
              </a:spcAft>
              <a:buClr>
                <a:schemeClr val="accent2"/>
              </a:buClr>
              <a:buFont typeface="Wingdings" panose="05000000000000000000" pitchFamily="2" charset="2"/>
              <a:tabLst>
                <a:tab pos="749300" algn="l"/>
              </a:tabLst>
              <a:defRPr sz="1200">
                <a:solidFill>
                  <a:schemeClr val="tx1"/>
                </a:solidFill>
                <a:latin typeface="MS PGothic" panose="020B0600070205080204" pitchFamily="50" charset="-128"/>
                <a:ea typeface="MS PGothic" panose="020B0600070205080204" pitchFamily="50" charset="-128"/>
              </a:defRPr>
            </a:lvl6pPr>
            <a:lvl7pPr marL="2971800" indent="-228600" algn="ctr" eaLnBrk="0" fontAlgn="base" hangingPunct="0">
              <a:spcBef>
                <a:spcPct val="35000"/>
              </a:spcBef>
              <a:spcAft>
                <a:spcPct val="0"/>
              </a:spcAft>
              <a:buClr>
                <a:schemeClr val="accent2"/>
              </a:buClr>
              <a:buFont typeface="Wingdings" panose="05000000000000000000" pitchFamily="2" charset="2"/>
              <a:tabLst>
                <a:tab pos="749300" algn="l"/>
              </a:tabLst>
              <a:defRPr sz="1200">
                <a:solidFill>
                  <a:schemeClr val="tx1"/>
                </a:solidFill>
                <a:latin typeface="MS PGothic" panose="020B0600070205080204" pitchFamily="50" charset="-128"/>
                <a:ea typeface="MS PGothic" panose="020B0600070205080204" pitchFamily="50" charset="-128"/>
              </a:defRPr>
            </a:lvl7pPr>
            <a:lvl8pPr marL="3429000" indent="-228600" algn="ctr" eaLnBrk="0" fontAlgn="base" hangingPunct="0">
              <a:spcBef>
                <a:spcPct val="35000"/>
              </a:spcBef>
              <a:spcAft>
                <a:spcPct val="0"/>
              </a:spcAft>
              <a:buClr>
                <a:schemeClr val="accent2"/>
              </a:buClr>
              <a:buFont typeface="Wingdings" panose="05000000000000000000" pitchFamily="2" charset="2"/>
              <a:tabLst>
                <a:tab pos="749300" algn="l"/>
              </a:tabLst>
              <a:defRPr sz="1200">
                <a:solidFill>
                  <a:schemeClr val="tx1"/>
                </a:solidFill>
                <a:latin typeface="MS PGothic" panose="020B0600070205080204" pitchFamily="50" charset="-128"/>
                <a:ea typeface="MS PGothic" panose="020B0600070205080204" pitchFamily="50" charset="-128"/>
              </a:defRPr>
            </a:lvl8pPr>
            <a:lvl9pPr marL="3886200" indent="-228600" algn="ctr" eaLnBrk="0" fontAlgn="base" hangingPunct="0">
              <a:spcBef>
                <a:spcPct val="35000"/>
              </a:spcBef>
              <a:spcAft>
                <a:spcPct val="0"/>
              </a:spcAft>
              <a:buClr>
                <a:schemeClr val="accent2"/>
              </a:buClr>
              <a:buFont typeface="Wingdings" panose="05000000000000000000" pitchFamily="2" charset="2"/>
              <a:tabLst>
                <a:tab pos="749300" algn="l"/>
              </a:tabLst>
              <a:defRPr sz="1200">
                <a:solidFill>
                  <a:schemeClr val="tx1"/>
                </a:solidFill>
                <a:latin typeface="MS PGothic" panose="020B0600070205080204" pitchFamily="50" charset="-128"/>
                <a:ea typeface="MS PGothic" panose="020B0600070205080204" pitchFamily="50" charset="-128"/>
              </a:defRPr>
            </a:lvl9pPr>
          </a:lstStyle>
          <a:p>
            <a:pPr marL="0" indent="0" eaLnBrk="1" hangingPunct="1">
              <a:lnSpc>
                <a:spcPct val="90000"/>
              </a:lnSpc>
              <a:spcAft>
                <a:spcPts val="600"/>
              </a:spcAft>
              <a:buClr>
                <a:srgbClr val="011893"/>
              </a:buClr>
            </a:pPr>
            <a:r>
              <a:rPr lang="ja-JP" altLang="en-US" sz="2000" b="1" dirty="0">
                <a:solidFill>
                  <a:schemeClr val="bg2">
                    <a:lumMod val="75000"/>
                  </a:schemeClr>
                </a:solidFill>
                <a:latin typeface="+mn-lt"/>
                <a:ea typeface="+mn-ea"/>
              </a:rPr>
              <a:t>お客様へのアピールポイントの整理</a:t>
            </a:r>
            <a:endParaRPr lang="en-US" altLang="ja-JP" sz="1600" b="1" dirty="0">
              <a:solidFill>
                <a:schemeClr val="bg2">
                  <a:lumMod val="75000"/>
                </a:schemeClr>
              </a:solidFill>
              <a:latin typeface="+mn-lt"/>
              <a:ea typeface="+mn-ea"/>
            </a:endParaRPr>
          </a:p>
          <a:p>
            <a:pPr marL="180000" indent="-108000" eaLnBrk="1" hangingPunct="1">
              <a:lnSpc>
                <a:spcPct val="90000"/>
              </a:lnSpc>
              <a:spcAft>
                <a:spcPts val="300"/>
              </a:spcAft>
              <a:buClr>
                <a:schemeClr val="bg2">
                  <a:lumMod val="75000"/>
                </a:schemeClr>
              </a:buClr>
              <a:buFont typeface="Arial" panose="020B0604020202020204" pitchFamily="34" charset="0"/>
              <a:buChar char="•"/>
            </a:pPr>
            <a:r>
              <a:rPr lang="ja-JP" altLang="en-US" sz="1400" dirty="0">
                <a:solidFill>
                  <a:srgbClr val="020102"/>
                </a:solidFill>
                <a:latin typeface="+mn-lt"/>
                <a:ea typeface="+mn-ea"/>
              </a:rPr>
              <a:t>お客様に何をどのようにアピールすれば購入の検討の候補に入るのか</a:t>
            </a:r>
          </a:p>
          <a:p>
            <a:pPr marL="180000" indent="-108000" eaLnBrk="1" hangingPunct="1">
              <a:lnSpc>
                <a:spcPct val="90000"/>
              </a:lnSpc>
              <a:spcAft>
                <a:spcPts val="300"/>
              </a:spcAft>
              <a:buClr>
                <a:schemeClr val="bg2">
                  <a:lumMod val="75000"/>
                </a:schemeClr>
              </a:buClr>
              <a:buFont typeface="Arial" panose="020B0604020202020204" pitchFamily="34" charset="0"/>
              <a:buChar char="•"/>
            </a:pPr>
            <a:r>
              <a:rPr lang="ja-JP" altLang="en-US" sz="1400" dirty="0">
                <a:solidFill>
                  <a:srgbClr val="020102"/>
                </a:solidFill>
                <a:latin typeface="+mn-lt"/>
                <a:ea typeface="+mn-ea"/>
              </a:rPr>
              <a:t>具体的な購入検討へのアクションにつながるトリガーは何なのか</a:t>
            </a:r>
          </a:p>
        </p:txBody>
      </p:sp>
      <p:sp>
        <p:nvSpPr>
          <p:cNvPr id="14" name="テキスト ボックス 13">
            <a:extLst>
              <a:ext uri="{FF2B5EF4-FFF2-40B4-BE49-F238E27FC236}">
                <a16:creationId xmlns:a16="http://schemas.microsoft.com/office/drawing/2014/main" id="{5D53F59C-3FC5-42E9-8C93-D88382F3A3D0}"/>
              </a:ext>
            </a:extLst>
          </p:cNvPr>
          <p:cNvSpPr txBox="1"/>
          <p:nvPr/>
        </p:nvSpPr>
        <p:spPr>
          <a:xfrm>
            <a:off x="3576000" y="1966779"/>
            <a:ext cx="560016" cy="1107996"/>
          </a:xfrm>
          <a:prstGeom prst="rect">
            <a:avLst/>
          </a:prstGeom>
          <a:noFill/>
        </p:spPr>
        <p:txBody>
          <a:bodyPr wrap="none" lIns="36000" rIns="36000" rtlCol="0">
            <a:spAutoFit/>
          </a:bodyPr>
          <a:lstStyle/>
          <a:p>
            <a:pPr algn="l"/>
            <a:r>
              <a:rPr kumimoji="1" lang="en-US" altLang="ja-JP" sz="6600" b="1" dirty="0">
                <a:solidFill>
                  <a:schemeClr val="bg1"/>
                </a:solidFill>
              </a:rPr>
              <a:t>1</a:t>
            </a:r>
            <a:endParaRPr kumimoji="1" lang="ja-JP" altLang="en-US" sz="6600" b="1" dirty="0">
              <a:solidFill>
                <a:schemeClr val="bg1"/>
              </a:solidFill>
            </a:endParaRPr>
          </a:p>
        </p:txBody>
      </p:sp>
      <p:sp>
        <p:nvSpPr>
          <p:cNvPr id="15" name="テキスト ボックス 14">
            <a:extLst>
              <a:ext uri="{FF2B5EF4-FFF2-40B4-BE49-F238E27FC236}">
                <a16:creationId xmlns:a16="http://schemas.microsoft.com/office/drawing/2014/main" id="{82CAA9CA-EA15-4D2B-BDEB-C709ED101235}"/>
              </a:ext>
            </a:extLst>
          </p:cNvPr>
          <p:cNvSpPr txBox="1"/>
          <p:nvPr/>
        </p:nvSpPr>
        <p:spPr>
          <a:xfrm>
            <a:off x="4512000" y="3468729"/>
            <a:ext cx="560016" cy="1107996"/>
          </a:xfrm>
          <a:prstGeom prst="rect">
            <a:avLst/>
          </a:prstGeom>
          <a:noFill/>
        </p:spPr>
        <p:txBody>
          <a:bodyPr wrap="none" lIns="36000" rIns="36000" rtlCol="0">
            <a:spAutoFit/>
          </a:bodyPr>
          <a:lstStyle/>
          <a:p>
            <a:pPr algn="l"/>
            <a:r>
              <a:rPr kumimoji="1" lang="en-US" altLang="ja-JP" sz="6600" b="1" dirty="0">
                <a:solidFill>
                  <a:schemeClr val="bg1"/>
                </a:solidFill>
              </a:rPr>
              <a:t>2</a:t>
            </a:r>
            <a:endParaRPr kumimoji="1" lang="ja-JP" altLang="en-US" sz="6600" b="1" dirty="0">
              <a:solidFill>
                <a:schemeClr val="bg1"/>
              </a:solidFill>
            </a:endParaRPr>
          </a:p>
        </p:txBody>
      </p:sp>
      <p:sp>
        <p:nvSpPr>
          <p:cNvPr id="16" name="テキスト ボックス 15">
            <a:extLst>
              <a:ext uri="{FF2B5EF4-FFF2-40B4-BE49-F238E27FC236}">
                <a16:creationId xmlns:a16="http://schemas.microsoft.com/office/drawing/2014/main" id="{6D82B29B-5358-4283-BA31-F15E3044BC91}"/>
              </a:ext>
            </a:extLst>
          </p:cNvPr>
          <p:cNvSpPr txBox="1"/>
          <p:nvPr/>
        </p:nvSpPr>
        <p:spPr>
          <a:xfrm>
            <a:off x="3576000" y="4858732"/>
            <a:ext cx="560016" cy="1107996"/>
          </a:xfrm>
          <a:prstGeom prst="rect">
            <a:avLst/>
          </a:prstGeom>
          <a:noFill/>
        </p:spPr>
        <p:txBody>
          <a:bodyPr wrap="none" lIns="36000" rIns="36000" rtlCol="0">
            <a:spAutoFit/>
          </a:bodyPr>
          <a:lstStyle/>
          <a:p>
            <a:pPr algn="l"/>
            <a:r>
              <a:rPr kumimoji="1" lang="en-US" altLang="ja-JP" sz="6600" b="1" dirty="0">
                <a:solidFill>
                  <a:schemeClr val="bg1"/>
                </a:solidFill>
              </a:rPr>
              <a:t>3</a:t>
            </a:r>
            <a:endParaRPr kumimoji="1" lang="ja-JP" altLang="en-US" sz="6600" b="1" dirty="0">
              <a:solidFill>
                <a:schemeClr val="bg1"/>
              </a:solidFill>
            </a:endParaRPr>
          </a:p>
        </p:txBody>
      </p:sp>
      <p:sp>
        <p:nvSpPr>
          <p:cNvPr id="17" name="正方形/長方形 16">
            <a:extLst>
              <a:ext uri="{FF2B5EF4-FFF2-40B4-BE49-F238E27FC236}">
                <a16:creationId xmlns:a16="http://schemas.microsoft.com/office/drawing/2014/main" id="{CAA6BF7B-5604-43B9-81CC-F36409264CC6}"/>
              </a:ext>
            </a:extLst>
          </p:cNvPr>
          <p:cNvSpPr>
            <a:spLocks noChangeAspect="1"/>
          </p:cNvSpPr>
          <p:nvPr/>
        </p:nvSpPr>
        <p:spPr>
          <a:xfrm>
            <a:off x="11268000" y="-972000"/>
            <a:ext cx="900000" cy="900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P351</a:t>
            </a:r>
          </a:p>
        </p:txBody>
      </p:sp>
    </p:spTree>
    <p:extLst>
      <p:ext uri="{BB962C8B-B14F-4D97-AF65-F5344CB8AC3E}">
        <p14:creationId xmlns:p14="http://schemas.microsoft.com/office/powerpoint/2010/main" val="3988868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4">
            <a:extLst>
              <a:ext uri="{FF2B5EF4-FFF2-40B4-BE49-F238E27FC236}">
                <a16:creationId xmlns:a16="http://schemas.microsoft.com/office/drawing/2014/main" id="{F4D258AB-9DD6-4133-872F-A3CD4F24541B}"/>
              </a:ext>
            </a:extLst>
          </p:cNvPr>
          <p:cNvSpPr>
            <a:spLocks noGrp="1"/>
          </p:cNvSpPr>
          <p:nvPr>
            <p:ph type="title"/>
          </p:nvPr>
        </p:nvSpPr>
        <p:spPr>
          <a:xfrm>
            <a:off x="252000" y="324000"/>
            <a:ext cx="11592000" cy="540000"/>
          </a:xfrm>
        </p:spPr>
        <p:txBody>
          <a:bodyPr>
            <a:normAutofit/>
          </a:bodyPr>
          <a:lstStyle/>
          <a:p>
            <a:r>
              <a:rPr lang="en-US" altLang="ja-JP" dirty="0"/>
              <a:t>3. </a:t>
            </a:r>
            <a:r>
              <a:rPr lang="ja-JP" altLang="en-US" dirty="0"/>
              <a:t>プロジェクト成功のための条件</a:t>
            </a:r>
          </a:p>
        </p:txBody>
      </p:sp>
      <p:sp>
        <p:nvSpPr>
          <p:cNvPr id="3" name="テキスト プレースホルダー 2">
            <a:extLst>
              <a:ext uri="{FF2B5EF4-FFF2-40B4-BE49-F238E27FC236}">
                <a16:creationId xmlns:a16="http://schemas.microsoft.com/office/drawing/2014/main" id="{B2BCA146-ADF0-4F4F-AC9B-E711F53C9FFB}"/>
              </a:ext>
            </a:extLst>
          </p:cNvPr>
          <p:cNvSpPr>
            <a:spLocks noGrp="1"/>
          </p:cNvSpPr>
          <p:nvPr>
            <p:ph type="body" sz="quarter" idx="11"/>
          </p:nvPr>
        </p:nvSpPr>
        <p:spPr>
          <a:xfrm>
            <a:off x="251999" y="36000"/>
            <a:ext cx="5832000" cy="252000"/>
          </a:xfrm>
        </p:spPr>
        <p:txBody>
          <a:bodyPr/>
          <a:lstStyle/>
          <a:p>
            <a:r>
              <a:rPr lang="en-US" altLang="ja-JP" dirty="0"/>
              <a:t>1. </a:t>
            </a:r>
            <a:r>
              <a:rPr lang="ja-JP" altLang="en-US" dirty="0"/>
              <a:t>成長戦略プロジェクト発足の経緯</a:t>
            </a:r>
          </a:p>
        </p:txBody>
      </p:sp>
      <p:graphicFrame>
        <p:nvGraphicFramePr>
          <p:cNvPr id="6" name="表 5">
            <a:extLst>
              <a:ext uri="{FF2B5EF4-FFF2-40B4-BE49-F238E27FC236}">
                <a16:creationId xmlns:a16="http://schemas.microsoft.com/office/drawing/2014/main" id="{A4BE7190-8C70-488E-AC42-2DBD1F395643}"/>
              </a:ext>
            </a:extLst>
          </p:cNvPr>
          <p:cNvGraphicFramePr>
            <a:graphicFrameLocks noGrp="1"/>
          </p:cNvGraphicFramePr>
          <p:nvPr>
            <p:extLst>
              <p:ext uri="{D42A27DB-BD31-4B8C-83A1-F6EECF244321}">
                <p14:modId xmlns:p14="http://schemas.microsoft.com/office/powerpoint/2010/main" val="780209845"/>
              </p:ext>
            </p:extLst>
          </p:nvPr>
        </p:nvGraphicFramePr>
        <p:xfrm>
          <a:off x="252000" y="1269000"/>
          <a:ext cx="11592000" cy="1548000"/>
        </p:xfrm>
        <a:graphic>
          <a:graphicData uri="http://schemas.openxmlformats.org/drawingml/2006/table">
            <a:tbl>
              <a:tblPr firstRow="1" bandRow="1">
                <a:tableStyleId>{5C22544A-7EE6-4342-B048-85BDC9FD1C3A}</a:tableStyleId>
              </a:tblPr>
              <a:tblGrid>
                <a:gridCol w="2628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2628000">
                  <a:extLst>
                    <a:ext uri="{9D8B030D-6E8A-4147-A177-3AD203B41FA5}">
                      <a16:colId xmlns:a16="http://schemas.microsoft.com/office/drawing/2014/main" val="20002"/>
                    </a:ext>
                  </a:extLst>
                </a:gridCol>
                <a:gridCol w="360000">
                  <a:extLst>
                    <a:ext uri="{9D8B030D-6E8A-4147-A177-3AD203B41FA5}">
                      <a16:colId xmlns:a16="http://schemas.microsoft.com/office/drawing/2014/main" val="20003"/>
                    </a:ext>
                  </a:extLst>
                </a:gridCol>
                <a:gridCol w="2628000">
                  <a:extLst>
                    <a:ext uri="{9D8B030D-6E8A-4147-A177-3AD203B41FA5}">
                      <a16:colId xmlns:a16="http://schemas.microsoft.com/office/drawing/2014/main" val="20004"/>
                    </a:ext>
                  </a:extLst>
                </a:gridCol>
                <a:gridCol w="360000">
                  <a:extLst>
                    <a:ext uri="{9D8B030D-6E8A-4147-A177-3AD203B41FA5}">
                      <a16:colId xmlns:a16="http://schemas.microsoft.com/office/drawing/2014/main" val="4197887120"/>
                    </a:ext>
                  </a:extLst>
                </a:gridCol>
                <a:gridCol w="2628000">
                  <a:extLst>
                    <a:ext uri="{9D8B030D-6E8A-4147-A177-3AD203B41FA5}">
                      <a16:colId xmlns:a16="http://schemas.microsoft.com/office/drawing/2014/main" val="332857945"/>
                    </a:ext>
                  </a:extLst>
                </a:gridCol>
              </a:tblGrid>
              <a:tr h="396000">
                <a:tc>
                  <a:txBody>
                    <a:bodyPr/>
                    <a:lstStyle/>
                    <a:p>
                      <a:pPr marL="0" indent="0" algn="l" eaLnBrk="1" hangingPunct="1">
                        <a:lnSpc>
                          <a:spcPct val="90000"/>
                        </a:lnSpc>
                        <a:buClr>
                          <a:schemeClr val="accent1">
                            <a:lumMod val="40000"/>
                            <a:lumOff val="60000"/>
                          </a:schemeClr>
                        </a:buClr>
                      </a:pPr>
                      <a:r>
                        <a:rPr lang="ja-JP" altLang="en-US" sz="2000" b="1" baseline="0" dirty="0">
                          <a:solidFill>
                            <a:schemeClr val="tx1"/>
                          </a:solidFill>
                          <a:latin typeface="+mn-lt"/>
                          <a:ea typeface="+mn-ea"/>
                          <a:cs typeface="Meiryo UI" charset="-128"/>
                        </a:rPr>
                        <a:t>成功のための条件</a:t>
                      </a:r>
                      <a:endParaRPr lang="en-US" altLang="ja-JP" sz="2000" b="1" baseline="0" dirty="0">
                        <a:solidFill>
                          <a:schemeClr val="tx1"/>
                        </a:solidFill>
                        <a:latin typeface="+mn-lt"/>
                        <a:ea typeface="+mn-ea"/>
                        <a:cs typeface="Meiryo UI" charset="-128"/>
                      </a:endParaRP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
                          <a:schemeClr val="accent1">
                            <a:lumMod val="40000"/>
                            <a:lumOff val="60000"/>
                          </a:schemeClr>
                        </a:buClr>
                        <a:buSzTx/>
                        <a:buFontTx/>
                        <a:buNone/>
                        <a:tabLst/>
                        <a:defRPr/>
                      </a:pPr>
                      <a:endParaRPr kumimoji="1" lang="ja-JP" altLang="en-US" sz="1800" b="1" i="0" u="none" strike="noStrike" cap="none" normalizeH="0" baseline="0" dirty="0">
                        <a:ln>
                          <a:noFill/>
                        </a:ln>
                        <a:solidFill>
                          <a:schemeClr val="tx1">
                            <a:lumMod val="50000"/>
                            <a:lumOff val="50000"/>
                          </a:schemeClr>
                        </a:solidFill>
                        <a:effectLst/>
                        <a:latin typeface="+mn-lt"/>
                        <a:ea typeface="+mn-ea"/>
                      </a:endParaRP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
                          <a:schemeClr val="accent1">
                            <a:lumMod val="40000"/>
                            <a:lumOff val="60000"/>
                          </a:schemeClr>
                        </a:buClr>
                        <a:buSzTx/>
                        <a:buFontTx/>
                        <a:buNone/>
                        <a:tabLst/>
                        <a:defRPr/>
                      </a:pPr>
                      <a:endParaRPr lang="ja-JP" altLang="en-US" sz="1800" b="1" baseline="0" dirty="0">
                        <a:solidFill>
                          <a:schemeClr val="tx1">
                            <a:lumMod val="50000"/>
                            <a:lumOff val="50000"/>
                          </a:schemeClr>
                        </a:solidFill>
                        <a:latin typeface="+mn-lt"/>
                        <a:ea typeface="+mn-ea"/>
                      </a:endParaRP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ase" latinLnBrk="0" hangingPunct="1">
                        <a:lnSpc>
                          <a:spcPct val="90000"/>
                        </a:lnSpc>
                        <a:spcBef>
                          <a:spcPts val="0"/>
                        </a:spcBef>
                        <a:spcAft>
                          <a:spcPts val="0"/>
                        </a:spcAft>
                        <a:buClr>
                          <a:schemeClr val="accent1">
                            <a:lumMod val="40000"/>
                            <a:lumOff val="60000"/>
                          </a:schemeClr>
                        </a:buClr>
                        <a:buSzTx/>
                        <a:buFontTx/>
                        <a:buNone/>
                        <a:tabLst/>
                      </a:pPr>
                      <a:endParaRPr kumimoji="1" lang="ja-JP" altLang="en-US" sz="1800" b="1" i="0" u="none" strike="noStrike" cap="none" normalizeH="0" baseline="0" dirty="0">
                        <a:ln>
                          <a:noFill/>
                        </a:ln>
                        <a:solidFill>
                          <a:schemeClr val="tx1">
                            <a:lumMod val="50000"/>
                            <a:lumOff val="50000"/>
                          </a:schemeClr>
                        </a:solidFill>
                        <a:effectLst/>
                        <a:latin typeface="+mn-lt"/>
                        <a:ea typeface="+mn-ea"/>
                      </a:endParaRP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ase" latinLnBrk="0" hangingPunct="1">
                        <a:lnSpc>
                          <a:spcPct val="90000"/>
                        </a:lnSpc>
                        <a:spcBef>
                          <a:spcPts val="0"/>
                        </a:spcBef>
                        <a:spcAft>
                          <a:spcPts val="0"/>
                        </a:spcAft>
                        <a:buClr>
                          <a:schemeClr val="accent1">
                            <a:lumMod val="40000"/>
                            <a:lumOff val="60000"/>
                          </a:schemeClr>
                        </a:buClr>
                        <a:buSzTx/>
                        <a:buFontTx/>
                        <a:buNone/>
                        <a:tabLst/>
                        <a:defRPr/>
                      </a:pPr>
                      <a:endParaRPr kumimoji="1" lang="ja-JP" altLang="en-US" sz="1800" b="1" i="0" u="none" strike="noStrike" cap="none" normalizeH="0" baseline="0" dirty="0">
                        <a:ln>
                          <a:noFill/>
                        </a:ln>
                        <a:solidFill>
                          <a:schemeClr val="tx1">
                            <a:lumMod val="50000"/>
                            <a:lumOff val="50000"/>
                          </a:schemeClr>
                        </a:solidFill>
                        <a:effectLst/>
                        <a:latin typeface="+mn-lt"/>
                        <a:ea typeface="+mn-ea"/>
                      </a:endParaRP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ase" latinLnBrk="0" hangingPunct="1">
                        <a:lnSpc>
                          <a:spcPct val="90000"/>
                        </a:lnSpc>
                        <a:spcBef>
                          <a:spcPts val="0"/>
                        </a:spcBef>
                        <a:spcAft>
                          <a:spcPts val="0"/>
                        </a:spcAft>
                        <a:buClr>
                          <a:schemeClr val="accent1">
                            <a:lumMod val="40000"/>
                            <a:lumOff val="60000"/>
                          </a:schemeClr>
                        </a:buClr>
                        <a:buSzTx/>
                        <a:buFontTx/>
                        <a:buNone/>
                        <a:tabLst/>
                      </a:pPr>
                      <a:endParaRPr kumimoji="1" lang="ja-JP" altLang="en-US" sz="1800" b="1" i="0" u="none" strike="noStrike" cap="none" normalizeH="0" baseline="0" dirty="0">
                        <a:ln>
                          <a:noFill/>
                        </a:ln>
                        <a:solidFill>
                          <a:schemeClr val="tx1">
                            <a:lumMod val="50000"/>
                            <a:lumOff val="50000"/>
                          </a:schemeClr>
                        </a:solidFill>
                        <a:effectLst/>
                        <a:latin typeface="+mn-lt"/>
                        <a:ea typeface="+mn-ea"/>
                      </a:endParaRP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ase" latinLnBrk="0" hangingPunct="1">
                        <a:lnSpc>
                          <a:spcPct val="90000"/>
                        </a:lnSpc>
                        <a:spcBef>
                          <a:spcPts val="0"/>
                        </a:spcBef>
                        <a:spcAft>
                          <a:spcPts val="0"/>
                        </a:spcAft>
                        <a:buClr>
                          <a:schemeClr val="accent1">
                            <a:lumMod val="40000"/>
                            <a:lumOff val="60000"/>
                          </a:schemeClr>
                        </a:buClr>
                        <a:buSzTx/>
                        <a:buFontTx/>
                        <a:buNone/>
                        <a:tabLst/>
                      </a:pPr>
                      <a:endParaRPr kumimoji="1" lang="ja-JP" altLang="en-US" sz="1800" b="1" i="0" u="none" strike="noStrike" cap="none" normalizeH="0" baseline="0" dirty="0">
                        <a:ln>
                          <a:noFill/>
                        </a:ln>
                        <a:solidFill>
                          <a:schemeClr val="tx1">
                            <a:lumMod val="50000"/>
                            <a:lumOff val="50000"/>
                          </a:schemeClr>
                        </a:solidFill>
                        <a:effectLst/>
                        <a:latin typeface="+mn-lt"/>
                        <a:ea typeface="+mn-ea"/>
                      </a:endParaRP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2000">
                <a:tc>
                  <a:txBody>
                    <a:bodyPr/>
                    <a:lstStyle/>
                    <a:p>
                      <a:pPr marL="0" indent="0" algn="l" eaLnBrk="1" hangingPunct="1">
                        <a:lnSpc>
                          <a:spcPct val="90000"/>
                        </a:lnSpc>
                        <a:buClr>
                          <a:schemeClr val="accent1">
                            <a:lumMod val="40000"/>
                            <a:lumOff val="60000"/>
                          </a:schemeClr>
                        </a:buClr>
                      </a:pPr>
                      <a:endParaRPr lang="en-US" altLang="ja-JP" sz="100" b="1" baseline="0" dirty="0">
                        <a:solidFill>
                          <a:schemeClr val="tx1"/>
                        </a:solidFill>
                        <a:latin typeface="+mn-lt"/>
                        <a:ea typeface="+mn-ea"/>
                        <a:cs typeface="Meiryo UI" charset="-128"/>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90000"/>
                        </a:lnSpc>
                        <a:spcBef>
                          <a:spcPts val="0"/>
                        </a:spcBef>
                        <a:spcAft>
                          <a:spcPts val="0"/>
                        </a:spcAft>
                        <a:buClr>
                          <a:schemeClr val="accent1">
                            <a:lumMod val="40000"/>
                            <a:lumOff val="60000"/>
                          </a:schemeClr>
                        </a:buClr>
                        <a:buSzTx/>
                        <a:buFontTx/>
                        <a:buNone/>
                        <a:tabLst/>
                        <a:defRPr/>
                      </a:pPr>
                      <a:endParaRPr kumimoji="1" lang="ja-JP" altLang="en-US" sz="100" b="1" i="0" u="none" strike="noStrike" cap="none" normalizeH="0" baseline="0" dirty="0">
                        <a:ln>
                          <a:noFill/>
                        </a:ln>
                        <a:solidFill>
                          <a:schemeClr val="tx1">
                            <a:lumMod val="50000"/>
                            <a:lumOff val="50000"/>
                          </a:schemeClr>
                        </a:solidFill>
                        <a:effectLst/>
                        <a:latin typeface="+mn-lt"/>
                        <a:ea typeface="+mn-ea"/>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
                          <a:schemeClr val="accent1">
                            <a:lumMod val="40000"/>
                            <a:lumOff val="60000"/>
                          </a:schemeClr>
                        </a:buClr>
                        <a:buSzTx/>
                        <a:buFontTx/>
                        <a:buNone/>
                        <a:tabLst/>
                        <a:defRPr/>
                      </a:pPr>
                      <a:endParaRPr lang="ja-JP" altLang="en-US" sz="100" b="1" baseline="0" dirty="0">
                        <a:solidFill>
                          <a:schemeClr val="tx1">
                            <a:lumMod val="50000"/>
                            <a:lumOff val="50000"/>
                          </a:schemeClr>
                        </a:solidFill>
                        <a:latin typeface="+mn-lt"/>
                        <a:ea typeface="+mn-ea"/>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base" latinLnBrk="0" hangingPunct="1">
                        <a:lnSpc>
                          <a:spcPct val="90000"/>
                        </a:lnSpc>
                        <a:spcBef>
                          <a:spcPts val="0"/>
                        </a:spcBef>
                        <a:spcAft>
                          <a:spcPts val="0"/>
                        </a:spcAft>
                        <a:buClr>
                          <a:schemeClr val="accent1">
                            <a:lumMod val="40000"/>
                            <a:lumOff val="60000"/>
                          </a:schemeClr>
                        </a:buClr>
                        <a:buSzTx/>
                        <a:buFontTx/>
                        <a:buNone/>
                        <a:tabLst/>
                      </a:pPr>
                      <a:endParaRPr kumimoji="1" lang="ja-JP" altLang="en-US" sz="100" b="1" i="0" u="none" strike="noStrike" cap="none" normalizeH="0" baseline="0" dirty="0">
                        <a:ln>
                          <a:noFill/>
                        </a:ln>
                        <a:solidFill>
                          <a:schemeClr val="tx1">
                            <a:lumMod val="50000"/>
                            <a:lumOff val="50000"/>
                          </a:schemeClr>
                        </a:solidFill>
                        <a:effectLst/>
                        <a:latin typeface="+mn-lt"/>
                        <a:ea typeface="+mn-ea"/>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ase" latinLnBrk="0" hangingPunct="1">
                        <a:lnSpc>
                          <a:spcPct val="90000"/>
                        </a:lnSpc>
                        <a:spcBef>
                          <a:spcPts val="0"/>
                        </a:spcBef>
                        <a:spcAft>
                          <a:spcPts val="0"/>
                        </a:spcAft>
                        <a:buClr>
                          <a:schemeClr val="accent1">
                            <a:lumMod val="40000"/>
                            <a:lumOff val="60000"/>
                          </a:schemeClr>
                        </a:buClr>
                        <a:buSzTx/>
                        <a:buFontTx/>
                        <a:buNone/>
                        <a:tabLst/>
                        <a:defRPr/>
                      </a:pPr>
                      <a:endParaRPr kumimoji="1" lang="ja-JP" altLang="en-US" sz="100" b="1" i="0" u="none" strike="noStrike" cap="none" normalizeH="0" baseline="0" dirty="0">
                        <a:ln>
                          <a:noFill/>
                        </a:ln>
                        <a:solidFill>
                          <a:schemeClr val="tx1">
                            <a:lumMod val="50000"/>
                            <a:lumOff val="50000"/>
                          </a:schemeClr>
                        </a:solidFill>
                        <a:effectLst/>
                        <a:latin typeface="+mn-lt"/>
                        <a:ea typeface="+mn-ea"/>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base" latinLnBrk="0" hangingPunct="1">
                        <a:lnSpc>
                          <a:spcPct val="90000"/>
                        </a:lnSpc>
                        <a:spcBef>
                          <a:spcPts val="0"/>
                        </a:spcBef>
                        <a:spcAft>
                          <a:spcPts val="0"/>
                        </a:spcAft>
                        <a:buClr>
                          <a:schemeClr val="accent1">
                            <a:lumMod val="40000"/>
                            <a:lumOff val="60000"/>
                          </a:schemeClr>
                        </a:buClr>
                        <a:buSzTx/>
                        <a:buFontTx/>
                        <a:buNone/>
                        <a:tabLst/>
                      </a:pPr>
                      <a:endParaRPr kumimoji="1" lang="ja-JP" altLang="en-US" sz="100" b="1" i="0" u="none" strike="noStrike" cap="none" normalizeH="0" baseline="0" dirty="0">
                        <a:ln>
                          <a:noFill/>
                        </a:ln>
                        <a:solidFill>
                          <a:schemeClr val="tx1">
                            <a:lumMod val="50000"/>
                            <a:lumOff val="50000"/>
                          </a:schemeClr>
                        </a:solidFill>
                        <a:effectLst/>
                        <a:latin typeface="+mn-lt"/>
                        <a:ea typeface="+mn-ea"/>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ase" latinLnBrk="0" hangingPunct="1">
                        <a:lnSpc>
                          <a:spcPct val="90000"/>
                        </a:lnSpc>
                        <a:spcBef>
                          <a:spcPts val="0"/>
                        </a:spcBef>
                        <a:spcAft>
                          <a:spcPts val="0"/>
                        </a:spcAft>
                        <a:buClr>
                          <a:schemeClr val="accent1">
                            <a:lumMod val="40000"/>
                            <a:lumOff val="60000"/>
                          </a:schemeClr>
                        </a:buClr>
                        <a:buSzTx/>
                        <a:buFontTx/>
                        <a:buNone/>
                        <a:tabLst/>
                      </a:pPr>
                      <a:endParaRPr kumimoji="1" lang="ja-JP" altLang="en-US" sz="100" b="1" i="0" u="none" strike="noStrike" cap="none" normalizeH="0" baseline="0" dirty="0">
                        <a:ln>
                          <a:noFill/>
                        </a:ln>
                        <a:solidFill>
                          <a:schemeClr val="tx1">
                            <a:lumMod val="50000"/>
                            <a:lumOff val="50000"/>
                          </a:schemeClr>
                        </a:solidFill>
                        <a:effectLst/>
                        <a:latin typeface="+mn-lt"/>
                        <a:ea typeface="+mn-ea"/>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54701045"/>
                  </a:ext>
                </a:extLst>
              </a:tr>
              <a:tr h="1080000">
                <a:tc>
                  <a:txBody>
                    <a:bodyPr/>
                    <a:lstStyle/>
                    <a:p>
                      <a:pPr marL="11112" lvl="1" indent="0" eaLnBrk="1" hangingPunct="1">
                        <a:lnSpc>
                          <a:spcPct val="90000"/>
                        </a:lnSpc>
                        <a:spcBef>
                          <a:spcPts val="0"/>
                        </a:spcBef>
                        <a:spcAft>
                          <a:spcPts val="0"/>
                        </a:spcAft>
                        <a:buClr>
                          <a:schemeClr val="bg2">
                            <a:lumMod val="90000"/>
                          </a:schemeClr>
                        </a:buClr>
                        <a:buFontTx/>
                        <a:buNone/>
                        <a:tabLst/>
                      </a:pPr>
                      <a:r>
                        <a:rPr lang="ja-JP" altLang="en-US" sz="1400" baseline="0" dirty="0">
                          <a:solidFill>
                            <a:schemeClr val="tx1"/>
                          </a:solidFill>
                          <a:latin typeface="+mn-lt"/>
                          <a:ea typeface="+mn-ea"/>
                        </a:rPr>
                        <a:t>グループ会社を含む全社規模において創立以来蓄積されたナレッジを今回初めて集約、整理、再構築するプロジェクトであること</a:t>
                      </a:r>
                    </a:p>
                  </a:txBody>
                  <a:tcPr marL="0" marR="0" marT="36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
                          <a:schemeClr val="accent1">
                            <a:lumMod val="40000"/>
                            <a:lumOff val="60000"/>
                          </a:schemeClr>
                        </a:buClr>
                        <a:buSzTx/>
                        <a:buFontTx/>
                        <a:buNone/>
                        <a:tabLst/>
                        <a:defRPr/>
                      </a:pPr>
                      <a:endParaRPr lang="en-US" altLang="ja-JP" sz="1400" baseline="0" dirty="0">
                        <a:solidFill>
                          <a:schemeClr val="tx1"/>
                        </a:solidFill>
                        <a:latin typeface="+mn-lt"/>
                        <a:ea typeface="+mn-ea"/>
                      </a:endParaRPr>
                    </a:p>
                  </a:txBody>
                  <a:tcPr marL="0" marR="0" marT="36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112" lvl="1" indent="0" eaLnBrk="1" hangingPunct="1">
                        <a:lnSpc>
                          <a:spcPct val="90000"/>
                        </a:lnSpc>
                        <a:spcBef>
                          <a:spcPts val="0"/>
                        </a:spcBef>
                        <a:spcAft>
                          <a:spcPts val="0"/>
                        </a:spcAft>
                        <a:buClr>
                          <a:schemeClr val="bg2">
                            <a:lumMod val="90000"/>
                          </a:schemeClr>
                        </a:buClr>
                        <a:buFontTx/>
                        <a:buNone/>
                        <a:tabLst/>
                      </a:pPr>
                      <a:r>
                        <a:rPr lang="ja-JP" altLang="en-US" sz="1400" baseline="0" dirty="0">
                          <a:solidFill>
                            <a:schemeClr val="tx1"/>
                          </a:solidFill>
                          <a:latin typeface="+mn-lt"/>
                          <a:ea typeface="+mn-ea"/>
                        </a:rPr>
                        <a:t>現在の社内体制になって以来の初プロジェクトであり、全社共通データ基盤として成功裡なプロジェクト実績を積む必要があること</a:t>
                      </a:r>
                    </a:p>
                  </a:txBody>
                  <a:tcPr marL="0" marR="0" marT="36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ase" latinLnBrk="0" hangingPunct="1">
                        <a:lnSpc>
                          <a:spcPct val="90000"/>
                        </a:lnSpc>
                        <a:spcBef>
                          <a:spcPts val="0"/>
                        </a:spcBef>
                        <a:spcAft>
                          <a:spcPts val="0"/>
                        </a:spcAft>
                        <a:buClr>
                          <a:schemeClr val="accent1">
                            <a:lumMod val="40000"/>
                            <a:lumOff val="60000"/>
                          </a:schemeClr>
                        </a:buClr>
                        <a:buSzTx/>
                        <a:buFontTx/>
                        <a:buNone/>
                        <a:tabLst/>
                      </a:pPr>
                      <a:endParaRPr kumimoji="1" lang="ja-JP" altLang="en-US" sz="1400" b="0" i="0" u="none" strike="noStrike" cap="none" normalizeH="0" baseline="0" dirty="0">
                        <a:ln>
                          <a:noFill/>
                        </a:ln>
                        <a:solidFill>
                          <a:schemeClr val="tx1"/>
                        </a:solidFill>
                        <a:effectLst/>
                        <a:latin typeface="+mn-lt"/>
                        <a:ea typeface="+mn-ea"/>
                      </a:endParaRPr>
                    </a:p>
                  </a:txBody>
                  <a:tcPr marL="0" marR="0" marT="36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90000"/>
                        </a:lnSpc>
                        <a:spcBef>
                          <a:spcPts val="0"/>
                        </a:spcBef>
                        <a:spcAft>
                          <a:spcPts val="0"/>
                        </a:spcAft>
                        <a:buClr>
                          <a:schemeClr val="bg2">
                            <a:lumMod val="90000"/>
                          </a:schemeClr>
                        </a:buClr>
                        <a:buSzTx/>
                        <a:buFontTx/>
                        <a:buNone/>
                        <a:tabLst/>
                        <a:defRPr/>
                      </a:pPr>
                      <a:r>
                        <a:rPr lang="ja-JP" altLang="en-US" sz="1400" baseline="0" dirty="0">
                          <a:solidFill>
                            <a:schemeClr val="tx1"/>
                          </a:solidFill>
                          <a:latin typeface="+mn-lt"/>
                          <a:ea typeface="+mn-ea"/>
                        </a:rPr>
                        <a:t>今後予定している、各プロジェクトとの二重投資の回避と、今後の展開・拡張性を意識する必要があること</a:t>
                      </a:r>
                    </a:p>
                  </a:txBody>
                  <a:tcPr marL="0" marR="0" marT="36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ase" latinLnBrk="0" hangingPunct="1">
                        <a:lnSpc>
                          <a:spcPct val="90000"/>
                        </a:lnSpc>
                        <a:spcBef>
                          <a:spcPts val="0"/>
                        </a:spcBef>
                        <a:spcAft>
                          <a:spcPts val="0"/>
                        </a:spcAft>
                        <a:buClr>
                          <a:schemeClr val="accent1">
                            <a:lumMod val="40000"/>
                            <a:lumOff val="60000"/>
                          </a:schemeClr>
                        </a:buClr>
                        <a:buSzTx/>
                        <a:buFontTx/>
                        <a:buNone/>
                        <a:tabLst/>
                      </a:pPr>
                      <a:endParaRPr kumimoji="1" lang="ja-JP" altLang="en-US" sz="1400" b="0" i="0" u="none" strike="noStrike" cap="none" normalizeH="0" baseline="0" dirty="0">
                        <a:ln>
                          <a:noFill/>
                        </a:ln>
                        <a:solidFill>
                          <a:schemeClr val="tx1"/>
                        </a:solidFill>
                        <a:effectLst/>
                        <a:latin typeface="+mn-lt"/>
                        <a:ea typeface="+mn-ea"/>
                      </a:endParaRPr>
                    </a:p>
                  </a:txBody>
                  <a:tcPr marL="0" marR="0" marT="36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90000"/>
                        </a:lnSpc>
                        <a:spcBef>
                          <a:spcPts val="0"/>
                        </a:spcBef>
                        <a:spcAft>
                          <a:spcPts val="0"/>
                        </a:spcAft>
                        <a:buClr>
                          <a:schemeClr val="bg2">
                            <a:lumMod val="90000"/>
                          </a:schemeClr>
                        </a:buClr>
                        <a:buSzTx/>
                        <a:buFontTx/>
                        <a:buNone/>
                        <a:tabLst/>
                        <a:defRPr/>
                      </a:pPr>
                      <a:r>
                        <a:rPr lang="ja-JP" altLang="en-US" sz="1400" baseline="0" dirty="0">
                          <a:solidFill>
                            <a:schemeClr val="tx1"/>
                          </a:solidFill>
                          <a:latin typeface="+mn-lt"/>
                          <a:ea typeface="+mn-ea"/>
                        </a:rPr>
                        <a:t>次期戦略リーダーを育成し、人財育成や社歴の浅い社員へのモチベーションに繋がるプロジェクトであること</a:t>
                      </a:r>
                    </a:p>
                  </a:txBody>
                  <a:tcPr marL="0" marR="0" marT="36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7" name="表 6">
            <a:extLst>
              <a:ext uri="{FF2B5EF4-FFF2-40B4-BE49-F238E27FC236}">
                <a16:creationId xmlns:a16="http://schemas.microsoft.com/office/drawing/2014/main" id="{307305D4-291B-439D-96AA-6CE25EF9A59E}"/>
              </a:ext>
            </a:extLst>
          </p:cNvPr>
          <p:cNvGraphicFramePr>
            <a:graphicFrameLocks noGrp="1"/>
          </p:cNvGraphicFramePr>
          <p:nvPr>
            <p:extLst>
              <p:ext uri="{D42A27DB-BD31-4B8C-83A1-F6EECF244321}">
                <p14:modId xmlns:p14="http://schemas.microsoft.com/office/powerpoint/2010/main" val="259742317"/>
              </p:ext>
            </p:extLst>
          </p:nvPr>
        </p:nvGraphicFramePr>
        <p:xfrm>
          <a:off x="252000" y="3933000"/>
          <a:ext cx="11628000" cy="2060640"/>
        </p:xfrm>
        <a:graphic>
          <a:graphicData uri="http://schemas.openxmlformats.org/drawingml/2006/table">
            <a:tbl>
              <a:tblPr firstRow="1" bandRow="1">
                <a:tableStyleId>{5C22544A-7EE6-4342-B048-85BDC9FD1C3A}</a:tableStyleId>
              </a:tblPr>
              <a:tblGrid>
                <a:gridCol w="3611180">
                  <a:extLst>
                    <a:ext uri="{9D8B030D-6E8A-4147-A177-3AD203B41FA5}">
                      <a16:colId xmlns:a16="http://schemas.microsoft.com/office/drawing/2014/main" val="20000"/>
                    </a:ext>
                  </a:extLst>
                </a:gridCol>
                <a:gridCol w="397230">
                  <a:extLst>
                    <a:ext uri="{9D8B030D-6E8A-4147-A177-3AD203B41FA5}">
                      <a16:colId xmlns:a16="http://schemas.microsoft.com/office/drawing/2014/main" val="20001"/>
                    </a:ext>
                  </a:extLst>
                </a:gridCol>
                <a:gridCol w="3611180">
                  <a:extLst>
                    <a:ext uri="{9D8B030D-6E8A-4147-A177-3AD203B41FA5}">
                      <a16:colId xmlns:a16="http://schemas.microsoft.com/office/drawing/2014/main" val="20002"/>
                    </a:ext>
                  </a:extLst>
                </a:gridCol>
                <a:gridCol w="397230">
                  <a:extLst>
                    <a:ext uri="{9D8B030D-6E8A-4147-A177-3AD203B41FA5}">
                      <a16:colId xmlns:a16="http://schemas.microsoft.com/office/drawing/2014/main" val="20003"/>
                    </a:ext>
                  </a:extLst>
                </a:gridCol>
                <a:gridCol w="3611180">
                  <a:extLst>
                    <a:ext uri="{9D8B030D-6E8A-4147-A177-3AD203B41FA5}">
                      <a16:colId xmlns:a16="http://schemas.microsoft.com/office/drawing/2014/main" val="20004"/>
                    </a:ext>
                  </a:extLst>
                </a:gridCol>
              </a:tblGrid>
              <a:tr h="396000">
                <a:tc>
                  <a:txBody>
                    <a:bodyPr/>
                    <a:lstStyle/>
                    <a:p>
                      <a:pPr marL="0" indent="0" algn="l" eaLnBrk="1" hangingPunct="1">
                        <a:lnSpc>
                          <a:spcPct val="90000"/>
                        </a:lnSpc>
                        <a:buClr>
                          <a:schemeClr val="accent1">
                            <a:lumMod val="40000"/>
                            <a:lumOff val="60000"/>
                          </a:schemeClr>
                        </a:buClr>
                      </a:pPr>
                      <a:r>
                        <a:rPr lang="ja-JP" altLang="en-US" sz="2000" b="1" baseline="0" dirty="0">
                          <a:solidFill>
                            <a:schemeClr val="tx1"/>
                          </a:solidFill>
                          <a:latin typeface="+mn-lt"/>
                          <a:ea typeface="+mn-ea"/>
                          <a:cs typeface="Meiryo UI" charset="-128"/>
                        </a:rPr>
                        <a:t>戦略ポイント</a:t>
                      </a:r>
                      <a:endParaRPr lang="en-US" altLang="ja-JP" sz="2000" b="1" baseline="0" dirty="0">
                        <a:solidFill>
                          <a:schemeClr val="tx1"/>
                        </a:solidFill>
                        <a:latin typeface="+mn-lt"/>
                        <a:ea typeface="+mn-ea"/>
                        <a:cs typeface="Meiryo UI" charset="-128"/>
                      </a:endParaRP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
                          <a:schemeClr val="accent1">
                            <a:lumMod val="40000"/>
                            <a:lumOff val="60000"/>
                          </a:schemeClr>
                        </a:buClr>
                        <a:buSzTx/>
                        <a:buFontTx/>
                        <a:buNone/>
                        <a:tabLst/>
                        <a:defRPr/>
                      </a:pPr>
                      <a:endParaRPr kumimoji="1" lang="ja-JP" altLang="en-US" sz="1800" b="1" i="0" u="none" strike="noStrike" cap="none" normalizeH="0" baseline="0" dirty="0">
                        <a:ln>
                          <a:noFill/>
                        </a:ln>
                        <a:solidFill>
                          <a:schemeClr val="tx1">
                            <a:lumMod val="50000"/>
                            <a:lumOff val="50000"/>
                          </a:schemeClr>
                        </a:solidFill>
                        <a:effectLst/>
                        <a:latin typeface="+mn-lt"/>
                        <a:ea typeface="+mn-ea"/>
                      </a:endParaRP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
                          <a:schemeClr val="accent1">
                            <a:lumMod val="40000"/>
                            <a:lumOff val="60000"/>
                          </a:schemeClr>
                        </a:buClr>
                        <a:buSzTx/>
                        <a:buFontTx/>
                        <a:buNone/>
                        <a:tabLst/>
                        <a:defRPr/>
                      </a:pPr>
                      <a:endParaRPr lang="ja-JP" altLang="en-US" sz="1800" b="1" baseline="0" dirty="0">
                        <a:solidFill>
                          <a:schemeClr val="tx1">
                            <a:lumMod val="50000"/>
                            <a:lumOff val="50000"/>
                          </a:schemeClr>
                        </a:solidFill>
                        <a:latin typeface="+mn-lt"/>
                        <a:ea typeface="+mn-ea"/>
                      </a:endParaRP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ase" latinLnBrk="0" hangingPunct="1">
                        <a:lnSpc>
                          <a:spcPct val="90000"/>
                        </a:lnSpc>
                        <a:spcBef>
                          <a:spcPts val="0"/>
                        </a:spcBef>
                        <a:spcAft>
                          <a:spcPts val="0"/>
                        </a:spcAft>
                        <a:buClr>
                          <a:schemeClr val="accent1">
                            <a:lumMod val="40000"/>
                            <a:lumOff val="60000"/>
                          </a:schemeClr>
                        </a:buClr>
                        <a:buSzTx/>
                        <a:buFontTx/>
                        <a:buNone/>
                        <a:tabLst/>
                      </a:pPr>
                      <a:endParaRPr kumimoji="1" lang="ja-JP" altLang="en-US" sz="1800" b="1" i="0" u="none" strike="noStrike" cap="none" normalizeH="0" baseline="0" dirty="0">
                        <a:ln>
                          <a:noFill/>
                        </a:ln>
                        <a:solidFill>
                          <a:schemeClr val="tx1">
                            <a:lumMod val="50000"/>
                            <a:lumOff val="50000"/>
                          </a:schemeClr>
                        </a:solidFill>
                        <a:effectLst/>
                        <a:latin typeface="+mn-lt"/>
                        <a:ea typeface="+mn-ea"/>
                      </a:endParaRP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ase" latinLnBrk="0" hangingPunct="1">
                        <a:lnSpc>
                          <a:spcPct val="90000"/>
                        </a:lnSpc>
                        <a:spcBef>
                          <a:spcPts val="0"/>
                        </a:spcBef>
                        <a:spcAft>
                          <a:spcPts val="0"/>
                        </a:spcAft>
                        <a:buClr>
                          <a:schemeClr val="accent1">
                            <a:lumMod val="40000"/>
                            <a:lumOff val="60000"/>
                          </a:schemeClr>
                        </a:buClr>
                        <a:buSzTx/>
                        <a:buFontTx/>
                        <a:buNone/>
                        <a:tabLst/>
                        <a:defRPr/>
                      </a:pPr>
                      <a:endParaRPr kumimoji="1" lang="ja-JP" altLang="en-US" sz="1800" b="1" i="0" u="none" strike="noStrike" cap="none" normalizeH="0" baseline="0" dirty="0">
                        <a:ln>
                          <a:noFill/>
                        </a:ln>
                        <a:solidFill>
                          <a:schemeClr val="tx1">
                            <a:lumMod val="50000"/>
                            <a:lumOff val="50000"/>
                          </a:schemeClr>
                        </a:solidFill>
                        <a:effectLst/>
                        <a:latin typeface="+mn-lt"/>
                        <a:ea typeface="+mn-ea"/>
                      </a:endParaRP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0000">
                <a:tc>
                  <a:txBody>
                    <a:bodyPr/>
                    <a:lstStyle/>
                    <a:p>
                      <a:pPr marL="11112" lvl="1" indent="0" eaLnBrk="1" hangingPunct="1">
                        <a:lnSpc>
                          <a:spcPct val="90000"/>
                        </a:lnSpc>
                        <a:spcBef>
                          <a:spcPts val="0"/>
                        </a:spcBef>
                        <a:spcAft>
                          <a:spcPts val="0"/>
                        </a:spcAft>
                        <a:buClr>
                          <a:schemeClr val="bg2">
                            <a:lumMod val="90000"/>
                          </a:schemeClr>
                        </a:buClr>
                        <a:buFontTx/>
                        <a:buNone/>
                        <a:tabLst/>
                      </a:pPr>
                      <a:r>
                        <a:rPr lang="en-US" altLang="ja-JP" sz="4000" b="1" baseline="0" dirty="0">
                          <a:solidFill>
                            <a:schemeClr val="bg2">
                              <a:lumMod val="75000"/>
                            </a:schemeClr>
                          </a:solidFill>
                          <a:latin typeface="+mn-lt"/>
                          <a:ea typeface="+mn-ea"/>
                        </a:rPr>
                        <a:t>1</a:t>
                      </a:r>
                      <a:endParaRPr lang="ja-JP" altLang="en-US" sz="4000" b="1" baseline="0" dirty="0">
                        <a:solidFill>
                          <a:schemeClr val="bg2">
                            <a:lumMod val="75000"/>
                          </a:schemeClr>
                        </a:solidFill>
                        <a:latin typeface="+mn-lt"/>
                        <a:ea typeface="+mn-ea"/>
                      </a:endParaRPr>
                    </a:p>
                  </a:txBody>
                  <a:tcPr marL="0" marR="0" marT="36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
                          <a:schemeClr val="accent1">
                            <a:lumMod val="40000"/>
                            <a:lumOff val="60000"/>
                          </a:schemeClr>
                        </a:buClr>
                        <a:buSzTx/>
                        <a:buFontTx/>
                        <a:buNone/>
                        <a:tabLst/>
                        <a:defRPr/>
                      </a:pPr>
                      <a:endParaRPr lang="en-US" altLang="ja-JP" sz="2000" baseline="0" dirty="0">
                        <a:solidFill>
                          <a:schemeClr val="tx1"/>
                        </a:solidFill>
                        <a:latin typeface="+mn-lt"/>
                        <a:ea typeface="+mn-ea"/>
                      </a:endParaRPr>
                    </a:p>
                  </a:txBody>
                  <a:tcPr marL="0" marR="0" marT="36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112" lvl="1" indent="0" eaLnBrk="1" hangingPunct="1">
                        <a:lnSpc>
                          <a:spcPct val="90000"/>
                        </a:lnSpc>
                        <a:spcBef>
                          <a:spcPts val="0"/>
                        </a:spcBef>
                        <a:spcAft>
                          <a:spcPts val="0"/>
                        </a:spcAft>
                        <a:buClr>
                          <a:schemeClr val="bg2">
                            <a:lumMod val="90000"/>
                          </a:schemeClr>
                        </a:buClr>
                        <a:buFontTx/>
                        <a:buNone/>
                        <a:tabLst/>
                      </a:pPr>
                      <a:r>
                        <a:rPr lang="en-US" altLang="ja-JP" sz="4000" b="1" baseline="0" dirty="0">
                          <a:solidFill>
                            <a:schemeClr val="bg2">
                              <a:lumMod val="75000"/>
                            </a:schemeClr>
                          </a:solidFill>
                          <a:latin typeface="+mn-lt"/>
                          <a:ea typeface="+mn-ea"/>
                        </a:rPr>
                        <a:t>2</a:t>
                      </a:r>
                      <a:endParaRPr lang="ja-JP" altLang="en-US" sz="4000" b="1" baseline="0" dirty="0">
                        <a:solidFill>
                          <a:schemeClr val="bg2">
                            <a:lumMod val="75000"/>
                          </a:schemeClr>
                        </a:solidFill>
                        <a:latin typeface="+mn-lt"/>
                        <a:ea typeface="+mn-ea"/>
                      </a:endParaRPr>
                    </a:p>
                  </a:txBody>
                  <a:tcPr marL="0" marR="0" marT="36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ase" latinLnBrk="0" hangingPunct="1">
                        <a:lnSpc>
                          <a:spcPct val="90000"/>
                        </a:lnSpc>
                        <a:spcBef>
                          <a:spcPts val="0"/>
                        </a:spcBef>
                        <a:spcAft>
                          <a:spcPts val="0"/>
                        </a:spcAft>
                        <a:buClr>
                          <a:schemeClr val="accent1">
                            <a:lumMod val="40000"/>
                            <a:lumOff val="60000"/>
                          </a:schemeClr>
                        </a:buClr>
                        <a:buSzTx/>
                        <a:buFontTx/>
                        <a:buNone/>
                        <a:tabLst/>
                      </a:pPr>
                      <a:endParaRPr kumimoji="1" lang="ja-JP" altLang="en-US" sz="2000" b="0" i="0" u="none" strike="noStrike" cap="none" normalizeH="0" baseline="0" dirty="0">
                        <a:ln>
                          <a:noFill/>
                        </a:ln>
                        <a:solidFill>
                          <a:schemeClr val="tx1"/>
                        </a:solidFill>
                        <a:effectLst/>
                        <a:latin typeface="+mn-lt"/>
                        <a:ea typeface="+mn-ea"/>
                      </a:endParaRPr>
                    </a:p>
                  </a:txBody>
                  <a:tcPr marL="0" marR="0" marT="36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90000"/>
                        </a:lnSpc>
                        <a:spcBef>
                          <a:spcPts val="0"/>
                        </a:spcBef>
                        <a:spcAft>
                          <a:spcPts val="0"/>
                        </a:spcAft>
                        <a:buClr>
                          <a:schemeClr val="bg2">
                            <a:lumMod val="90000"/>
                          </a:schemeClr>
                        </a:buClr>
                        <a:buSzTx/>
                        <a:buFontTx/>
                        <a:buNone/>
                        <a:tabLst/>
                        <a:defRPr/>
                      </a:pPr>
                      <a:r>
                        <a:rPr lang="en-US" altLang="ja-JP" sz="4000" b="1" baseline="0" dirty="0">
                          <a:solidFill>
                            <a:schemeClr val="bg2">
                              <a:lumMod val="75000"/>
                            </a:schemeClr>
                          </a:solidFill>
                          <a:latin typeface="+mn-lt"/>
                          <a:ea typeface="+mn-ea"/>
                        </a:rPr>
                        <a:t>3</a:t>
                      </a:r>
                      <a:endParaRPr lang="ja-JP" altLang="en-US" sz="4000" b="1" baseline="0" dirty="0">
                        <a:solidFill>
                          <a:schemeClr val="bg2">
                            <a:lumMod val="75000"/>
                          </a:schemeClr>
                        </a:solidFill>
                        <a:latin typeface="+mn-lt"/>
                        <a:ea typeface="+mn-ea"/>
                      </a:endParaRPr>
                    </a:p>
                  </a:txBody>
                  <a:tcPr marL="0" marR="0" marT="36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2561088"/>
                  </a:ext>
                </a:extLst>
              </a:tr>
              <a:tr h="1080000">
                <a:tc>
                  <a:txBody>
                    <a:bodyPr/>
                    <a:lstStyle/>
                    <a:p>
                      <a:pPr marL="11112" lvl="1" indent="0" eaLnBrk="1" hangingPunct="1">
                        <a:lnSpc>
                          <a:spcPct val="90000"/>
                        </a:lnSpc>
                        <a:spcBef>
                          <a:spcPts val="0"/>
                        </a:spcBef>
                        <a:spcAft>
                          <a:spcPts val="0"/>
                        </a:spcAft>
                        <a:buClr>
                          <a:schemeClr val="bg2">
                            <a:lumMod val="90000"/>
                          </a:schemeClr>
                        </a:buClr>
                        <a:buFontTx/>
                        <a:buNone/>
                        <a:tabLst/>
                      </a:pPr>
                      <a:r>
                        <a:rPr lang="ja-JP" altLang="en-US" sz="1400" baseline="0" dirty="0">
                          <a:solidFill>
                            <a:schemeClr val="tx1"/>
                          </a:solidFill>
                          <a:latin typeface="+mn-lt"/>
                          <a:ea typeface="+mn-ea"/>
                        </a:rPr>
                        <a:t>グループ全社、自部門、外部環境の観点から経営戦略部門と</a:t>
                      </a:r>
                      <a:r>
                        <a:rPr lang="en-US" altLang="ja-JP" sz="1400" baseline="0" dirty="0">
                          <a:solidFill>
                            <a:schemeClr val="tx1"/>
                          </a:solidFill>
                          <a:latin typeface="+mn-lt"/>
                          <a:ea typeface="+mn-ea"/>
                        </a:rPr>
                        <a:t>IT</a:t>
                      </a:r>
                      <a:r>
                        <a:rPr lang="ja-JP" altLang="en-US" sz="1400" baseline="0" dirty="0">
                          <a:solidFill>
                            <a:schemeClr val="tx1"/>
                          </a:solidFill>
                          <a:latin typeface="+mn-lt"/>
                          <a:ea typeface="+mn-ea"/>
                        </a:rPr>
                        <a:t>部門が中長期で目指すあるべき姿を明らかにします。事業の成長を牽引するために各部門が担うべき役割と実現に向けた変革テーマ導出が主要ポイントとなります。</a:t>
                      </a:r>
                    </a:p>
                  </a:txBody>
                  <a:tcPr marL="0" marR="0" marT="36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
                          <a:schemeClr val="accent1">
                            <a:lumMod val="40000"/>
                            <a:lumOff val="60000"/>
                          </a:schemeClr>
                        </a:buClr>
                        <a:buSzTx/>
                        <a:buFontTx/>
                        <a:buNone/>
                        <a:tabLst/>
                        <a:defRPr/>
                      </a:pPr>
                      <a:endParaRPr lang="en-US" altLang="ja-JP" sz="1400" baseline="0" dirty="0">
                        <a:solidFill>
                          <a:schemeClr val="tx1"/>
                        </a:solidFill>
                        <a:latin typeface="+mn-lt"/>
                        <a:ea typeface="+mn-ea"/>
                      </a:endParaRPr>
                    </a:p>
                  </a:txBody>
                  <a:tcPr marL="0" marR="0" marT="36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112" lvl="1" indent="0" eaLnBrk="1" hangingPunct="1">
                        <a:lnSpc>
                          <a:spcPct val="90000"/>
                        </a:lnSpc>
                        <a:spcBef>
                          <a:spcPts val="0"/>
                        </a:spcBef>
                        <a:spcAft>
                          <a:spcPts val="0"/>
                        </a:spcAft>
                        <a:buClr>
                          <a:schemeClr val="bg2">
                            <a:lumMod val="90000"/>
                          </a:schemeClr>
                        </a:buClr>
                        <a:buFontTx/>
                        <a:buNone/>
                        <a:tabLst/>
                      </a:pPr>
                      <a:r>
                        <a:rPr lang="ja-JP" altLang="en-US" sz="1400" baseline="0" dirty="0">
                          <a:solidFill>
                            <a:schemeClr val="tx1"/>
                          </a:solidFill>
                          <a:latin typeface="+mn-lt"/>
                          <a:ea typeface="+mn-ea"/>
                        </a:rPr>
                        <a:t>あるべき姿を実現するために必要な要素の洗い出しと具体的な将来像を明確化し、現在とのギャップから必要な施策を明確化します。進化する外部環境に的確に適応するための組織・プロセスの変革も大きな戦略ポイントとなります。</a:t>
                      </a:r>
                    </a:p>
                  </a:txBody>
                  <a:tcPr marL="0" marR="0" marT="36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ase" latinLnBrk="0" hangingPunct="1">
                        <a:lnSpc>
                          <a:spcPct val="90000"/>
                        </a:lnSpc>
                        <a:spcBef>
                          <a:spcPts val="0"/>
                        </a:spcBef>
                        <a:spcAft>
                          <a:spcPts val="0"/>
                        </a:spcAft>
                        <a:buClr>
                          <a:schemeClr val="accent1">
                            <a:lumMod val="40000"/>
                            <a:lumOff val="60000"/>
                          </a:schemeClr>
                        </a:buClr>
                        <a:buSzTx/>
                        <a:buFontTx/>
                        <a:buNone/>
                        <a:tabLst/>
                      </a:pPr>
                      <a:endParaRPr kumimoji="1" lang="ja-JP" altLang="en-US" sz="1400" b="0" i="0" u="none" strike="noStrike" cap="none" normalizeH="0" baseline="0" dirty="0">
                        <a:ln>
                          <a:noFill/>
                        </a:ln>
                        <a:solidFill>
                          <a:schemeClr val="tx1"/>
                        </a:solidFill>
                        <a:effectLst/>
                        <a:latin typeface="+mn-lt"/>
                        <a:ea typeface="+mn-ea"/>
                      </a:endParaRPr>
                    </a:p>
                  </a:txBody>
                  <a:tcPr marL="0" marR="0" marT="36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90000"/>
                        </a:lnSpc>
                        <a:spcBef>
                          <a:spcPts val="0"/>
                        </a:spcBef>
                        <a:spcAft>
                          <a:spcPts val="0"/>
                        </a:spcAft>
                        <a:buClr>
                          <a:schemeClr val="bg2">
                            <a:lumMod val="90000"/>
                          </a:schemeClr>
                        </a:buClr>
                        <a:buSzTx/>
                        <a:buFontTx/>
                        <a:buNone/>
                        <a:tabLst/>
                        <a:defRPr/>
                      </a:pPr>
                      <a:r>
                        <a:rPr lang="ja-JP" altLang="en-US" sz="1400" baseline="0" dirty="0">
                          <a:solidFill>
                            <a:schemeClr val="tx1"/>
                          </a:solidFill>
                          <a:latin typeface="+mn-lt"/>
                          <a:ea typeface="+mn-ea"/>
                        </a:rPr>
                        <a:t>当プロジェクトを実行する中長期計画の作成にあたっては施策の優先度と実行難易度を見極めつつ、変革の実現を継続して評価する指標の検討が主要な戦略ポイントとなります。</a:t>
                      </a:r>
                    </a:p>
                  </a:txBody>
                  <a:tcPr marL="0" marR="0" marT="36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8" name="正方形/長方形 7">
            <a:extLst>
              <a:ext uri="{FF2B5EF4-FFF2-40B4-BE49-F238E27FC236}">
                <a16:creationId xmlns:a16="http://schemas.microsoft.com/office/drawing/2014/main" id="{DC4E12F3-B04C-4AAC-8D01-769BF4A707CE}"/>
              </a:ext>
            </a:extLst>
          </p:cNvPr>
          <p:cNvSpPr>
            <a:spLocks noChangeAspect="1"/>
          </p:cNvSpPr>
          <p:nvPr/>
        </p:nvSpPr>
        <p:spPr>
          <a:xfrm>
            <a:off x="11268000" y="-972000"/>
            <a:ext cx="900000" cy="900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P112</a:t>
            </a:r>
          </a:p>
        </p:txBody>
      </p:sp>
    </p:spTree>
    <p:extLst>
      <p:ext uri="{BB962C8B-B14F-4D97-AF65-F5344CB8AC3E}">
        <p14:creationId xmlns:p14="http://schemas.microsoft.com/office/powerpoint/2010/main" val="4119379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5" name="AutoShape 33">
            <a:extLst>
              <a:ext uri="{FF2B5EF4-FFF2-40B4-BE49-F238E27FC236}">
                <a16:creationId xmlns:a16="http://schemas.microsoft.com/office/drawing/2014/main" id="{986C94BA-E065-4D1E-9DEF-2A9BB1132C2F}"/>
              </a:ext>
            </a:extLst>
          </p:cNvPr>
          <p:cNvSpPr>
            <a:spLocks noChangeArrowheads="1"/>
          </p:cNvSpPr>
          <p:nvPr/>
        </p:nvSpPr>
        <p:spPr bwMode="auto">
          <a:xfrm>
            <a:off x="12659892" y="775817"/>
            <a:ext cx="2519362" cy="430212"/>
          </a:xfrm>
          <a:prstGeom prst="rect">
            <a:avLst/>
          </a:prstGeom>
          <a:noFill/>
          <a:ln>
            <a:noFill/>
          </a:ln>
        </p:spPr>
        <p:txBody>
          <a:bodyPr wrap="none" anchor="ctr"/>
          <a:lstStyle>
            <a:lvl1pPr eaLnBrk="0" hangingPunct="0">
              <a:defRPr sz="1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1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1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1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14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lnSpc>
                <a:spcPct val="90000"/>
              </a:lnSpc>
              <a:spcBef>
                <a:spcPct val="0"/>
              </a:spcBef>
              <a:spcAft>
                <a:spcPct val="0"/>
              </a:spcAft>
              <a:defRPr sz="14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lnSpc>
                <a:spcPct val="90000"/>
              </a:lnSpc>
              <a:spcBef>
                <a:spcPct val="0"/>
              </a:spcBef>
              <a:spcAft>
                <a:spcPct val="0"/>
              </a:spcAft>
              <a:defRPr sz="14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lnSpc>
                <a:spcPct val="90000"/>
              </a:lnSpc>
              <a:spcBef>
                <a:spcPct val="0"/>
              </a:spcBef>
              <a:spcAft>
                <a:spcPct val="0"/>
              </a:spcAft>
              <a:defRPr sz="14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lnSpc>
                <a:spcPct val="90000"/>
              </a:lnSpc>
              <a:spcBef>
                <a:spcPct val="0"/>
              </a:spcBef>
              <a:spcAft>
                <a:spcPct val="0"/>
              </a:spcAft>
              <a:defRPr sz="1400">
                <a:solidFill>
                  <a:schemeClr val="tx1"/>
                </a:solidFill>
                <a:latin typeface="Arial" panose="020B0604020202020204" pitchFamily="34" charset="0"/>
                <a:ea typeface="ＭＳ Ｐゴシック" panose="020B0600070205080204" pitchFamily="50" charset="-128"/>
              </a:defRPr>
            </a:lvl9pPr>
          </a:lstStyle>
          <a:p>
            <a:pPr eaLnBrk="1" hangingPunct="1">
              <a:lnSpc>
                <a:spcPct val="100000"/>
              </a:lnSpc>
            </a:pPr>
            <a:endParaRPr lang="ja-JP" altLang="en-US" sz="2400" b="1" i="1" dirty="0">
              <a:solidFill>
                <a:srgbClr val="0070C0"/>
              </a:solidFill>
              <a:latin typeface="+mn-lt"/>
              <a:ea typeface="+mn-ea"/>
            </a:endParaRPr>
          </a:p>
        </p:txBody>
      </p:sp>
      <p:sp>
        <p:nvSpPr>
          <p:cNvPr id="2" name="タイトル 1">
            <a:extLst>
              <a:ext uri="{FF2B5EF4-FFF2-40B4-BE49-F238E27FC236}">
                <a16:creationId xmlns:a16="http://schemas.microsoft.com/office/drawing/2014/main" id="{B40D4359-364B-4F54-BE8F-EBB61D6F9CF4}"/>
              </a:ext>
            </a:extLst>
          </p:cNvPr>
          <p:cNvSpPr>
            <a:spLocks noGrp="1"/>
          </p:cNvSpPr>
          <p:nvPr>
            <p:ph type="title"/>
          </p:nvPr>
        </p:nvSpPr>
        <p:spPr>
          <a:xfrm>
            <a:off x="252000" y="324000"/>
            <a:ext cx="11592000" cy="540000"/>
          </a:xfrm>
        </p:spPr>
        <p:txBody>
          <a:bodyPr>
            <a:normAutofit/>
          </a:bodyPr>
          <a:lstStyle/>
          <a:p>
            <a:r>
              <a:rPr lang="en-US" altLang="ja-JP" dirty="0"/>
              <a:t>4. </a:t>
            </a:r>
            <a:r>
              <a:rPr lang="ja-JP" altLang="en-US" dirty="0"/>
              <a:t>中長期経営ビジョンのフレームワーク</a:t>
            </a:r>
          </a:p>
        </p:txBody>
      </p:sp>
      <p:sp>
        <p:nvSpPr>
          <p:cNvPr id="5" name="テキスト プレースホルダー 4">
            <a:extLst>
              <a:ext uri="{FF2B5EF4-FFF2-40B4-BE49-F238E27FC236}">
                <a16:creationId xmlns:a16="http://schemas.microsoft.com/office/drawing/2014/main" id="{61526CBF-0052-499D-BA60-C01D2FB53399}"/>
              </a:ext>
            </a:extLst>
          </p:cNvPr>
          <p:cNvSpPr>
            <a:spLocks noGrp="1"/>
          </p:cNvSpPr>
          <p:nvPr>
            <p:ph type="body" sz="quarter" idx="11"/>
          </p:nvPr>
        </p:nvSpPr>
        <p:spPr>
          <a:xfrm>
            <a:off x="251999" y="36000"/>
            <a:ext cx="5832000" cy="252000"/>
          </a:xfrm>
        </p:spPr>
        <p:txBody>
          <a:bodyPr/>
          <a:lstStyle/>
          <a:p>
            <a:r>
              <a:rPr lang="en-US" altLang="ja-JP" dirty="0"/>
              <a:t>1. </a:t>
            </a:r>
            <a:r>
              <a:rPr lang="ja-JP" altLang="en-US" dirty="0"/>
              <a:t>成長戦略プロジェクト発足の経緯</a:t>
            </a:r>
          </a:p>
        </p:txBody>
      </p:sp>
      <p:graphicFrame>
        <p:nvGraphicFramePr>
          <p:cNvPr id="23" name="表 22">
            <a:extLst>
              <a:ext uri="{FF2B5EF4-FFF2-40B4-BE49-F238E27FC236}">
                <a16:creationId xmlns:a16="http://schemas.microsoft.com/office/drawing/2014/main" id="{6C9B04AC-C49C-4BBF-8EA9-7A021B34B6C7}"/>
              </a:ext>
            </a:extLst>
          </p:cNvPr>
          <p:cNvGraphicFramePr>
            <a:graphicFrameLocks noGrp="1"/>
          </p:cNvGraphicFramePr>
          <p:nvPr>
            <p:extLst>
              <p:ext uri="{D42A27DB-BD31-4B8C-83A1-F6EECF244321}">
                <p14:modId xmlns:p14="http://schemas.microsoft.com/office/powerpoint/2010/main" val="2020356471"/>
              </p:ext>
            </p:extLst>
          </p:nvPr>
        </p:nvGraphicFramePr>
        <p:xfrm>
          <a:off x="5760000" y="3235523"/>
          <a:ext cx="5292000" cy="2858328"/>
        </p:xfrm>
        <a:graphic>
          <a:graphicData uri="http://schemas.openxmlformats.org/drawingml/2006/table">
            <a:tbl>
              <a:tblPr firstRow="1" bandRow="1"/>
              <a:tblGrid>
                <a:gridCol w="5292000">
                  <a:extLst>
                    <a:ext uri="{9D8B030D-6E8A-4147-A177-3AD203B41FA5}">
                      <a16:colId xmlns:a16="http://schemas.microsoft.com/office/drawing/2014/main" val="20001"/>
                    </a:ext>
                  </a:extLst>
                </a:gridCol>
              </a:tblGrid>
              <a:tr h="324000">
                <a:tc>
                  <a:txBody>
                    <a:bodyPr/>
                    <a:lstStyle/>
                    <a:p>
                      <a:pPr marL="0" marR="0" lvl="0" indent="0" algn="l" defTabSz="914400" rtl="0" eaLnBrk="1" fontAlgn="auto" latinLnBrk="0" hangingPunct="1">
                        <a:lnSpc>
                          <a:spcPct val="90000"/>
                        </a:lnSpc>
                        <a:spcBef>
                          <a:spcPts val="0"/>
                        </a:spcBef>
                        <a:spcAft>
                          <a:spcPts val="300"/>
                        </a:spcAft>
                        <a:buClrTx/>
                        <a:buSzTx/>
                        <a:buFontTx/>
                        <a:buNone/>
                        <a:tabLst/>
                        <a:defRPr/>
                      </a:pPr>
                      <a:r>
                        <a:rPr lang="zh-TW" altLang="en-US" sz="1800" b="1" dirty="0">
                          <a:solidFill>
                            <a:schemeClr val="tx1">
                              <a:lumMod val="50000"/>
                              <a:lumOff val="50000"/>
                            </a:schemeClr>
                          </a:solidFill>
                          <a:latin typeface="+mn-lt"/>
                          <a:ea typeface="+mn-ea"/>
                        </a:rPr>
                        <a:t>中長期計画</a:t>
                      </a:r>
                      <a:endParaRPr lang="ja-JP" altLang="en-US" sz="1800" b="1" dirty="0">
                        <a:solidFill>
                          <a:schemeClr val="tx1">
                            <a:lumMod val="50000"/>
                            <a:lumOff val="50000"/>
                          </a:schemeClr>
                        </a:solidFill>
                        <a:latin typeface="+mn-lt"/>
                        <a:ea typeface="+mn-ea"/>
                      </a:endParaRPr>
                    </a:p>
                  </a:txBody>
                  <a:tcPr marL="3600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5200699"/>
                  </a:ext>
                </a:extLst>
              </a:tr>
              <a:tr h="324000">
                <a:tc>
                  <a:txBody>
                    <a:bodyPr/>
                    <a:lstStyle>
                      <a:lvl1pPr marL="0" algn="l" defTabSz="685800" rtl="0" eaLnBrk="1" latinLnBrk="0" hangingPunct="1">
                        <a:defRPr kumimoji="1" sz="1350" b="1" kern="1200">
                          <a:solidFill>
                            <a:schemeClr val="lt1"/>
                          </a:solidFill>
                          <a:latin typeface="Meiryo UI"/>
                          <a:ea typeface="Meiryo UI"/>
                          <a:cs typeface="Meiryo UI"/>
                        </a:defRPr>
                      </a:lvl1pPr>
                      <a:lvl2pPr marL="342900" algn="l" defTabSz="685800" rtl="0" eaLnBrk="1" latinLnBrk="0" hangingPunct="1">
                        <a:defRPr kumimoji="1" sz="1350" b="1" kern="1200">
                          <a:solidFill>
                            <a:schemeClr val="lt1"/>
                          </a:solidFill>
                          <a:latin typeface="Meiryo UI"/>
                          <a:ea typeface="Meiryo UI"/>
                          <a:cs typeface="Meiryo UI"/>
                        </a:defRPr>
                      </a:lvl2pPr>
                      <a:lvl3pPr marL="685800" algn="l" defTabSz="685800" rtl="0" eaLnBrk="1" latinLnBrk="0" hangingPunct="1">
                        <a:defRPr kumimoji="1" sz="1350" b="1" kern="1200">
                          <a:solidFill>
                            <a:schemeClr val="lt1"/>
                          </a:solidFill>
                          <a:latin typeface="Meiryo UI"/>
                          <a:ea typeface="Meiryo UI"/>
                          <a:cs typeface="Meiryo UI"/>
                        </a:defRPr>
                      </a:lvl3pPr>
                      <a:lvl4pPr marL="1028700" algn="l" defTabSz="685800" rtl="0" eaLnBrk="1" latinLnBrk="0" hangingPunct="1">
                        <a:defRPr kumimoji="1" sz="1350" b="1" kern="1200">
                          <a:solidFill>
                            <a:schemeClr val="lt1"/>
                          </a:solidFill>
                          <a:latin typeface="Meiryo UI"/>
                          <a:ea typeface="Meiryo UI"/>
                          <a:cs typeface="Meiryo UI"/>
                        </a:defRPr>
                      </a:lvl4pPr>
                      <a:lvl5pPr marL="1371600" algn="l" defTabSz="685800" rtl="0" eaLnBrk="1" latinLnBrk="0" hangingPunct="1">
                        <a:defRPr kumimoji="1" sz="1350" b="1" kern="1200">
                          <a:solidFill>
                            <a:schemeClr val="lt1"/>
                          </a:solidFill>
                          <a:latin typeface="Meiryo UI"/>
                          <a:ea typeface="Meiryo UI"/>
                          <a:cs typeface="Meiryo UI"/>
                        </a:defRPr>
                      </a:lvl5pPr>
                      <a:lvl6pPr marL="1714500" algn="l" defTabSz="685800" rtl="0" eaLnBrk="1" latinLnBrk="0" hangingPunct="1">
                        <a:defRPr kumimoji="1" sz="1350" b="1" kern="1200">
                          <a:solidFill>
                            <a:schemeClr val="lt1"/>
                          </a:solidFill>
                          <a:latin typeface="Meiryo UI"/>
                          <a:ea typeface="Meiryo UI"/>
                          <a:cs typeface="Meiryo UI"/>
                        </a:defRPr>
                      </a:lvl6pPr>
                      <a:lvl7pPr marL="2057400" algn="l" defTabSz="685800" rtl="0" eaLnBrk="1" latinLnBrk="0" hangingPunct="1">
                        <a:defRPr kumimoji="1" sz="1350" b="1" kern="1200">
                          <a:solidFill>
                            <a:schemeClr val="lt1"/>
                          </a:solidFill>
                          <a:latin typeface="Meiryo UI"/>
                          <a:ea typeface="Meiryo UI"/>
                          <a:cs typeface="Meiryo UI"/>
                        </a:defRPr>
                      </a:lvl7pPr>
                      <a:lvl8pPr marL="2400300" algn="l" defTabSz="685800" rtl="0" eaLnBrk="1" latinLnBrk="0" hangingPunct="1">
                        <a:defRPr kumimoji="1" sz="1350" b="1" kern="1200">
                          <a:solidFill>
                            <a:schemeClr val="lt1"/>
                          </a:solidFill>
                          <a:latin typeface="Meiryo UI"/>
                          <a:ea typeface="Meiryo UI"/>
                          <a:cs typeface="Meiryo UI"/>
                        </a:defRPr>
                      </a:lvl8pPr>
                      <a:lvl9pPr marL="2743200" algn="l" defTabSz="685800" rtl="0" eaLnBrk="1" latinLnBrk="0" hangingPunct="1">
                        <a:defRPr kumimoji="1" sz="1350" b="1" kern="1200">
                          <a:solidFill>
                            <a:schemeClr val="lt1"/>
                          </a:solidFill>
                          <a:latin typeface="Meiryo UI"/>
                          <a:ea typeface="Meiryo UI"/>
                          <a:cs typeface="Meiryo UI"/>
                        </a:defRPr>
                      </a:lvl9pPr>
                    </a:lstStyle>
                    <a:p>
                      <a:pPr marL="0" marR="0" indent="0" algn="l" defTabSz="914400" rtl="0" eaLnBrk="1" fontAlgn="auto" latinLnBrk="0" hangingPunct="1">
                        <a:lnSpc>
                          <a:spcPct val="90000"/>
                        </a:lnSpc>
                        <a:spcBef>
                          <a:spcPts val="0"/>
                        </a:spcBef>
                        <a:spcAft>
                          <a:spcPts val="300"/>
                        </a:spcAft>
                        <a:buClrTx/>
                        <a:buSzTx/>
                        <a:buFontTx/>
                        <a:buNone/>
                        <a:tabLst/>
                        <a:defRPr/>
                      </a:pPr>
                      <a:r>
                        <a:rPr kumimoji="1" lang="ja-JP" altLang="en-US" sz="2000" b="1" kern="1200" baseline="0" dirty="0">
                          <a:solidFill>
                            <a:schemeClr val="bg1"/>
                          </a:solidFill>
                          <a:latin typeface="+mn-lt"/>
                          <a:ea typeface="+mn-ea"/>
                          <a:cs typeface="Meiryo UI"/>
                        </a:rPr>
                        <a:t>フォーカス事業の</a:t>
                      </a:r>
                      <a:r>
                        <a:rPr kumimoji="1" lang="zh-TW" altLang="en-US" sz="2000" b="1" kern="1200" baseline="0" dirty="0">
                          <a:solidFill>
                            <a:schemeClr val="bg1"/>
                          </a:solidFill>
                          <a:latin typeface="+mn-lt"/>
                          <a:ea typeface="+mn-ea"/>
                          <a:cs typeface="Meiryo UI"/>
                        </a:rPr>
                        <a:t>転換</a:t>
                      </a: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1"/>
                  </a:ext>
                </a:extLst>
              </a:tr>
              <a:tr h="468000">
                <a:tc>
                  <a:txBody>
                    <a:bodyPr/>
                    <a:lstStyle>
                      <a:lvl1pPr marL="0" algn="l" defTabSz="685800" rtl="0" eaLnBrk="1" latinLnBrk="0" hangingPunct="1">
                        <a:defRPr kumimoji="1" sz="1350" kern="1200">
                          <a:solidFill>
                            <a:schemeClr val="dk1"/>
                          </a:solidFill>
                          <a:latin typeface="Meiryo UI"/>
                          <a:ea typeface="Meiryo UI"/>
                          <a:cs typeface="Meiryo UI"/>
                        </a:defRPr>
                      </a:lvl1pPr>
                      <a:lvl2pPr marL="342900" algn="l" defTabSz="685800" rtl="0" eaLnBrk="1" latinLnBrk="0" hangingPunct="1">
                        <a:defRPr kumimoji="1" sz="1350" kern="1200">
                          <a:solidFill>
                            <a:schemeClr val="dk1"/>
                          </a:solidFill>
                          <a:latin typeface="Meiryo UI"/>
                          <a:ea typeface="Meiryo UI"/>
                          <a:cs typeface="Meiryo UI"/>
                        </a:defRPr>
                      </a:lvl2pPr>
                      <a:lvl3pPr marL="685800" algn="l" defTabSz="685800" rtl="0" eaLnBrk="1" latinLnBrk="0" hangingPunct="1">
                        <a:defRPr kumimoji="1" sz="1350" kern="1200">
                          <a:solidFill>
                            <a:schemeClr val="dk1"/>
                          </a:solidFill>
                          <a:latin typeface="Meiryo UI"/>
                          <a:ea typeface="Meiryo UI"/>
                          <a:cs typeface="Meiryo UI"/>
                        </a:defRPr>
                      </a:lvl3pPr>
                      <a:lvl4pPr marL="1028700" algn="l" defTabSz="685800" rtl="0" eaLnBrk="1" latinLnBrk="0" hangingPunct="1">
                        <a:defRPr kumimoji="1" sz="1350" kern="1200">
                          <a:solidFill>
                            <a:schemeClr val="dk1"/>
                          </a:solidFill>
                          <a:latin typeface="Meiryo UI"/>
                          <a:ea typeface="Meiryo UI"/>
                          <a:cs typeface="Meiryo UI"/>
                        </a:defRPr>
                      </a:lvl4pPr>
                      <a:lvl5pPr marL="1371600" algn="l" defTabSz="685800" rtl="0" eaLnBrk="1" latinLnBrk="0" hangingPunct="1">
                        <a:defRPr kumimoji="1" sz="1350" kern="1200">
                          <a:solidFill>
                            <a:schemeClr val="dk1"/>
                          </a:solidFill>
                          <a:latin typeface="Meiryo UI"/>
                          <a:ea typeface="Meiryo UI"/>
                          <a:cs typeface="Meiryo UI"/>
                        </a:defRPr>
                      </a:lvl5pPr>
                      <a:lvl6pPr marL="1714500" algn="l" defTabSz="685800" rtl="0" eaLnBrk="1" latinLnBrk="0" hangingPunct="1">
                        <a:defRPr kumimoji="1" sz="1350" kern="1200">
                          <a:solidFill>
                            <a:schemeClr val="dk1"/>
                          </a:solidFill>
                          <a:latin typeface="Meiryo UI"/>
                          <a:ea typeface="Meiryo UI"/>
                          <a:cs typeface="Meiryo UI"/>
                        </a:defRPr>
                      </a:lvl6pPr>
                      <a:lvl7pPr marL="2057400" algn="l" defTabSz="685800" rtl="0" eaLnBrk="1" latinLnBrk="0" hangingPunct="1">
                        <a:defRPr kumimoji="1" sz="1350" kern="1200">
                          <a:solidFill>
                            <a:schemeClr val="dk1"/>
                          </a:solidFill>
                          <a:latin typeface="Meiryo UI"/>
                          <a:ea typeface="Meiryo UI"/>
                          <a:cs typeface="Meiryo UI"/>
                        </a:defRPr>
                      </a:lvl7pPr>
                      <a:lvl8pPr marL="2400300" algn="l" defTabSz="685800" rtl="0" eaLnBrk="1" latinLnBrk="0" hangingPunct="1">
                        <a:defRPr kumimoji="1" sz="1350" kern="1200">
                          <a:solidFill>
                            <a:schemeClr val="dk1"/>
                          </a:solidFill>
                          <a:latin typeface="Meiryo UI"/>
                          <a:ea typeface="Meiryo UI"/>
                          <a:cs typeface="Meiryo UI"/>
                        </a:defRPr>
                      </a:lvl8pPr>
                      <a:lvl9pPr marL="2743200" algn="l" defTabSz="685800" rtl="0" eaLnBrk="1" latinLnBrk="0" hangingPunct="1">
                        <a:defRPr kumimoji="1" sz="1350" kern="1200">
                          <a:solidFill>
                            <a:schemeClr val="dk1"/>
                          </a:solidFill>
                          <a:latin typeface="Meiryo UI"/>
                          <a:ea typeface="Meiryo UI"/>
                          <a:cs typeface="Meiryo UI"/>
                        </a:defRPr>
                      </a:lvl9pPr>
                    </a:lstStyle>
                    <a:p>
                      <a:pPr marL="180000" marR="0" lvl="1" indent="-180000" algn="l" defTabSz="685800" rtl="0" eaLnBrk="1" fontAlgn="auto" latinLnBrk="0" hangingPunct="1">
                        <a:lnSpc>
                          <a:spcPct val="90000"/>
                        </a:lnSpc>
                        <a:spcBef>
                          <a:spcPts val="0"/>
                        </a:spcBef>
                        <a:spcAft>
                          <a:spcPts val="0"/>
                        </a:spcAft>
                        <a:buClr>
                          <a:srgbClr val="CCECFF"/>
                        </a:buClr>
                        <a:buSzTx/>
                        <a:buFont typeface="Wingdings" charset="2"/>
                        <a:buChar char="l"/>
                        <a:tabLst/>
                        <a:defRPr/>
                      </a:pPr>
                      <a:r>
                        <a:rPr kumimoji="1" lang="ja-JP" altLang="en-US" sz="1600" kern="1200" baseline="0" dirty="0">
                          <a:solidFill>
                            <a:schemeClr val="dk1"/>
                          </a:solidFill>
                          <a:latin typeface="+mn-lt"/>
                          <a:ea typeface="+mn-ea"/>
                          <a:cs typeface="Meiryo UI"/>
                        </a:rPr>
                        <a:t>競争力を持つ戦略的フォーカス事業の構造転換</a:t>
                      </a:r>
                      <a:endParaRPr lang="ja-JP" altLang="en-US" sz="1600" b="0" baseline="0" dirty="0">
                        <a:latin typeface="+mn-lt"/>
                        <a:ea typeface="+mn-ea"/>
                      </a:endParaRPr>
                    </a:p>
                  </a:txBody>
                  <a:tcPr marL="0" marR="0" marT="36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2000">
                <a:tc>
                  <a:txBody>
                    <a:bodyPr/>
                    <a:lstStyle/>
                    <a:p>
                      <a:pPr marL="180000" marR="0" lvl="1" indent="-180000" algn="l" defTabSz="685800" rtl="0" eaLnBrk="1" fontAlgn="auto" latinLnBrk="0" hangingPunct="1">
                        <a:lnSpc>
                          <a:spcPct val="90000"/>
                        </a:lnSpc>
                        <a:spcBef>
                          <a:spcPts val="0"/>
                        </a:spcBef>
                        <a:spcAft>
                          <a:spcPts val="0"/>
                        </a:spcAft>
                        <a:buClr>
                          <a:srgbClr val="CCECFF"/>
                        </a:buClr>
                        <a:buSzTx/>
                        <a:buFont typeface="Wingdings" charset="2"/>
                        <a:buChar char="l"/>
                        <a:tabLst/>
                        <a:defRPr/>
                      </a:pPr>
                      <a:endParaRPr lang="ja-JP" altLang="en-US" sz="100" b="0" baseline="0" dirty="0">
                        <a:latin typeface="+mn-lt"/>
                        <a:ea typeface="+mn-ea"/>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6343579"/>
                  </a:ext>
                </a:extLst>
              </a:tr>
              <a:tr h="324000">
                <a:tc>
                  <a:txBody>
                    <a:bodyPr/>
                    <a:lstStyle>
                      <a:lvl1pPr marL="0" algn="l" defTabSz="685800" rtl="0" eaLnBrk="1" latinLnBrk="0" hangingPunct="1">
                        <a:defRPr kumimoji="1" sz="1350" kern="1200">
                          <a:solidFill>
                            <a:schemeClr val="dk1"/>
                          </a:solidFill>
                          <a:latin typeface="Meiryo UI"/>
                          <a:ea typeface="Meiryo UI"/>
                          <a:cs typeface="Meiryo UI"/>
                        </a:defRPr>
                      </a:lvl1pPr>
                      <a:lvl2pPr marL="342900" algn="l" defTabSz="685800" rtl="0" eaLnBrk="1" latinLnBrk="0" hangingPunct="1">
                        <a:defRPr kumimoji="1" sz="1350" kern="1200">
                          <a:solidFill>
                            <a:schemeClr val="dk1"/>
                          </a:solidFill>
                          <a:latin typeface="Meiryo UI"/>
                          <a:ea typeface="Meiryo UI"/>
                          <a:cs typeface="Meiryo UI"/>
                        </a:defRPr>
                      </a:lvl2pPr>
                      <a:lvl3pPr marL="685800" algn="l" defTabSz="685800" rtl="0" eaLnBrk="1" latinLnBrk="0" hangingPunct="1">
                        <a:defRPr kumimoji="1" sz="1350" kern="1200">
                          <a:solidFill>
                            <a:schemeClr val="dk1"/>
                          </a:solidFill>
                          <a:latin typeface="Meiryo UI"/>
                          <a:ea typeface="Meiryo UI"/>
                          <a:cs typeface="Meiryo UI"/>
                        </a:defRPr>
                      </a:lvl3pPr>
                      <a:lvl4pPr marL="1028700" algn="l" defTabSz="685800" rtl="0" eaLnBrk="1" latinLnBrk="0" hangingPunct="1">
                        <a:defRPr kumimoji="1" sz="1350" kern="1200">
                          <a:solidFill>
                            <a:schemeClr val="dk1"/>
                          </a:solidFill>
                          <a:latin typeface="Meiryo UI"/>
                          <a:ea typeface="Meiryo UI"/>
                          <a:cs typeface="Meiryo UI"/>
                        </a:defRPr>
                      </a:lvl4pPr>
                      <a:lvl5pPr marL="1371600" algn="l" defTabSz="685800" rtl="0" eaLnBrk="1" latinLnBrk="0" hangingPunct="1">
                        <a:defRPr kumimoji="1" sz="1350" kern="1200">
                          <a:solidFill>
                            <a:schemeClr val="dk1"/>
                          </a:solidFill>
                          <a:latin typeface="Meiryo UI"/>
                          <a:ea typeface="Meiryo UI"/>
                          <a:cs typeface="Meiryo UI"/>
                        </a:defRPr>
                      </a:lvl5pPr>
                      <a:lvl6pPr marL="1714500" algn="l" defTabSz="685800" rtl="0" eaLnBrk="1" latinLnBrk="0" hangingPunct="1">
                        <a:defRPr kumimoji="1" sz="1350" kern="1200">
                          <a:solidFill>
                            <a:schemeClr val="dk1"/>
                          </a:solidFill>
                          <a:latin typeface="Meiryo UI"/>
                          <a:ea typeface="Meiryo UI"/>
                          <a:cs typeface="Meiryo UI"/>
                        </a:defRPr>
                      </a:lvl6pPr>
                      <a:lvl7pPr marL="2057400" algn="l" defTabSz="685800" rtl="0" eaLnBrk="1" latinLnBrk="0" hangingPunct="1">
                        <a:defRPr kumimoji="1" sz="1350" kern="1200">
                          <a:solidFill>
                            <a:schemeClr val="dk1"/>
                          </a:solidFill>
                          <a:latin typeface="Meiryo UI"/>
                          <a:ea typeface="Meiryo UI"/>
                          <a:cs typeface="Meiryo UI"/>
                        </a:defRPr>
                      </a:lvl7pPr>
                      <a:lvl8pPr marL="2400300" algn="l" defTabSz="685800" rtl="0" eaLnBrk="1" latinLnBrk="0" hangingPunct="1">
                        <a:defRPr kumimoji="1" sz="1350" kern="1200">
                          <a:solidFill>
                            <a:schemeClr val="dk1"/>
                          </a:solidFill>
                          <a:latin typeface="Meiryo UI"/>
                          <a:ea typeface="Meiryo UI"/>
                          <a:cs typeface="Meiryo UI"/>
                        </a:defRPr>
                      </a:lvl8pPr>
                      <a:lvl9pPr marL="2743200" algn="l" defTabSz="685800" rtl="0" eaLnBrk="1" latinLnBrk="0" hangingPunct="1">
                        <a:defRPr kumimoji="1" sz="1350" kern="1200">
                          <a:solidFill>
                            <a:schemeClr val="dk1"/>
                          </a:solidFill>
                          <a:latin typeface="Meiryo UI"/>
                          <a:ea typeface="Meiryo UI"/>
                          <a:cs typeface="Meiryo UI"/>
                        </a:defRPr>
                      </a:lvl9pPr>
                    </a:lstStyle>
                    <a:p>
                      <a:pPr marL="0" marR="0" indent="0" algn="l" defTabSz="914400" rtl="0" eaLnBrk="1" fontAlgn="auto" latinLnBrk="0" hangingPunct="1">
                        <a:lnSpc>
                          <a:spcPct val="90000"/>
                        </a:lnSpc>
                        <a:spcBef>
                          <a:spcPts val="0"/>
                        </a:spcBef>
                        <a:spcAft>
                          <a:spcPts val="0"/>
                        </a:spcAft>
                        <a:buClrTx/>
                        <a:buSzTx/>
                        <a:buFontTx/>
                        <a:buNone/>
                        <a:tabLst/>
                        <a:defRPr/>
                      </a:pPr>
                      <a:r>
                        <a:rPr lang="zh-TW" altLang="en-US" sz="2000" b="1" baseline="0" dirty="0">
                          <a:solidFill>
                            <a:schemeClr val="bg1"/>
                          </a:solidFill>
                          <a:latin typeface="+mn-lt"/>
                          <a:ea typeface="+mn-ea"/>
                        </a:rPr>
                        <a:t>事業構造改革</a:t>
                      </a: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3"/>
                  </a:ext>
                </a:extLst>
              </a:tr>
              <a:tr h="468000">
                <a:tc>
                  <a:txBody>
                    <a:bodyPr/>
                    <a:lstStyle>
                      <a:lvl1pPr marL="0" algn="l" defTabSz="685800" rtl="0" eaLnBrk="1" latinLnBrk="0" hangingPunct="1">
                        <a:defRPr kumimoji="1" sz="1350" kern="1200">
                          <a:solidFill>
                            <a:schemeClr val="dk1"/>
                          </a:solidFill>
                          <a:latin typeface="Meiryo UI"/>
                          <a:ea typeface="Meiryo UI"/>
                          <a:cs typeface="Meiryo UI"/>
                        </a:defRPr>
                      </a:lvl1pPr>
                      <a:lvl2pPr marL="342900" algn="l" defTabSz="685800" rtl="0" eaLnBrk="1" latinLnBrk="0" hangingPunct="1">
                        <a:defRPr kumimoji="1" sz="1350" kern="1200">
                          <a:solidFill>
                            <a:schemeClr val="dk1"/>
                          </a:solidFill>
                          <a:latin typeface="Meiryo UI"/>
                          <a:ea typeface="Meiryo UI"/>
                          <a:cs typeface="Meiryo UI"/>
                        </a:defRPr>
                      </a:lvl2pPr>
                      <a:lvl3pPr marL="685800" algn="l" defTabSz="685800" rtl="0" eaLnBrk="1" latinLnBrk="0" hangingPunct="1">
                        <a:defRPr kumimoji="1" sz="1350" kern="1200">
                          <a:solidFill>
                            <a:schemeClr val="dk1"/>
                          </a:solidFill>
                          <a:latin typeface="Meiryo UI"/>
                          <a:ea typeface="Meiryo UI"/>
                          <a:cs typeface="Meiryo UI"/>
                        </a:defRPr>
                      </a:lvl3pPr>
                      <a:lvl4pPr marL="1028700" algn="l" defTabSz="685800" rtl="0" eaLnBrk="1" latinLnBrk="0" hangingPunct="1">
                        <a:defRPr kumimoji="1" sz="1350" kern="1200">
                          <a:solidFill>
                            <a:schemeClr val="dk1"/>
                          </a:solidFill>
                          <a:latin typeface="Meiryo UI"/>
                          <a:ea typeface="Meiryo UI"/>
                          <a:cs typeface="Meiryo UI"/>
                        </a:defRPr>
                      </a:lvl4pPr>
                      <a:lvl5pPr marL="1371600" algn="l" defTabSz="685800" rtl="0" eaLnBrk="1" latinLnBrk="0" hangingPunct="1">
                        <a:defRPr kumimoji="1" sz="1350" kern="1200">
                          <a:solidFill>
                            <a:schemeClr val="dk1"/>
                          </a:solidFill>
                          <a:latin typeface="Meiryo UI"/>
                          <a:ea typeface="Meiryo UI"/>
                          <a:cs typeface="Meiryo UI"/>
                        </a:defRPr>
                      </a:lvl5pPr>
                      <a:lvl6pPr marL="1714500" algn="l" defTabSz="685800" rtl="0" eaLnBrk="1" latinLnBrk="0" hangingPunct="1">
                        <a:defRPr kumimoji="1" sz="1350" kern="1200">
                          <a:solidFill>
                            <a:schemeClr val="dk1"/>
                          </a:solidFill>
                          <a:latin typeface="Meiryo UI"/>
                          <a:ea typeface="Meiryo UI"/>
                          <a:cs typeface="Meiryo UI"/>
                        </a:defRPr>
                      </a:lvl6pPr>
                      <a:lvl7pPr marL="2057400" algn="l" defTabSz="685800" rtl="0" eaLnBrk="1" latinLnBrk="0" hangingPunct="1">
                        <a:defRPr kumimoji="1" sz="1350" kern="1200">
                          <a:solidFill>
                            <a:schemeClr val="dk1"/>
                          </a:solidFill>
                          <a:latin typeface="Meiryo UI"/>
                          <a:ea typeface="Meiryo UI"/>
                          <a:cs typeface="Meiryo UI"/>
                        </a:defRPr>
                      </a:lvl7pPr>
                      <a:lvl8pPr marL="2400300" algn="l" defTabSz="685800" rtl="0" eaLnBrk="1" latinLnBrk="0" hangingPunct="1">
                        <a:defRPr kumimoji="1" sz="1350" kern="1200">
                          <a:solidFill>
                            <a:schemeClr val="dk1"/>
                          </a:solidFill>
                          <a:latin typeface="Meiryo UI"/>
                          <a:ea typeface="Meiryo UI"/>
                          <a:cs typeface="Meiryo UI"/>
                        </a:defRPr>
                      </a:lvl8pPr>
                      <a:lvl9pPr marL="2743200" algn="l" defTabSz="685800" rtl="0" eaLnBrk="1" latinLnBrk="0" hangingPunct="1">
                        <a:defRPr kumimoji="1" sz="1350" kern="1200">
                          <a:solidFill>
                            <a:schemeClr val="dk1"/>
                          </a:solidFill>
                          <a:latin typeface="Meiryo UI"/>
                          <a:ea typeface="Meiryo UI"/>
                          <a:cs typeface="Meiryo UI"/>
                        </a:defRPr>
                      </a:lvl9pPr>
                    </a:lstStyle>
                    <a:p>
                      <a:pPr marL="180000" marR="0" lvl="0" indent="-180000" algn="l" defTabSz="685800" rtl="0" eaLnBrk="1" fontAlgn="auto" latinLnBrk="0" hangingPunct="1">
                        <a:lnSpc>
                          <a:spcPct val="90000"/>
                        </a:lnSpc>
                        <a:spcBef>
                          <a:spcPts val="0"/>
                        </a:spcBef>
                        <a:spcAft>
                          <a:spcPts val="0"/>
                        </a:spcAft>
                        <a:buClr>
                          <a:srgbClr val="CCECFF"/>
                        </a:buClr>
                        <a:buSzTx/>
                        <a:buFont typeface="Wingdings" charset="2"/>
                        <a:buChar char="l"/>
                        <a:tabLst/>
                        <a:defRPr/>
                      </a:pPr>
                      <a:r>
                        <a:rPr kumimoji="1" lang="ja-JP" altLang="en-US" sz="1600" kern="1200" baseline="0" dirty="0">
                          <a:solidFill>
                            <a:schemeClr val="dk1"/>
                          </a:solidFill>
                          <a:latin typeface="+mn-lt"/>
                          <a:ea typeface="+mn-ea"/>
                          <a:cs typeface=""/>
                        </a:rPr>
                        <a:t>景気変動の影響を受けにくい安定した収益健全性の確立</a:t>
                      </a:r>
                    </a:p>
                  </a:txBody>
                  <a:tcPr marL="0" marR="0" marT="36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72000">
                <a:tc>
                  <a:txBody>
                    <a:bodyPr/>
                    <a:lstStyle/>
                    <a:p>
                      <a:pPr marL="180000" marR="0" lvl="0" indent="-180000" algn="l" defTabSz="685800" rtl="0" eaLnBrk="1" fontAlgn="auto" latinLnBrk="0" hangingPunct="1">
                        <a:lnSpc>
                          <a:spcPct val="90000"/>
                        </a:lnSpc>
                        <a:spcBef>
                          <a:spcPts val="0"/>
                        </a:spcBef>
                        <a:spcAft>
                          <a:spcPts val="0"/>
                        </a:spcAft>
                        <a:buClr>
                          <a:srgbClr val="CCECFF"/>
                        </a:buClr>
                        <a:buSzTx/>
                        <a:buFont typeface="Wingdings" charset="2"/>
                        <a:buChar char="l"/>
                        <a:tabLst/>
                        <a:defRPr/>
                      </a:pPr>
                      <a:endParaRPr kumimoji="1" lang="ja-JP" altLang="en-US" sz="100" kern="1200" baseline="0" dirty="0">
                        <a:solidFill>
                          <a:schemeClr val="dk1"/>
                        </a:solidFill>
                        <a:latin typeface="+mn-lt"/>
                        <a:ea typeface="+mn-ea"/>
                        <a:cs typeface=""/>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6033988"/>
                  </a:ext>
                </a:extLst>
              </a:tr>
              <a:tr h="324000">
                <a:tc>
                  <a:txBody>
                    <a:bodyPr/>
                    <a:lstStyle>
                      <a:lvl1pPr marL="0" algn="l" defTabSz="685800" rtl="0" eaLnBrk="1" latinLnBrk="0" hangingPunct="1">
                        <a:defRPr kumimoji="1" sz="1350" kern="1200">
                          <a:solidFill>
                            <a:schemeClr val="dk1"/>
                          </a:solidFill>
                          <a:latin typeface="Meiryo UI"/>
                          <a:ea typeface="Meiryo UI"/>
                          <a:cs typeface="Meiryo UI"/>
                        </a:defRPr>
                      </a:lvl1pPr>
                      <a:lvl2pPr marL="342900" algn="l" defTabSz="685800" rtl="0" eaLnBrk="1" latinLnBrk="0" hangingPunct="1">
                        <a:defRPr kumimoji="1" sz="1350" kern="1200">
                          <a:solidFill>
                            <a:schemeClr val="dk1"/>
                          </a:solidFill>
                          <a:latin typeface="Meiryo UI"/>
                          <a:ea typeface="Meiryo UI"/>
                          <a:cs typeface="Meiryo UI"/>
                        </a:defRPr>
                      </a:lvl2pPr>
                      <a:lvl3pPr marL="685800" algn="l" defTabSz="685800" rtl="0" eaLnBrk="1" latinLnBrk="0" hangingPunct="1">
                        <a:defRPr kumimoji="1" sz="1350" kern="1200">
                          <a:solidFill>
                            <a:schemeClr val="dk1"/>
                          </a:solidFill>
                          <a:latin typeface="Meiryo UI"/>
                          <a:ea typeface="Meiryo UI"/>
                          <a:cs typeface="Meiryo UI"/>
                        </a:defRPr>
                      </a:lvl3pPr>
                      <a:lvl4pPr marL="1028700" algn="l" defTabSz="685800" rtl="0" eaLnBrk="1" latinLnBrk="0" hangingPunct="1">
                        <a:defRPr kumimoji="1" sz="1350" kern="1200">
                          <a:solidFill>
                            <a:schemeClr val="dk1"/>
                          </a:solidFill>
                          <a:latin typeface="Meiryo UI"/>
                          <a:ea typeface="Meiryo UI"/>
                          <a:cs typeface="Meiryo UI"/>
                        </a:defRPr>
                      </a:lvl4pPr>
                      <a:lvl5pPr marL="1371600" algn="l" defTabSz="685800" rtl="0" eaLnBrk="1" latinLnBrk="0" hangingPunct="1">
                        <a:defRPr kumimoji="1" sz="1350" kern="1200">
                          <a:solidFill>
                            <a:schemeClr val="dk1"/>
                          </a:solidFill>
                          <a:latin typeface="Meiryo UI"/>
                          <a:ea typeface="Meiryo UI"/>
                          <a:cs typeface="Meiryo UI"/>
                        </a:defRPr>
                      </a:lvl5pPr>
                      <a:lvl6pPr marL="1714500" algn="l" defTabSz="685800" rtl="0" eaLnBrk="1" latinLnBrk="0" hangingPunct="1">
                        <a:defRPr kumimoji="1" sz="1350" kern="1200">
                          <a:solidFill>
                            <a:schemeClr val="dk1"/>
                          </a:solidFill>
                          <a:latin typeface="Meiryo UI"/>
                          <a:ea typeface="Meiryo UI"/>
                          <a:cs typeface="Meiryo UI"/>
                        </a:defRPr>
                      </a:lvl6pPr>
                      <a:lvl7pPr marL="2057400" algn="l" defTabSz="685800" rtl="0" eaLnBrk="1" latinLnBrk="0" hangingPunct="1">
                        <a:defRPr kumimoji="1" sz="1350" kern="1200">
                          <a:solidFill>
                            <a:schemeClr val="dk1"/>
                          </a:solidFill>
                          <a:latin typeface="Meiryo UI"/>
                          <a:ea typeface="Meiryo UI"/>
                          <a:cs typeface="Meiryo UI"/>
                        </a:defRPr>
                      </a:lvl7pPr>
                      <a:lvl8pPr marL="2400300" algn="l" defTabSz="685800" rtl="0" eaLnBrk="1" latinLnBrk="0" hangingPunct="1">
                        <a:defRPr kumimoji="1" sz="1350" kern="1200">
                          <a:solidFill>
                            <a:schemeClr val="dk1"/>
                          </a:solidFill>
                          <a:latin typeface="Meiryo UI"/>
                          <a:ea typeface="Meiryo UI"/>
                          <a:cs typeface="Meiryo UI"/>
                        </a:defRPr>
                      </a:lvl8pPr>
                      <a:lvl9pPr marL="2743200" algn="l" defTabSz="685800" rtl="0" eaLnBrk="1" latinLnBrk="0" hangingPunct="1">
                        <a:defRPr kumimoji="1" sz="1350" kern="1200">
                          <a:solidFill>
                            <a:schemeClr val="dk1"/>
                          </a:solidFill>
                          <a:latin typeface="Meiryo UI"/>
                          <a:ea typeface="Meiryo UI"/>
                          <a:cs typeface="Meiryo UI"/>
                        </a:defRPr>
                      </a:lvl9pPr>
                    </a:lstStyle>
                    <a:p>
                      <a:pPr marL="0" marR="0" indent="0" algn="l" defTabSz="914400" rtl="0" eaLnBrk="1" fontAlgn="auto" latinLnBrk="0" hangingPunct="1">
                        <a:lnSpc>
                          <a:spcPct val="90000"/>
                        </a:lnSpc>
                        <a:spcBef>
                          <a:spcPts val="0"/>
                        </a:spcBef>
                        <a:spcAft>
                          <a:spcPts val="0"/>
                        </a:spcAft>
                        <a:buClrTx/>
                        <a:buSzTx/>
                        <a:buFontTx/>
                        <a:buNone/>
                        <a:tabLst/>
                        <a:defRPr/>
                      </a:pPr>
                      <a:r>
                        <a:rPr lang="zh-TW" altLang="en-US" sz="2000" b="1" baseline="0" dirty="0">
                          <a:solidFill>
                            <a:schemeClr val="bg1"/>
                          </a:solidFill>
                          <a:latin typeface="+mn-lt"/>
                          <a:ea typeface="+mn-ea"/>
                        </a:rPr>
                        <a:t>環境配慮型経営</a:t>
                      </a:r>
                    </a:p>
                  </a:txBody>
                  <a:tcPr marL="36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5"/>
                  </a:ext>
                </a:extLst>
              </a:tr>
              <a:tr h="468000">
                <a:tc>
                  <a:txBody>
                    <a:bodyPr/>
                    <a:lstStyle>
                      <a:lvl1pPr marL="0" algn="l" defTabSz="685800" rtl="0" eaLnBrk="1" latinLnBrk="0" hangingPunct="1">
                        <a:defRPr kumimoji="1" sz="1350" kern="1200">
                          <a:solidFill>
                            <a:schemeClr val="dk1"/>
                          </a:solidFill>
                          <a:latin typeface="Meiryo UI"/>
                          <a:ea typeface="Meiryo UI"/>
                          <a:cs typeface="Meiryo UI"/>
                        </a:defRPr>
                      </a:lvl1pPr>
                      <a:lvl2pPr marL="342900" algn="l" defTabSz="685800" rtl="0" eaLnBrk="1" latinLnBrk="0" hangingPunct="1">
                        <a:defRPr kumimoji="1" sz="1350" kern="1200">
                          <a:solidFill>
                            <a:schemeClr val="dk1"/>
                          </a:solidFill>
                          <a:latin typeface="Meiryo UI"/>
                          <a:ea typeface="Meiryo UI"/>
                          <a:cs typeface="Meiryo UI"/>
                        </a:defRPr>
                      </a:lvl2pPr>
                      <a:lvl3pPr marL="685800" algn="l" defTabSz="685800" rtl="0" eaLnBrk="1" latinLnBrk="0" hangingPunct="1">
                        <a:defRPr kumimoji="1" sz="1350" kern="1200">
                          <a:solidFill>
                            <a:schemeClr val="dk1"/>
                          </a:solidFill>
                          <a:latin typeface="Meiryo UI"/>
                          <a:ea typeface="Meiryo UI"/>
                          <a:cs typeface="Meiryo UI"/>
                        </a:defRPr>
                      </a:lvl3pPr>
                      <a:lvl4pPr marL="1028700" algn="l" defTabSz="685800" rtl="0" eaLnBrk="1" latinLnBrk="0" hangingPunct="1">
                        <a:defRPr kumimoji="1" sz="1350" kern="1200">
                          <a:solidFill>
                            <a:schemeClr val="dk1"/>
                          </a:solidFill>
                          <a:latin typeface="Meiryo UI"/>
                          <a:ea typeface="Meiryo UI"/>
                          <a:cs typeface="Meiryo UI"/>
                        </a:defRPr>
                      </a:lvl4pPr>
                      <a:lvl5pPr marL="1371600" algn="l" defTabSz="685800" rtl="0" eaLnBrk="1" latinLnBrk="0" hangingPunct="1">
                        <a:defRPr kumimoji="1" sz="1350" kern="1200">
                          <a:solidFill>
                            <a:schemeClr val="dk1"/>
                          </a:solidFill>
                          <a:latin typeface="Meiryo UI"/>
                          <a:ea typeface="Meiryo UI"/>
                          <a:cs typeface="Meiryo UI"/>
                        </a:defRPr>
                      </a:lvl5pPr>
                      <a:lvl6pPr marL="1714500" algn="l" defTabSz="685800" rtl="0" eaLnBrk="1" latinLnBrk="0" hangingPunct="1">
                        <a:defRPr kumimoji="1" sz="1350" kern="1200">
                          <a:solidFill>
                            <a:schemeClr val="dk1"/>
                          </a:solidFill>
                          <a:latin typeface="Meiryo UI"/>
                          <a:ea typeface="Meiryo UI"/>
                          <a:cs typeface="Meiryo UI"/>
                        </a:defRPr>
                      </a:lvl6pPr>
                      <a:lvl7pPr marL="2057400" algn="l" defTabSz="685800" rtl="0" eaLnBrk="1" latinLnBrk="0" hangingPunct="1">
                        <a:defRPr kumimoji="1" sz="1350" kern="1200">
                          <a:solidFill>
                            <a:schemeClr val="dk1"/>
                          </a:solidFill>
                          <a:latin typeface="Meiryo UI"/>
                          <a:ea typeface="Meiryo UI"/>
                          <a:cs typeface="Meiryo UI"/>
                        </a:defRPr>
                      </a:lvl7pPr>
                      <a:lvl8pPr marL="2400300" algn="l" defTabSz="685800" rtl="0" eaLnBrk="1" latinLnBrk="0" hangingPunct="1">
                        <a:defRPr kumimoji="1" sz="1350" kern="1200">
                          <a:solidFill>
                            <a:schemeClr val="dk1"/>
                          </a:solidFill>
                          <a:latin typeface="Meiryo UI"/>
                          <a:ea typeface="Meiryo UI"/>
                          <a:cs typeface="Meiryo UI"/>
                        </a:defRPr>
                      </a:lvl8pPr>
                      <a:lvl9pPr marL="2743200" algn="l" defTabSz="685800" rtl="0" eaLnBrk="1" latinLnBrk="0" hangingPunct="1">
                        <a:defRPr kumimoji="1" sz="1350" kern="1200">
                          <a:solidFill>
                            <a:schemeClr val="dk1"/>
                          </a:solidFill>
                          <a:latin typeface="Meiryo UI"/>
                          <a:ea typeface="Meiryo UI"/>
                          <a:cs typeface="Meiryo UI"/>
                        </a:defRPr>
                      </a:lvl9pPr>
                    </a:lstStyle>
                    <a:p>
                      <a:pPr marL="180000" marR="0" indent="-180000" algn="l" defTabSz="685800" rtl="0" eaLnBrk="1" fontAlgn="auto" latinLnBrk="0" hangingPunct="1">
                        <a:lnSpc>
                          <a:spcPct val="90000"/>
                        </a:lnSpc>
                        <a:spcBef>
                          <a:spcPts val="0"/>
                        </a:spcBef>
                        <a:spcAft>
                          <a:spcPts val="0"/>
                        </a:spcAft>
                        <a:buClr>
                          <a:srgbClr val="CCECFF"/>
                        </a:buClr>
                        <a:buSzTx/>
                        <a:buFont typeface="Wingdings" charset="2"/>
                        <a:buChar char="l"/>
                        <a:tabLst/>
                        <a:defRPr/>
                      </a:pPr>
                      <a:r>
                        <a:rPr kumimoji="1" lang="ja-JP" altLang="en-US" sz="1600" b="0" baseline="0" dirty="0">
                          <a:solidFill>
                            <a:schemeClr val="tx1"/>
                          </a:solidFill>
                          <a:latin typeface="+mn-lt"/>
                          <a:ea typeface="+mn-ea"/>
                        </a:rPr>
                        <a:t>環境配慮に貢献するエコカンパニーとしての経営体質への移行</a:t>
                      </a:r>
                    </a:p>
                  </a:txBody>
                  <a:tcPr marL="0" marR="0" marT="36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graphicFrame>
        <p:nvGraphicFramePr>
          <p:cNvPr id="24" name="表 23">
            <a:extLst>
              <a:ext uri="{FF2B5EF4-FFF2-40B4-BE49-F238E27FC236}">
                <a16:creationId xmlns:a16="http://schemas.microsoft.com/office/drawing/2014/main" id="{45E11471-435B-465A-ACD4-37541E0830CB}"/>
              </a:ext>
            </a:extLst>
          </p:cNvPr>
          <p:cNvGraphicFramePr>
            <a:graphicFrameLocks noGrp="1"/>
          </p:cNvGraphicFramePr>
          <p:nvPr>
            <p:extLst>
              <p:ext uri="{D42A27DB-BD31-4B8C-83A1-F6EECF244321}">
                <p14:modId xmlns:p14="http://schemas.microsoft.com/office/powerpoint/2010/main" val="1033995854"/>
              </p:ext>
            </p:extLst>
          </p:nvPr>
        </p:nvGraphicFramePr>
        <p:xfrm>
          <a:off x="252000" y="3235523"/>
          <a:ext cx="3456000" cy="2484000"/>
        </p:xfrm>
        <a:graphic>
          <a:graphicData uri="http://schemas.openxmlformats.org/drawingml/2006/table">
            <a:tbl>
              <a:tblPr bandRow="1"/>
              <a:tblGrid>
                <a:gridCol w="432000">
                  <a:extLst>
                    <a:ext uri="{9D8B030D-6E8A-4147-A177-3AD203B41FA5}">
                      <a16:colId xmlns:a16="http://schemas.microsoft.com/office/drawing/2014/main" val="20000"/>
                    </a:ext>
                  </a:extLst>
                </a:gridCol>
                <a:gridCol w="3024000">
                  <a:extLst>
                    <a:ext uri="{9D8B030D-6E8A-4147-A177-3AD203B41FA5}">
                      <a16:colId xmlns:a16="http://schemas.microsoft.com/office/drawing/2014/main" val="20001"/>
                    </a:ext>
                  </a:extLst>
                </a:gridCol>
              </a:tblGrid>
              <a:tr h="324000">
                <a:tc gridSpan="2">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ja-JP" altLang="en-US" sz="2000" b="1" dirty="0">
                          <a:solidFill>
                            <a:schemeClr val="tx1">
                              <a:lumMod val="50000"/>
                              <a:lumOff val="50000"/>
                            </a:schemeClr>
                          </a:solidFill>
                          <a:latin typeface="+mn-lt"/>
                          <a:ea typeface="+mn-ea"/>
                        </a:rPr>
                        <a:t>経営方針　</a:t>
                      </a:r>
                      <a:r>
                        <a:rPr lang="ja-JP" altLang="en-US" sz="1600" b="0" i="0" dirty="0">
                          <a:solidFill>
                            <a:schemeClr val="tx1">
                              <a:lumMod val="50000"/>
                              <a:lumOff val="50000"/>
                            </a:schemeClr>
                          </a:solidFill>
                          <a:latin typeface="+mn-lt"/>
                          <a:ea typeface="+mn-ea"/>
                        </a:rPr>
                        <a:t>選択と集中</a:t>
                      </a:r>
                      <a:endParaRPr lang="ja-JP" altLang="en-US" sz="2000" b="0" i="0" dirty="0">
                        <a:solidFill>
                          <a:schemeClr val="tx1">
                            <a:lumMod val="50000"/>
                            <a:lumOff val="50000"/>
                          </a:schemeClr>
                        </a:solidFill>
                        <a:latin typeface="+mn-lt"/>
                        <a:ea typeface="+mn-ea"/>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14400" rtl="0" eaLnBrk="1" fontAlgn="auto" latinLnBrk="0" hangingPunct="1">
                        <a:lnSpc>
                          <a:spcPct val="90000"/>
                        </a:lnSpc>
                        <a:spcBef>
                          <a:spcPts val="0"/>
                        </a:spcBef>
                        <a:spcAft>
                          <a:spcPts val="300"/>
                        </a:spcAft>
                        <a:buClrTx/>
                        <a:buSzTx/>
                        <a:buFontTx/>
                        <a:buNone/>
                        <a:tabLst/>
                        <a:defRPr/>
                      </a:pPr>
                      <a:endParaRPr lang="ja-JP" altLang="en-US" sz="1800" b="1" dirty="0">
                        <a:solidFill>
                          <a:schemeClr val="tx1">
                            <a:lumMod val="50000"/>
                            <a:lumOff val="50000"/>
                          </a:schemeClr>
                        </a:solidFill>
                        <a:latin typeface="+mn-lt"/>
                        <a:ea typeface="+mn-ea"/>
                      </a:endParaRPr>
                    </a:p>
                  </a:txBody>
                  <a:tcPr marL="36000" marR="0" anchor="ctr">
                    <a:lnL w="12700" cap="flat" cmpd="sng" algn="ctr">
                      <a:solidFill>
                        <a:sysClr val="window" lastClr="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5200699"/>
                  </a:ext>
                </a:extLst>
              </a:tr>
              <a:tr h="720000">
                <a:tc>
                  <a:txBody>
                    <a:bodyPr/>
                    <a:lstStyle>
                      <a:lvl1pPr marL="0" algn="l" defTabSz="685800" rtl="0" eaLnBrk="1" latinLnBrk="0" hangingPunct="1">
                        <a:defRPr kumimoji="1" sz="1350" b="1" kern="1200">
                          <a:solidFill>
                            <a:schemeClr val="lt1"/>
                          </a:solidFill>
                          <a:latin typeface="Meiryo UI"/>
                          <a:ea typeface="Meiryo UI"/>
                          <a:cs typeface="Meiryo UI"/>
                        </a:defRPr>
                      </a:lvl1pPr>
                      <a:lvl2pPr marL="342900" algn="l" defTabSz="685800" rtl="0" eaLnBrk="1" latinLnBrk="0" hangingPunct="1">
                        <a:defRPr kumimoji="1" sz="1350" b="1" kern="1200">
                          <a:solidFill>
                            <a:schemeClr val="lt1"/>
                          </a:solidFill>
                          <a:latin typeface="Meiryo UI"/>
                          <a:ea typeface="Meiryo UI"/>
                          <a:cs typeface="Meiryo UI"/>
                        </a:defRPr>
                      </a:lvl2pPr>
                      <a:lvl3pPr marL="685800" algn="l" defTabSz="685800" rtl="0" eaLnBrk="1" latinLnBrk="0" hangingPunct="1">
                        <a:defRPr kumimoji="1" sz="1350" b="1" kern="1200">
                          <a:solidFill>
                            <a:schemeClr val="lt1"/>
                          </a:solidFill>
                          <a:latin typeface="Meiryo UI"/>
                          <a:ea typeface="Meiryo UI"/>
                          <a:cs typeface="Meiryo UI"/>
                        </a:defRPr>
                      </a:lvl3pPr>
                      <a:lvl4pPr marL="1028700" algn="l" defTabSz="685800" rtl="0" eaLnBrk="1" latinLnBrk="0" hangingPunct="1">
                        <a:defRPr kumimoji="1" sz="1350" b="1" kern="1200">
                          <a:solidFill>
                            <a:schemeClr val="lt1"/>
                          </a:solidFill>
                          <a:latin typeface="Meiryo UI"/>
                          <a:ea typeface="Meiryo UI"/>
                          <a:cs typeface="Meiryo UI"/>
                        </a:defRPr>
                      </a:lvl4pPr>
                      <a:lvl5pPr marL="1371600" algn="l" defTabSz="685800" rtl="0" eaLnBrk="1" latinLnBrk="0" hangingPunct="1">
                        <a:defRPr kumimoji="1" sz="1350" b="1" kern="1200">
                          <a:solidFill>
                            <a:schemeClr val="lt1"/>
                          </a:solidFill>
                          <a:latin typeface="Meiryo UI"/>
                          <a:ea typeface="Meiryo UI"/>
                          <a:cs typeface="Meiryo UI"/>
                        </a:defRPr>
                      </a:lvl5pPr>
                      <a:lvl6pPr marL="1714500" algn="l" defTabSz="685800" rtl="0" eaLnBrk="1" latinLnBrk="0" hangingPunct="1">
                        <a:defRPr kumimoji="1" sz="1350" b="1" kern="1200">
                          <a:solidFill>
                            <a:schemeClr val="lt1"/>
                          </a:solidFill>
                          <a:latin typeface="Meiryo UI"/>
                          <a:ea typeface="Meiryo UI"/>
                          <a:cs typeface="Meiryo UI"/>
                        </a:defRPr>
                      </a:lvl6pPr>
                      <a:lvl7pPr marL="2057400" algn="l" defTabSz="685800" rtl="0" eaLnBrk="1" latinLnBrk="0" hangingPunct="1">
                        <a:defRPr kumimoji="1" sz="1350" b="1" kern="1200">
                          <a:solidFill>
                            <a:schemeClr val="lt1"/>
                          </a:solidFill>
                          <a:latin typeface="Meiryo UI"/>
                          <a:ea typeface="Meiryo UI"/>
                          <a:cs typeface="Meiryo UI"/>
                        </a:defRPr>
                      </a:lvl7pPr>
                      <a:lvl8pPr marL="2400300" algn="l" defTabSz="685800" rtl="0" eaLnBrk="1" latinLnBrk="0" hangingPunct="1">
                        <a:defRPr kumimoji="1" sz="1350" b="1" kern="1200">
                          <a:solidFill>
                            <a:schemeClr val="lt1"/>
                          </a:solidFill>
                          <a:latin typeface="Meiryo UI"/>
                          <a:ea typeface="Meiryo UI"/>
                          <a:cs typeface="Meiryo UI"/>
                        </a:defRPr>
                      </a:lvl8pPr>
                      <a:lvl9pPr marL="2743200" algn="l" defTabSz="685800" rtl="0" eaLnBrk="1" latinLnBrk="0" hangingPunct="1">
                        <a:defRPr kumimoji="1" sz="1350" b="1" kern="1200">
                          <a:solidFill>
                            <a:schemeClr val="lt1"/>
                          </a:solidFill>
                          <a:latin typeface="Meiryo UI"/>
                          <a:ea typeface="Meiryo UI"/>
                          <a:cs typeface="Meiryo UI"/>
                        </a:defRPr>
                      </a:lvl9pPr>
                    </a:lstStyle>
                    <a:p>
                      <a:pPr marL="0" marR="0" indent="0" algn="l" defTabSz="685800" rtl="0" eaLnBrk="1" fontAlgn="auto" latinLnBrk="0" hangingPunct="1">
                        <a:lnSpc>
                          <a:spcPct val="90000"/>
                        </a:lnSpc>
                        <a:spcBef>
                          <a:spcPts val="0"/>
                        </a:spcBef>
                        <a:spcAft>
                          <a:spcPts val="0"/>
                        </a:spcAft>
                        <a:buClrTx/>
                        <a:buSzTx/>
                        <a:buFontTx/>
                        <a:buNone/>
                        <a:tabLst/>
                        <a:defRPr/>
                      </a:pPr>
                      <a:r>
                        <a:rPr lang="en-US" altLang="ja-JP" sz="4000" b="1" kern="0" baseline="0" dirty="0">
                          <a:solidFill>
                            <a:srgbClr val="002060"/>
                          </a:solidFill>
                          <a:latin typeface="+mn-lt"/>
                          <a:ea typeface="+mn-ea"/>
                        </a:rPr>
                        <a:t>1</a:t>
                      </a:r>
                      <a:endParaRPr lang="ja-JP" altLang="en-US" sz="4000" b="1" kern="0" baseline="0" dirty="0">
                        <a:solidFill>
                          <a:srgbClr val="002060"/>
                        </a:solidFill>
                        <a:latin typeface="+mn-lt"/>
                        <a:ea typeface="+mn-ea"/>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kumimoji="1" sz="1350" b="1" kern="1200">
                          <a:solidFill>
                            <a:schemeClr val="lt1"/>
                          </a:solidFill>
                          <a:latin typeface="Meiryo UI"/>
                          <a:ea typeface="Meiryo UI"/>
                          <a:cs typeface="Meiryo UI"/>
                        </a:defRPr>
                      </a:lvl1pPr>
                      <a:lvl2pPr marL="342900" algn="l" defTabSz="685800" rtl="0" eaLnBrk="1" latinLnBrk="0" hangingPunct="1">
                        <a:defRPr kumimoji="1" sz="1350" b="1" kern="1200">
                          <a:solidFill>
                            <a:schemeClr val="lt1"/>
                          </a:solidFill>
                          <a:latin typeface="Meiryo UI"/>
                          <a:ea typeface="Meiryo UI"/>
                          <a:cs typeface="Meiryo UI"/>
                        </a:defRPr>
                      </a:lvl2pPr>
                      <a:lvl3pPr marL="685800" algn="l" defTabSz="685800" rtl="0" eaLnBrk="1" latinLnBrk="0" hangingPunct="1">
                        <a:defRPr kumimoji="1" sz="1350" b="1" kern="1200">
                          <a:solidFill>
                            <a:schemeClr val="lt1"/>
                          </a:solidFill>
                          <a:latin typeface="Meiryo UI"/>
                          <a:ea typeface="Meiryo UI"/>
                          <a:cs typeface="Meiryo UI"/>
                        </a:defRPr>
                      </a:lvl3pPr>
                      <a:lvl4pPr marL="1028700" algn="l" defTabSz="685800" rtl="0" eaLnBrk="1" latinLnBrk="0" hangingPunct="1">
                        <a:defRPr kumimoji="1" sz="1350" b="1" kern="1200">
                          <a:solidFill>
                            <a:schemeClr val="lt1"/>
                          </a:solidFill>
                          <a:latin typeface="Meiryo UI"/>
                          <a:ea typeface="Meiryo UI"/>
                          <a:cs typeface="Meiryo UI"/>
                        </a:defRPr>
                      </a:lvl4pPr>
                      <a:lvl5pPr marL="1371600" algn="l" defTabSz="685800" rtl="0" eaLnBrk="1" latinLnBrk="0" hangingPunct="1">
                        <a:defRPr kumimoji="1" sz="1350" b="1" kern="1200">
                          <a:solidFill>
                            <a:schemeClr val="lt1"/>
                          </a:solidFill>
                          <a:latin typeface="Meiryo UI"/>
                          <a:ea typeface="Meiryo UI"/>
                          <a:cs typeface="Meiryo UI"/>
                        </a:defRPr>
                      </a:lvl5pPr>
                      <a:lvl6pPr marL="1714500" algn="l" defTabSz="685800" rtl="0" eaLnBrk="1" latinLnBrk="0" hangingPunct="1">
                        <a:defRPr kumimoji="1" sz="1350" b="1" kern="1200">
                          <a:solidFill>
                            <a:schemeClr val="lt1"/>
                          </a:solidFill>
                          <a:latin typeface="Meiryo UI"/>
                          <a:ea typeface="Meiryo UI"/>
                          <a:cs typeface="Meiryo UI"/>
                        </a:defRPr>
                      </a:lvl6pPr>
                      <a:lvl7pPr marL="2057400" algn="l" defTabSz="685800" rtl="0" eaLnBrk="1" latinLnBrk="0" hangingPunct="1">
                        <a:defRPr kumimoji="1" sz="1350" b="1" kern="1200">
                          <a:solidFill>
                            <a:schemeClr val="lt1"/>
                          </a:solidFill>
                          <a:latin typeface="Meiryo UI"/>
                          <a:ea typeface="Meiryo UI"/>
                          <a:cs typeface="Meiryo UI"/>
                        </a:defRPr>
                      </a:lvl7pPr>
                      <a:lvl8pPr marL="2400300" algn="l" defTabSz="685800" rtl="0" eaLnBrk="1" latinLnBrk="0" hangingPunct="1">
                        <a:defRPr kumimoji="1" sz="1350" b="1" kern="1200">
                          <a:solidFill>
                            <a:schemeClr val="lt1"/>
                          </a:solidFill>
                          <a:latin typeface="Meiryo UI"/>
                          <a:ea typeface="Meiryo UI"/>
                          <a:cs typeface="Meiryo UI"/>
                        </a:defRPr>
                      </a:lvl8pPr>
                      <a:lvl9pPr marL="2743200" algn="l" defTabSz="685800" rtl="0" eaLnBrk="1" latinLnBrk="0" hangingPunct="1">
                        <a:defRPr kumimoji="1" sz="1350" b="1" kern="1200">
                          <a:solidFill>
                            <a:schemeClr val="lt1"/>
                          </a:solidFill>
                          <a:latin typeface="Meiryo UI"/>
                          <a:ea typeface="Meiryo UI"/>
                          <a:cs typeface="Meiryo UI"/>
                        </a:defRPr>
                      </a:lvl9pPr>
                    </a:lstStyle>
                    <a:p>
                      <a:pPr marL="0" marR="0" indent="0" algn="l" defTabSz="914400" rtl="0" eaLnBrk="1" fontAlgn="auto" latinLnBrk="0" hangingPunct="1">
                        <a:lnSpc>
                          <a:spcPct val="90000"/>
                        </a:lnSpc>
                        <a:spcBef>
                          <a:spcPts val="0"/>
                        </a:spcBef>
                        <a:spcAft>
                          <a:spcPts val="300"/>
                        </a:spcAft>
                        <a:buClrTx/>
                        <a:buSzTx/>
                        <a:buFontTx/>
                        <a:buNone/>
                        <a:tabLst/>
                        <a:defRPr/>
                      </a:pPr>
                      <a:r>
                        <a:rPr kumimoji="1" lang="ja-JP" altLang="en-US" sz="2000" b="1" kern="1200" baseline="0" dirty="0">
                          <a:solidFill>
                            <a:srgbClr val="002060"/>
                          </a:solidFill>
                          <a:latin typeface="+mn-lt"/>
                          <a:ea typeface="+mn-ea"/>
                          <a:cs typeface="Meiryo UI"/>
                        </a:rPr>
                        <a:t>戦略的事業展開の加速</a:t>
                      </a:r>
                    </a:p>
                  </a:txBody>
                  <a:tcPr marL="0" marR="0" marT="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20000">
                <a:tc>
                  <a:txBody>
                    <a:bodyPr/>
                    <a:lstStyle>
                      <a:lvl1pPr marL="0" algn="l" defTabSz="685800" rtl="0" eaLnBrk="1" latinLnBrk="0" hangingPunct="1">
                        <a:defRPr kumimoji="1" sz="1350" kern="1200">
                          <a:solidFill>
                            <a:schemeClr val="dk1"/>
                          </a:solidFill>
                          <a:latin typeface="Meiryo UI"/>
                          <a:ea typeface="Meiryo UI"/>
                          <a:cs typeface="Meiryo UI"/>
                        </a:defRPr>
                      </a:lvl1pPr>
                      <a:lvl2pPr marL="342900" algn="l" defTabSz="685800" rtl="0" eaLnBrk="1" latinLnBrk="0" hangingPunct="1">
                        <a:defRPr kumimoji="1" sz="1350" kern="1200">
                          <a:solidFill>
                            <a:schemeClr val="dk1"/>
                          </a:solidFill>
                          <a:latin typeface="Meiryo UI"/>
                          <a:ea typeface="Meiryo UI"/>
                          <a:cs typeface="Meiryo UI"/>
                        </a:defRPr>
                      </a:lvl2pPr>
                      <a:lvl3pPr marL="685800" algn="l" defTabSz="685800" rtl="0" eaLnBrk="1" latinLnBrk="0" hangingPunct="1">
                        <a:defRPr kumimoji="1" sz="1350" kern="1200">
                          <a:solidFill>
                            <a:schemeClr val="dk1"/>
                          </a:solidFill>
                          <a:latin typeface="Meiryo UI"/>
                          <a:ea typeface="Meiryo UI"/>
                          <a:cs typeface="Meiryo UI"/>
                        </a:defRPr>
                      </a:lvl3pPr>
                      <a:lvl4pPr marL="1028700" algn="l" defTabSz="685800" rtl="0" eaLnBrk="1" latinLnBrk="0" hangingPunct="1">
                        <a:defRPr kumimoji="1" sz="1350" kern="1200">
                          <a:solidFill>
                            <a:schemeClr val="dk1"/>
                          </a:solidFill>
                          <a:latin typeface="Meiryo UI"/>
                          <a:ea typeface="Meiryo UI"/>
                          <a:cs typeface="Meiryo UI"/>
                        </a:defRPr>
                      </a:lvl4pPr>
                      <a:lvl5pPr marL="1371600" algn="l" defTabSz="685800" rtl="0" eaLnBrk="1" latinLnBrk="0" hangingPunct="1">
                        <a:defRPr kumimoji="1" sz="1350" kern="1200">
                          <a:solidFill>
                            <a:schemeClr val="dk1"/>
                          </a:solidFill>
                          <a:latin typeface="Meiryo UI"/>
                          <a:ea typeface="Meiryo UI"/>
                          <a:cs typeface="Meiryo UI"/>
                        </a:defRPr>
                      </a:lvl5pPr>
                      <a:lvl6pPr marL="1714500" algn="l" defTabSz="685800" rtl="0" eaLnBrk="1" latinLnBrk="0" hangingPunct="1">
                        <a:defRPr kumimoji="1" sz="1350" kern="1200">
                          <a:solidFill>
                            <a:schemeClr val="dk1"/>
                          </a:solidFill>
                          <a:latin typeface="Meiryo UI"/>
                          <a:ea typeface="Meiryo UI"/>
                          <a:cs typeface="Meiryo UI"/>
                        </a:defRPr>
                      </a:lvl6pPr>
                      <a:lvl7pPr marL="2057400" algn="l" defTabSz="685800" rtl="0" eaLnBrk="1" latinLnBrk="0" hangingPunct="1">
                        <a:defRPr kumimoji="1" sz="1350" kern="1200">
                          <a:solidFill>
                            <a:schemeClr val="dk1"/>
                          </a:solidFill>
                          <a:latin typeface="Meiryo UI"/>
                          <a:ea typeface="Meiryo UI"/>
                          <a:cs typeface="Meiryo UI"/>
                        </a:defRPr>
                      </a:lvl7pPr>
                      <a:lvl8pPr marL="2400300" algn="l" defTabSz="685800" rtl="0" eaLnBrk="1" latinLnBrk="0" hangingPunct="1">
                        <a:defRPr kumimoji="1" sz="1350" kern="1200">
                          <a:solidFill>
                            <a:schemeClr val="dk1"/>
                          </a:solidFill>
                          <a:latin typeface="Meiryo UI"/>
                          <a:ea typeface="Meiryo UI"/>
                          <a:cs typeface="Meiryo UI"/>
                        </a:defRPr>
                      </a:lvl8pPr>
                      <a:lvl9pPr marL="2743200" algn="l" defTabSz="685800" rtl="0" eaLnBrk="1" latinLnBrk="0" hangingPunct="1">
                        <a:defRPr kumimoji="1" sz="1350" kern="1200">
                          <a:solidFill>
                            <a:schemeClr val="dk1"/>
                          </a:solidFill>
                          <a:latin typeface="Meiryo UI"/>
                          <a:ea typeface="Meiryo UI"/>
                          <a:cs typeface="Meiryo UI"/>
                        </a:defRPr>
                      </a:lvl9pPr>
                    </a:lstStyle>
                    <a:p>
                      <a:pPr marL="0" marR="0" indent="0" algn="l" defTabSz="685800" rtl="0" eaLnBrk="1" fontAlgn="auto" latinLnBrk="0" hangingPunct="1">
                        <a:lnSpc>
                          <a:spcPct val="90000"/>
                        </a:lnSpc>
                        <a:spcBef>
                          <a:spcPts val="0"/>
                        </a:spcBef>
                        <a:spcAft>
                          <a:spcPts val="0"/>
                        </a:spcAft>
                        <a:buClrTx/>
                        <a:buSzTx/>
                        <a:buFontTx/>
                        <a:buNone/>
                        <a:tabLst/>
                        <a:defRPr/>
                      </a:pPr>
                      <a:r>
                        <a:rPr lang="en-US" altLang="ja-JP" sz="4000" b="1" kern="0" baseline="0" dirty="0">
                          <a:solidFill>
                            <a:srgbClr val="002060"/>
                          </a:solidFill>
                          <a:latin typeface="+mn-lt"/>
                          <a:ea typeface="+mn-ea"/>
                        </a:rPr>
                        <a:t>2</a:t>
                      </a:r>
                      <a:endParaRPr lang="ja-JP" altLang="en-US" sz="4000" b="1" kern="0" baseline="0" dirty="0">
                        <a:solidFill>
                          <a:srgbClr val="002060"/>
                        </a:solidFill>
                        <a:latin typeface="+mn-lt"/>
                        <a:ea typeface="+mn-ea"/>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kumimoji="1" sz="1350" kern="1200">
                          <a:solidFill>
                            <a:schemeClr val="dk1"/>
                          </a:solidFill>
                          <a:latin typeface="Meiryo UI"/>
                          <a:ea typeface="Meiryo UI"/>
                          <a:cs typeface="Meiryo UI"/>
                        </a:defRPr>
                      </a:lvl1pPr>
                      <a:lvl2pPr marL="342900" algn="l" defTabSz="685800" rtl="0" eaLnBrk="1" latinLnBrk="0" hangingPunct="1">
                        <a:defRPr kumimoji="1" sz="1350" kern="1200">
                          <a:solidFill>
                            <a:schemeClr val="dk1"/>
                          </a:solidFill>
                          <a:latin typeface="Meiryo UI"/>
                          <a:ea typeface="Meiryo UI"/>
                          <a:cs typeface="Meiryo UI"/>
                        </a:defRPr>
                      </a:lvl2pPr>
                      <a:lvl3pPr marL="685800" algn="l" defTabSz="685800" rtl="0" eaLnBrk="1" latinLnBrk="0" hangingPunct="1">
                        <a:defRPr kumimoji="1" sz="1350" kern="1200">
                          <a:solidFill>
                            <a:schemeClr val="dk1"/>
                          </a:solidFill>
                          <a:latin typeface="Meiryo UI"/>
                          <a:ea typeface="Meiryo UI"/>
                          <a:cs typeface="Meiryo UI"/>
                        </a:defRPr>
                      </a:lvl3pPr>
                      <a:lvl4pPr marL="1028700" algn="l" defTabSz="685800" rtl="0" eaLnBrk="1" latinLnBrk="0" hangingPunct="1">
                        <a:defRPr kumimoji="1" sz="1350" kern="1200">
                          <a:solidFill>
                            <a:schemeClr val="dk1"/>
                          </a:solidFill>
                          <a:latin typeface="Meiryo UI"/>
                          <a:ea typeface="Meiryo UI"/>
                          <a:cs typeface="Meiryo UI"/>
                        </a:defRPr>
                      </a:lvl4pPr>
                      <a:lvl5pPr marL="1371600" algn="l" defTabSz="685800" rtl="0" eaLnBrk="1" latinLnBrk="0" hangingPunct="1">
                        <a:defRPr kumimoji="1" sz="1350" kern="1200">
                          <a:solidFill>
                            <a:schemeClr val="dk1"/>
                          </a:solidFill>
                          <a:latin typeface="Meiryo UI"/>
                          <a:ea typeface="Meiryo UI"/>
                          <a:cs typeface="Meiryo UI"/>
                        </a:defRPr>
                      </a:lvl5pPr>
                      <a:lvl6pPr marL="1714500" algn="l" defTabSz="685800" rtl="0" eaLnBrk="1" latinLnBrk="0" hangingPunct="1">
                        <a:defRPr kumimoji="1" sz="1350" kern="1200">
                          <a:solidFill>
                            <a:schemeClr val="dk1"/>
                          </a:solidFill>
                          <a:latin typeface="Meiryo UI"/>
                          <a:ea typeface="Meiryo UI"/>
                          <a:cs typeface="Meiryo UI"/>
                        </a:defRPr>
                      </a:lvl6pPr>
                      <a:lvl7pPr marL="2057400" algn="l" defTabSz="685800" rtl="0" eaLnBrk="1" latinLnBrk="0" hangingPunct="1">
                        <a:defRPr kumimoji="1" sz="1350" kern="1200">
                          <a:solidFill>
                            <a:schemeClr val="dk1"/>
                          </a:solidFill>
                          <a:latin typeface="Meiryo UI"/>
                          <a:ea typeface="Meiryo UI"/>
                          <a:cs typeface="Meiryo UI"/>
                        </a:defRPr>
                      </a:lvl7pPr>
                      <a:lvl8pPr marL="2400300" algn="l" defTabSz="685800" rtl="0" eaLnBrk="1" latinLnBrk="0" hangingPunct="1">
                        <a:defRPr kumimoji="1" sz="1350" kern="1200">
                          <a:solidFill>
                            <a:schemeClr val="dk1"/>
                          </a:solidFill>
                          <a:latin typeface="Meiryo UI"/>
                          <a:ea typeface="Meiryo UI"/>
                          <a:cs typeface="Meiryo UI"/>
                        </a:defRPr>
                      </a:lvl8pPr>
                      <a:lvl9pPr marL="2743200" algn="l" defTabSz="685800" rtl="0" eaLnBrk="1" latinLnBrk="0" hangingPunct="1">
                        <a:defRPr kumimoji="1" sz="1350" kern="1200">
                          <a:solidFill>
                            <a:schemeClr val="dk1"/>
                          </a:solidFill>
                          <a:latin typeface="Meiryo UI"/>
                          <a:ea typeface="Meiryo UI"/>
                          <a:cs typeface="Meiryo UI"/>
                        </a:defRPr>
                      </a:lvl9pPr>
                    </a:lstStyle>
                    <a:p>
                      <a:pPr marL="0" marR="0" indent="0" algn="l" defTabSz="914400" rtl="0" eaLnBrk="1" fontAlgn="auto" latinLnBrk="0" hangingPunct="1">
                        <a:lnSpc>
                          <a:spcPct val="90000"/>
                        </a:lnSpc>
                        <a:spcBef>
                          <a:spcPts val="0"/>
                        </a:spcBef>
                        <a:spcAft>
                          <a:spcPts val="0"/>
                        </a:spcAft>
                        <a:buClrTx/>
                        <a:buSzTx/>
                        <a:buFontTx/>
                        <a:buNone/>
                        <a:tabLst/>
                        <a:defRPr/>
                      </a:pPr>
                      <a:r>
                        <a:rPr lang="ja-JP" altLang="en-US" sz="2000" b="1" baseline="0" dirty="0">
                          <a:solidFill>
                            <a:srgbClr val="002060"/>
                          </a:solidFill>
                          <a:latin typeface="+mn-lt"/>
                          <a:ea typeface="+mn-ea"/>
                        </a:rPr>
                        <a:t>イノベーションのさらなる進化</a:t>
                      </a:r>
                    </a:p>
                  </a:txBody>
                  <a:tcPr marL="0" marR="0" marT="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20000">
                <a:tc>
                  <a:txBody>
                    <a:bodyPr/>
                    <a:lstStyle>
                      <a:lvl1pPr marL="0" algn="l" defTabSz="685800" rtl="0" eaLnBrk="1" latinLnBrk="0" hangingPunct="1">
                        <a:defRPr kumimoji="1" sz="1350" kern="1200">
                          <a:solidFill>
                            <a:schemeClr val="dk1"/>
                          </a:solidFill>
                          <a:latin typeface="Meiryo UI"/>
                          <a:ea typeface="Meiryo UI"/>
                          <a:cs typeface="Meiryo UI"/>
                        </a:defRPr>
                      </a:lvl1pPr>
                      <a:lvl2pPr marL="342900" algn="l" defTabSz="685800" rtl="0" eaLnBrk="1" latinLnBrk="0" hangingPunct="1">
                        <a:defRPr kumimoji="1" sz="1350" kern="1200">
                          <a:solidFill>
                            <a:schemeClr val="dk1"/>
                          </a:solidFill>
                          <a:latin typeface="Meiryo UI"/>
                          <a:ea typeface="Meiryo UI"/>
                          <a:cs typeface="Meiryo UI"/>
                        </a:defRPr>
                      </a:lvl2pPr>
                      <a:lvl3pPr marL="685800" algn="l" defTabSz="685800" rtl="0" eaLnBrk="1" latinLnBrk="0" hangingPunct="1">
                        <a:defRPr kumimoji="1" sz="1350" kern="1200">
                          <a:solidFill>
                            <a:schemeClr val="dk1"/>
                          </a:solidFill>
                          <a:latin typeface="Meiryo UI"/>
                          <a:ea typeface="Meiryo UI"/>
                          <a:cs typeface="Meiryo UI"/>
                        </a:defRPr>
                      </a:lvl3pPr>
                      <a:lvl4pPr marL="1028700" algn="l" defTabSz="685800" rtl="0" eaLnBrk="1" latinLnBrk="0" hangingPunct="1">
                        <a:defRPr kumimoji="1" sz="1350" kern="1200">
                          <a:solidFill>
                            <a:schemeClr val="dk1"/>
                          </a:solidFill>
                          <a:latin typeface="Meiryo UI"/>
                          <a:ea typeface="Meiryo UI"/>
                          <a:cs typeface="Meiryo UI"/>
                        </a:defRPr>
                      </a:lvl4pPr>
                      <a:lvl5pPr marL="1371600" algn="l" defTabSz="685800" rtl="0" eaLnBrk="1" latinLnBrk="0" hangingPunct="1">
                        <a:defRPr kumimoji="1" sz="1350" kern="1200">
                          <a:solidFill>
                            <a:schemeClr val="dk1"/>
                          </a:solidFill>
                          <a:latin typeface="Meiryo UI"/>
                          <a:ea typeface="Meiryo UI"/>
                          <a:cs typeface="Meiryo UI"/>
                        </a:defRPr>
                      </a:lvl5pPr>
                      <a:lvl6pPr marL="1714500" algn="l" defTabSz="685800" rtl="0" eaLnBrk="1" latinLnBrk="0" hangingPunct="1">
                        <a:defRPr kumimoji="1" sz="1350" kern="1200">
                          <a:solidFill>
                            <a:schemeClr val="dk1"/>
                          </a:solidFill>
                          <a:latin typeface="Meiryo UI"/>
                          <a:ea typeface="Meiryo UI"/>
                          <a:cs typeface="Meiryo UI"/>
                        </a:defRPr>
                      </a:lvl6pPr>
                      <a:lvl7pPr marL="2057400" algn="l" defTabSz="685800" rtl="0" eaLnBrk="1" latinLnBrk="0" hangingPunct="1">
                        <a:defRPr kumimoji="1" sz="1350" kern="1200">
                          <a:solidFill>
                            <a:schemeClr val="dk1"/>
                          </a:solidFill>
                          <a:latin typeface="Meiryo UI"/>
                          <a:ea typeface="Meiryo UI"/>
                          <a:cs typeface="Meiryo UI"/>
                        </a:defRPr>
                      </a:lvl7pPr>
                      <a:lvl8pPr marL="2400300" algn="l" defTabSz="685800" rtl="0" eaLnBrk="1" latinLnBrk="0" hangingPunct="1">
                        <a:defRPr kumimoji="1" sz="1350" kern="1200">
                          <a:solidFill>
                            <a:schemeClr val="dk1"/>
                          </a:solidFill>
                          <a:latin typeface="Meiryo UI"/>
                          <a:ea typeface="Meiryo UI"/>
                          <a:cs typeface="Meiryo UI"/>
                        </a:defRPr>
                      </a:lvl8pPr>
                      <a:lvl9pPr marL="2743200" algn="l" defTabSz="685800" rtl="0" eaLnBrk="1" latinLnBrk="0" hangingPunct="1">
                        <a:defRPr kumimoji="1" sz="1350" kern="1200">
                          <a:solidFill>
                            <a:schemeClr val="dk1"/>
                          </a:solidFill>
                          <a:latin typeface="Meiryo UI"/>
                          <a:ea typeface="Meiryo UI"/>
                          <a:cs typeface="Meiryo UI"/>
                        </a:defRPr>
                      </a:lvl9pPr>
                    </a:lstStyle>
                    <a:p>
                      <a:pPr marL="0" marR="0" indent="0" algn="l" defTabSz="685800" rtl="0" eaLnBrk="1" fontAlgn="auto" latinLnBrk="0" hangingPunct="1">
                        <a:lnSpc>
                          <a:spcPct val="90000"/>
                        </a:lnSpc>
                        <a:spcBef>
                          <a:spcPts val="0"/>
                        </a:spcBef>
                        <a:spcAft>
                          <a:spcPts val="0"/>
                        </a:spcAft>
                        <a:buClrTx/>
                        <a:buSzTx/>
                        <a:buFontTx/>
                        <a:buNone/>
                        <a:tabLst/>
                        <a:defRPr/>
                      </a:pPr>
                      <a:r>
                        <a:rPr lang="en-US" altLang="ja-JP" sz="4000" b="1" kern="0" baseline="0" dirty="0">
                          <a:solidFill>
                            <a:srgbClr val="002060"/>
                          </a:solidFill>
                          <a:latin typeface="+mn-lt"/>
                          <a:ea typeface="+mn-ea"/>
                        </a:rPr>
                        <a:t>3</a:t>
                      </a:r>
                      <a:endParaRPr lang="ja-JP" altLang="en-US" sz="4000" b="1" kern="0" baseline="0" dirty="0">
                        <a:solidFill>
                          <a:srgbClr val="002060"/>
                        </a:solidFill>
                        <a:latin typeface="+mn-lt"/>
                        <a:ea typeface="+mn-ea"/>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kumimoji="1" sz="1350" kern="1200">
                          <a:solidFill>
                            <a:schemeClr val="dk1"/>
                          </a:solidFill>
                          <a:latin typeface="Meiryo UI"/>
                          <a:ea typeface="Meiryo UI"/>
                          <a:cs typeface="Meiryo UI"/>
                        </a:defRPr>
                      </a:lvl1pPr>
                      <a:lvl2pPr marL="342900" algn="l" defTabSz="685800" rtl="0" eaLnBrk="1" latinLnBrk="0" hangingPunct="1">
                        <a:defRPr kumimoji="1" sz="1350" kern="1200">
                          <a:solidFill>
                            <a:schemeClr val="dk1"/>
                          </a:solidFill>
                          <a:latin typeface="Meiryo UI"/>
                          <a:ea typeface="Meiryo UI"/>
                          <a:cs typeface="Meiryo UI"/>
                        </a:defRPr>
                      </a:lvl2pPr>
                      <a:lvl3pPr marL="685800" algn="l" defTabSz="685800" rtl="0" eaLnBrk="1" latinLnBrk="0" hangingPunct="1">
                        <a:defRPr kumimoji="1" sz="1350" kern="1200">
                          <a:solidFill>
                            <a:schemeClr val="dk1"/>
                          </a:solidFill>
                          <a:latin typeface="Meiryo UI"/>
                          <a:ea typeface="Meiryo UI"/>
                          <a:cs typeface="Meiryo UI"/>
                        </a:defRPr>
                      </a:lvl3pPr>
                      <a:lvl4pPr marL="1028700" algn="l" defTabSz="685800" rtl="0" eaLnBrk="1" latinLnBrk="0" hangingPunct="1">
                        <a:defRPr kumimoji="1" sz="1350" kern="1200">
                          <a:solidFill>
                            <a:schemeClr val="dk1"/>
                          </a:solidFill>
                          <a:latin typeface="Meiryo UI"/>
                          <a:ea typeface="Meiryo UI"/>
                          <a:cs typeface="Meiryo UI"/>
                        </a:defRPr>
                      </a:lvl4pPr>
                      <a:lvl5pPr marL="1371600" algn="l" defTabSz="685800" rtl="0" eaLnBrk="1" latinLnBrk="0" hangingPunct="1">
                        <a:defRPr kumimoji="1" sz="1350" kern="1200">
                          <a:solidFill>
                            <a:schemeClr val="dk1"/>
                          </a:solidFill>
                          <a:latin typeface="Meiryo UI"/>
                          <a:ea typeface="Meiryo UI"/>
                          <a:cs typeface="Meiryo UI"/>
                        </a:defRPr>
                      </a:lvl5pPr>
                      <a:lvl6pPr marL="1714500" algn="l" defTabSz="685800" rtl="0" eaLnBrk="1" latinLnBrk="0" hangingPunct="1">
                        <a:defRPr kumimoji="1" sz="1350" kern="1200">
                          <a:solidFill>
                            <a:schemeClr val="dk1"/>
                          </a:solidFill>
                          <a:latin typeface="Meiryo UI"/>
                          <a:ea typeface="Meiryo UI"/>
                          <a:cs typeface="Meiryo UI"/>
                        </a:defRPr>
                      </a:lvl6pPr>
                      <a:lvl7pPr marL="2057400" algn="l" defTabSz="685800" rtl="0" eaLnBrk="1" latinLnBrk="0" hangingPunct="1">
                        <a:defRPr kumimoji="1" sz="1350" kern="1200">
                          <a:solidFill>
                            <a:schemeClr val="dk1"/>
                          </a:solidFill>
                          <a:latin typeface="Meiryo UI"/>
                          <a:ea typeface="Meiryo UI"/>
                          <a:cs typeface="Meiryo UI"/>
                        </a:defRPr>
                      </a:lvl7pPr>
                      <a:lvl8pPr marL="2400300" algn="l" defTabSz="685800" rtl="0" eaLnBrk="1" latinLnBrk="0" hangingPunct="1">
                        <a:defRPr kumimoji="1" sz="1350" kern="1200">
                          <a:solidFill>
                            <a:schemeClr val="dk1"/>
                          </a:solidFill>
                          <a:latin typeface="Meiryo UI"/>
                          <a:ea typeface="Meiryo UI"/>
                          <a:cs typeface="Meiryo UI"/>
                        </a:defRPr>
                      </a:lvl8pPr>
                      <a:lvl9pPr marL="2743200" algn="l" defTabSz="685800" rtl="0" eaLnBrk="1" latinLnBrk="0" hangingPunct="1">
                        <a:defRPr kumimoji="1" sz="1350" kern="1200">
                          <a:solidFill>
                            <a:schemeClr val="dk1"/>
                          </a:solidFill>
                          <a:latin typeface="Meiryo UI"/>
                          <a:ea typeface="Meiryo UI"/>
                          <a:cs typeface="Meiryo UI"/>
                        </a:defRPr>
                      </a:lvl9pPr>
                    </a:lstStyle>
                    <a:p>
                      <a:pPr marL="0" marR="0" indent="0" algn="l" defTabSz="914400" rtl="0" eaLnBrk="1" fontAlgn="auto" latinLnBrk="0" hangingPunct="1">
                        <a:lnSpc>
                          <a:spcPct val="90000"/>
                        </a:lnSpc>
                        <a:spcBef>
                          <a:spcPts val="0"/>
                        </a:spcBef>
                        <a:spcAft>
                          <a:spcPts val="0"/>
                        </a:spcAft>
                        <a:buClrTx/>
                        <a:buSzTx/>
                        <a:buFontTx/>
                        <a:buNone/>
                        <a:tabLst/>
                        <a:defRPr/>
                      </a:pPr>
                      <a:r>
                        <a:rPr lang="ja-JP" altLang="en-US" sz="2000" b="1" baseline="0" dirty="0">
                          <a:solidFill>
                            <a:srgbClr val="002060"/>
                          </a:solidFill>
                          <a:latin typeface="+mn-lt"/>
                          <a:ea typeface="+mn-ea"/>
                        </a:rPr>
                        <a:t>環境配慮経営の推進</a:t>
                      </a:r>
                    </a:p>
                  </a:txBody>
                  <a:tcPr marL="0" marR="0" marT="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25" name="TextBox 27">
            <a:extLst>
              <a:ext uri="{FF2B5EF4-FFF2-40B4-BE49-F238E27FC236}">
                <a16:creationId xmlns:a16="http://schemas.microsoft.com/office/drawing/2014/main" id="{45CE784C-B043-47FD-97C0-7DDAE743C2C0}"/>
              </a:ext>
            </a:extLst>
          </p:cNvPr>
          <p:cNvSpPr txBox="1"/>
          <p:nvPr/>
        </p:nvSpPr>
        <p:spPr>
          <a:xfrm>
            <a:off x="0" y="6120000"/>
            <a:ext cx="12193200" cy="540000"/>
          </a:xfrm>
          <a:prstGeom prst="rect">
            <a:avLst/>
          </a:prstGeom>
          <a:solidFill>
            <a:srgbClr val="002060"/>
          </a:solidFill>
        </p:spPr>
        <p:txBody>
          <a:bodyPr wrap="square" lIns="36000" tIns="0" rIns="360000" bIns="0" rtlCol="0" anchor="ctr">
            <a:noAutofit/>
          </a:bodyPr>
          <a:lstStyle/>
          <a:p>
            <a:pPr algn="r">
              <a:lnSpc>
                <a:spcPct val="90000"/>
              </a:lnSpc>
            </a:pPr>
            <a:r>
              <a:rPr lang="ja-JP" altLang="en-US"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フォーカスエリア</a:t>
            </a:r>
            <a:r>
              <a:rPr lang="ja-JP" altLang="en-US" sz="2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最新技術のタイムリーな適用による改革効果の早期享受</a:t>
            </a:r>
            <a:endParaRPr lang="en-US" altLang="ja-JP" sz="2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 name="コネクタ: カギ線 3">
            <a:extLst>
              <a:ext uri="{FF2B5EF4-FFF2-40B4-BE49-F238E27FC236}">
                <a16:creationId xmlns:a16="http://schemas.microsoft.com/office/drawing/2014/main" id="{422AF76B-27E8-4BF9-802B-6D8641B8213F}"/>
              </a:ext>
            </a:extLst>
          </p:cNvPr>
          <p:cNvCxnSpPr>
            <a:cxnSpLocks/>
          </p:cNvCxnSpPr>
          <p:nvPr/>
        </p:nvCxnSpPr>
        <p:spPr>
          <a:xfrm rot="5400000">
            <a:off x="2952000" y="18913"/>
            <a:ext cx="216000" cy="5508000"/>
          </a:xfrm>
          <a:prstGeom prst="bentConnector2">
            <a:avLst/>
          </a:prstGeom>
          <a:ln w="63500">
            <a:solidFill>
              <a:schemeClr val="bg2">
                <a:lumMod val="90000"/>
              </a:schemeClr>
            </a:solidFill>
            <a:tailEnd type="none" w="med" len="sm"/>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20E3653D-5EDA-4711-B223-79F2942250B4}"/>
              </a:ext>
            </a:extLst>
          </p:cNvPr>
          <p:cNvCxnSpPr/>
          <p:nvPr/>
        </p:nvCxnSpPr>
        <p:spPr>
          <a:xfrm>
            <a:off x="288000" y="2664000"/>
            <a:ext cx="0" cy="540000"/>
          </a:xfrm>
          <a:prstGeom prst="straightConnector1">
            <a:avLst/>
          </a:prstGeom>
          <a:ln w="635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54BBB542-C54B-480B-BE42-4B7C7AA5E080}"/>
              </a:ext>
            </a:extLst>
          </p:cNvPr>
          <p:cNvCxnSpPr>
            <a:cxnSpLocks/>
          </p:cNvCxnSpPr>
          <p:nvPr/>
        </p:nvCxnSpPr>
        <p:spPr>
          <a:xfrm>
            <a:off x="2520000" y="3363350"/>
            <a:ext cx="3240000" cy="0"/>
          </a:xfrm>
          <a:prstGeom prst="straightConnector1">
            <a:avLst/>
          </a:prstGeom>
          <a:ln w="635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45" name="表 44">
            <a:extLst>
              <a:ext uri="{FF2B5EF4-FFF2-40B4-BE49-F238E27FC236}">
                <a16:creationId xmlns:a16="http://schemas.microsoft.com/office/drawing/2014/main" id="{680CE18B-A02A-472F-8775-6CE12851904B}"/>
              </a:ext>
            </a:extLst>
          </p:cNvPr>
          <p:cNvGraphicFramePr>
            <a:graphicFrameLocks noGrp="1"/>
          </p:cNvGraphicFramePr>
          <p:nvPr>
            <p:extLst>
              <p:ext uri="{D42A27DB-BD31-4B8C-83A1-F6EECF244321}">
                <p14:modId xmlns:p14="http://schemas.microsoft.com/office/powerpoint/2010/main" val="3296910578"/>
              </p:ext>
            </p:extLst>
          </p:nvPr>
        </p:nvGraphicFramePr>
        <p:xfrm>
          <a:off x="5760000" y="977225"/>
          <a:ext cx="4608000" cy="1692000"/>
        </p:xfrm>
        <a:graphic>
          <a:graphicData uri="http://schemas.openxmlformats.org/drawingml/2006/table">
            <a:tbl>
              <a:tblPr firstRow="1" bandRow="1"/>
              <a:tblGrid>
                <a:gridCol w="108000">
                  <a:extLst>
                    <a:ext uri="{9D8B030D-6E8A-4147-A177-3AD203B41FA5}">
                      <a16:colId xmlns:a16="http://schemas.microsoft.com/office/drawing/2014/main" val="20000"/>
                    </a:ext>
                  </a:extLst>
                </a:gridCol>
                <a:gridCol w="4500000">
                  <a:extLst>
                    <a:ext uri="{9D8B030D-6E8A-4147-A177-3AD203B41FA5}">
                      <a16:colId xmlns:a16="http://schemas.microsoft.com/office/drawing/2014/main" val="20001"/>
                    </a:ext>
                  </a:extLst>
                </a:gridCol>
              </a:tblGrid>
              <a:tr h="396000">
                <a:tc rowSpan="2">
                  <a:txBody>
                    <a:bodyPr/>
                    <a:lstStyle>
                      <a:lvl1pPr marL="0" algn="l" defTabSz="685800" rtl="0" eaLnBrk="1" latinLnBrk="0" hangingPunct="1">
                        <a:defRPr kumimoji="1" sz="1350" kern="1200">
                          <a:solidFill>
                            <a:schemeClr val="dk1"/>
                          </a:solidFill>
                          <a:latin typeface="Meiryo UI"/>
                          <a:ea typeface="Meiryo UI"/>
                          <a:cs typeface=""/>
                        </a:defRPr>
                      </a:lvl1pPr>
                      <a:lvl2pPr marL="342900" algn="l" defTabSz="685800" rtl="0" eaLnBrk="1" latinLnBrk="0" hangingPunct="1">
                        <a:defRPr kumimoji="1" sz="1350" kern="1200">
                          <a:solidFill>
                            <a:schemeClr val="dk1"/>
                          </a:solidFill>
                          <a:latin typeface="Meiryo UI"/>
                          <a:ea typeface="Meiryo UI"/>
                          <a:cs typeface=""/>
                        </a:defRPr>
                      </a:lvl2pPr>
                      <a:lvl3pPr marL="685800" algn="l" defTabSz="685800" rtl="0" eaLnBrk="1" latinLnBrk="0" hangingPunct="1">
                        <a:defRPr kumimoji="1" sz="1350" kern="1200">
                          <a:solidFill>
                            <a:schemeClr val="dk1"/>
                          </a:solidFill>
                          <a:latin typeface="Meiryo UI"/>
                          <a:ea typeface="Meiryo UI"/>
                          <a:cs typeface=""/>
                        </a:defRPr>
                      </a:lvl3pPr>
                      <a:lvl4pPr marL="1028700" algn="l" defTabSz="685800" rtl="0" eaLnBrk="1" latinLnBrk="0" hangingPunct="1">
                        <a:defRPr kumimoji="1" sz="1350" kern="1200">
                          <a:solidFill>
                            <a:schemeClr val="dk1"/>
                          </a:solidFill>
                          <a:latin typeface="Meiryo UI"/>
                          <a:ea typeface="Meiryo UI"/>
                          <a:cs typeface=""/>
                        </a:defRPr>
                      </a:lvl4pPr>
                      <a:lvl5pPr marL="1371600" algn="l" defTabSz="685800" rtl="0" eaLnBrk="1" latinLnBrk="0" hangingPunct="1">
                        <a:defRPr kumimoji="1" sz="1350" kern="1200">
                          <a:solidFill>
                            <a:schemeClr val="dk1"/>
                          </a:solidFill>
                          <a:latin typeface="Meiryo UI"/>
                          <a:ea typeface="Meiryo UI"/>
                          <a:cs typeface=""/>
                        </a:defRPr>
                      </a:lvl5pPr>
                      <a:lvl6pPr marL="1714500" algn="l" defTabSz="685800" rtl="0" eaLnBrk="1" latinLnBrk="0" hangingPunct="1">
                        <a:defRPr kumimoji="1" sz="1350" kern="1200">
                          <a:solidFill>
                            <a:schemeClr val="dk1"/>
                          </a:solidFill>
                          <a:latin typeface="Meiryo UI"/>
                          <a:ea typeface="Meiryo UI"/>
                          <a:cs typeface=""/>
                        </a:defRPr>
                      </a:lvl6pPr>
                      <a:lvl7pPr marL="2057400" algn="l" defTabSz="685800" rtl="0" eaLnBrk="1" latinLnBrk="0" hangingPunct="1">
                        <a:defRPr kumimoji="1" sz="1350" kern="1200">
                          <a:solidFill>
                            <a:schemeClr val="dk1"/>
                          </a:solidFill>
                          <a:latin typeface="Meiryo UI"/>
                          <a:ea typeface="Meiryo UI"/>
                          <a:cs typeface=""/>
                        </a:defRPr>
                      </a:lvl7pPr>
                      <a:lvl8pPr marL="2400300" algn="l" defTabSz="685800" rtl="0" eaLnBrk="1" latinLnBrk="0" hangingPunct="1">
                        <a:defRPr kumimoji="1" sz="1350" kern="1200">
                          <a:solidFill>
                            <a:schemeClr val="dk1"/>
                          </a:solidFill>
                          <a:latin typeface="Meiryo UI"/>
                          <a:ea typeface="Meiryo UI"/>
                          <a:cs typeface=""/>
                        </a:defRPr>
                      </a:lvl8pPr>
                      <a:lvl9pPr marL="2743200" algn="l" defTabSz="685800" rtl="0" eaLnBrk="1" latinLnBrk="0" hangingPunct="1">
                        <a:defRPr kumimoji="1" sz="1350" kern="1200">
                          <a:solidFill>
                            <a:schemeClr val="dk1"/>
                          </a:solidFill>
                          <a:latin typeface="Meiryo UI"/>
                          <a:ea typeface="Meiryo UI"/>
                          <a:cs typeface=""/>
                        </a:defRPr>
                      </a:lvl9pPr>
                    </a:lstStyle>
                    <a:p>
                      <a:pPr marL="0" marR="0" lvl="0" indent="0" algn="l" defTabSz="685800" rtl="0" eaLnBrk="1" fontAlgn="auto" latinLnBrk="0" hangingPunct="1">
                        <a:lnSpc>
                          <a:spcPct val="90000"/>
                        </a:lnSpc>
                        <a:spcBef>
                          <a:spcPts val="0"/>
                        </a:spcBef>
                        <a:spcAft>
                          <a:spcPts val="300"/>
                        </a:spcAft>
                        <a:buClrTx/>
                        <a:buSzTx/>
                        <a:buFontTx/>
                        <a:buNone/>
                        <a:tabLst/>
                        <a:defRPr/>
                      </a:pPr>
                      <a:endParaRPr kumimoji="0" lang="en-US" altLang="ja-JP" sz="1050" b="0" i="0" u="none" strike="noStrike" kern="0" cap="none" spc="0" normalizeH="0" baseline="0" noProof="0" dirty="0">
                        <a:ln>
                          <a:noFill/>
                        </a:ln>
                        <a:solidFill>
                          <a:srgbClr val="FFFFFF"/>
                        </a:solidFill>
                        <a:effectLst/>
                        <a:uLnTx/>
                        <a:uFillTx/>
                        <a:latin typeface="+mn-lt"/>
                        <a:ea typeface="+mn-ea"/>
                        <a:cs typeface=""/>
                      </a:endParaRPr>
                    </a:p>
                  </a:txBody>
                  <a:tcPr marL="18000" marR="0" marT="18000" marB="18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11893"/>
                    </a:solidFill>
                  </a:tcPr>
                </a:tc>
                <a:tc>
                  <a:txBody>
                    <a:bodyPr/>
                    <a:lstStyle>
                      <a:lvl1pPr marL="0" algn="l" defTabSz="685800" rtl="0" eaLnBrk="1" latinLnBrk="0" hangingPunct="1">
                        <a:defRPr kumimoji="1" sz="1350" kern="1200">
                          <a:solidFill>
                            <a:schemeClr val="dk1"/>
                          </a:solidFill>
                          <a:latin typeface="Meiryo UI"/>
                          <a:ea typeface="Meiryo UI"/>
                          <a:cs typeface=""/>
                        </a:defRPr>
                      </a:lvl1pPr>
                      <a:lvl2pPr marL="342900" algn="l" defTabSz="685800" rtl="0" eaLnBrk="1" latinLnBrk="0" hangingPunct="1">
                        <a:defRPr kumimoji="1" sz="1350" kern="1200">
                          <a:solidFill>
                            <a:schemeClr val="dk1"/>
                          </a:solidFill>
                          <a:latin typeface="Meiryo UI"/>
                          <a:ea typeface="Meiryo UI"/>
                          <a:cs typeface=""/>
                        </a:defRPr>
                      </a:lvl2pPr>
                      <a:lvl3pPr marL="685800" algn="l" defTabSz="685800" rtl="0" eaLnBrk="1" latinLnBrk="0" hangingPunct="1">
                        <a:defRPr kumimoji="1" sz="1350" kern="1200">
                          <a:solidFill>
                            <a:schemeClr val="dk1"/>
                          </a:solidFill>
                          <a:latin typeface="Meiryo UI"/>
                          <a:ea typeface="Meiryo UI"/>
                          <a:cs typeface=""/>
                        </a:defRPr>
                      </a:lvl3pPr>
                      <a:lvl4pPr marL="1028700" algn="l" defTabSz="685800" rtl="0" eaLnBrk="1" latinLnBrk="0" hangingPunct="1">
                        <a:defRPr kumimoji="1" sz="1350" kern="1200">
                          <a:solidFill>
                            <a:schemeClr val="dk1"/>
                          </a:solidFill>
                          <a:latin typeface="Meiryo UI"/>
                          <a:ea typeface="Meiryo UI"/>
                          <a:cs typeface=""/>
                        </a:defRPr>
                      </a:lvl4pPr>
                      <a:lvl5pPr marL="1371600" algn="l" defTabSz="685800" rtl="0" eaLnBrk="1" latinLnBrk="0" hangingPunct="1">
                        <a:defRPr kumimoji="1" sz="1350" kern="1200">
                          <a:solidFill>
                            <a:schemeClr val="dk1"/>
                          </a:solidFill>
                          <a:latin typeface="Meiryo UI"/>
                          <a:ea typeface="Meiryo UI"/>
                          <a:cs typeface=""/>
                        </a:defRPr>
                      </a:lvl5pPr>
                      <a:lvl6pPr marL="1714500" algn="l" defTabSz="685800" rtl="0" eaLnBrk="1" latinLnBrk="0" hangingPunct="1">
                        <a:defRPr kumimoji="1" sz="1350" kern="1200">
                          <a:solidFill>
                            <a:schemeClr val="dk1"/>
                          </a:solidFill>
                          <a:latin typeface="Meiryo UI"/>
                          <a:ea typeface="Meiryo UI"/>
                          <a:cs typeface=""/>
                        </a:defRPr>
                      </a:lvl6pPr>
                      <a:lvl7pPr marL="2057400" algn="l" defTabSz="685800" rtl="0" eaLnBrk="1" latinLnBrk="0" hangingPunct="1">
                        <a:defRPr kumimoji="1" sz="1350" kern="1200">
                          <a:solidFill>
                            <a:schemeClr val="dk1"/>
                          </a:solidFill>
                          <a:latin typeface="Meiryo UI"/>
                          <a:ea typeface="Meiryo UI"/>
                          <a:cs typeface=""/>
                        </a:defRPr>
                      </a:lvl7pPr>
                      <a:lvl8pPr marL="2400300" algn="l" defTabSz="685800" rtl="0" eaLnBrk="1" latinLnBrk="0" hangingPunct="1">
                        <a:defRPr kumimoji="1" sz="1350" kern="1200">
                          <a:solidFill>
                            <a:schemeClr val="dk1"/>
                          </a:solidFill>
                          <a:latin typeface="Meiryo UI"/>
                          <a:ea typeface="Meiryo UI"/>
                          <a:cs typeface=""/>
                        </a:defRPr>
                      </a:lvl8pPr>
                      <a:lvl9pPr marL="2743200" algn="l" defTabSz="685800" rtl="0" eaLnBrk="1" latinLnBrk="0" hangingPunct="1">
                        <a:defRPr kumimoji="1" sz="1350" kern="1200">
                          <a:solidFill>
                            <a:schemeClr val="dk1"/>
                          </a:solidFill>
                          <a:latin typeface="Meiryo UI"/>
                          <a:ea typeface="Meiryo UI"/>
                          <a:cs typeface=""/>
                        </a:defRPr>
                      </a:lvl9pPr>
                    </a:lstStyle>
                    <a:p>
                      <a:pPr marL="0" marR="0" indent="0" algn="l" defTabSz="914400" rtl="0" eaLnBrk="1" fontAlgn="auto" latinLnBrk="0" hangingPunct="1">
                        <a:lnSpc>
                          <a:spcPct val="90000"/>
                        </a:lnSpc>
                        <a:spcBef>
                          <a:spcPts val="0"/>
                        </a:spcBef>
                        <a:spcAft>
                          <a:spcPts val="300"/>
                        </a:spcAft>
                        <a:buClrTx/>
                        <a:buSzTx/>
                        <a:buFontTx/>
                        <a:buNone/>
                        <a:tabLst/>
                        <a:defRPr/>
                      </a:pPr>
                      <a:r>
                        <a:rPr lang="ja-JP" altLang="en-US" sz="1800" b="1" baseline="0" dirty="0">
                          <a:solidFill>
                            <a:schemeClr val="bg1"/>
                          </a:solidFill>
                          <a:latin typeface="+mn-lt"/>
                          <a:ea typeface="+mn-ea"/>
                        </a:rPr>
                        <a:t>弊社の状況</a:t>
                      </a:r>
                    </a:p>
                  </a:txBody>
                  <a:tcPr marL="18000" marR="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2"/>
                  </a:ext>
                </a:extLst>
              </a:tr>
              <a:tr h="1296000">
                <a:tc vMerge="1">
                  <a:txBody>
                    <a:bodyPr/>
                    <a:lstStyle/>
                    <a:p>
                      <a:pPr>
                        <a:lnSpc>
                          <a:spcPct val="90000"/>
                        </a:lnSpc>
                      </a:pPr>
                      <a:endParaRPr kumimoji="1" lang="ja-JP" altLang="en-US" sz="1400" b="0" dirty="0">
                        <a:solidFill>
                          <a:schemeClr val="tx1"/>
                        </a:solidFill>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lvl1pPr marL="0" algn="l" defTabSz="685800" rtl="0" eaLnBrk="1" latinLnBrk="0" hangingPunct="1">
                        <a:defRPr kumimoji="1" sz="1350" kern="1200">
                          <a:solidFill>
                            <a:schemeClr val="dk1"/>
                          </a:solidFill>
                          <a:latin typeface="Meiryo UI"/>
                          <a:ea typeface="Meiryo UI"/>
                          <a:cs typeface=""/>
                        </a:defRPr>
                      </a:lvl1pPr>
                      <a:lvl2pPr marL="342900" algn="l" defTabSz="685800" rtl="0" eaLnBrk="1" latinLnBrk="0" hangingPunct="1">
                        <a:defRPr kumimoji="1" sz="1350" kern="1200">
                          <a:solidFill>
                            <a:schemeClr val="dk1"/>
                          </a:solidFill>
                          <a:latin typeface="Meiryo UI"/>
                          <a:ea typeface="Meiryo UI"/>
                          <a:cs typeface=""/>
                        </a:defRPr>
                      </a:lvl2pPr>
                      <a:lvl3pPr marL="685800" algn="l" defTabSz="685800" rtl="0" eaLnBrk="1" latinLnBrk="0" hangingPunct="1">
                        <a:defRPr kumimoji="1" sz="1350" kern="1200">
                          <a:solidFill>
                            <a:schemeClr val="dk1"/>
                          </a:solidFill>
                          <a:latin typeface="Meiryo UI"/>
                          <a:ea typeface="Meiryo UI"/>
                          <a:cs typeface=""/>
                        </a:defRPr>
                      </a:lvl3pPr>
                      <a:lvl4pPr marL="1028700" algn="l" defTabSz="685800" rtl="0" eaLnBrk="1" latinLnBrk="0" hangingPunct="1">
                        <a:defRPr kumimoji="1" sz="1350" kern="1200">
                          <a:solidFill>
                            <a:schemeClr val="dk1"/>
                          </a:solidFill>
                          <a:latin typeface="Meiryo UI"/>
                          <a:ea typeface="Meiryo UI"/>
                          <a:cs typeface=""/>
                        </a:defRPr>
                      </a:lvl4pPr>
                      <a:lvl5pPr marL="1371600" algn="l" defTabSz="685800" rtl="0" eaLnBrk="1" latinLnBrk="0" hangingPunct="1">
                        <a:defRPr kumimoji="1" sz="1350" kern="1200">
                          <a:solidFill>
                            <a:schemeClr val="dk1"/>
                          </a:solidFill>
                          <a:latin typeface="Meiryo UI"/>
                          <a:ea typeface="Meiryo UI"/>
                          <a:cs typeface=""/>
                        </a:defRPr>
                      </a:lvl5pPr>
                      <a:lvl6pPr marL="1714500" algn="l" defTabSz="685800" rtl="0" eaLnBrk="1" latinLnBrk="0" hangingPunct="1">
                        <a:defRPr kumimoji="1" sz="1350" kern="1200">
                          <a:solidFill>
                            <a:schemeClr val="dk1"/>
                          </a:solidFill>
                          <a:latin typeface="Meiryo UI"/>
                          <a:ea typeface="Meiryo UI"/>
                          <a:cs typeface=""/>
                        </a:defRPr>
                      </a:lvl6pPr>
                      <a:lvl7pPr marL="2057400" algn="l" defTabSz="685800" rtl="0" eaLnBrk="1" latinLnBrk="0" hangingPunct="1">
                        <a:defRPr kumimoji="1" sz="1350" kern="1200">
                          <a:solidFill>
                            <a:schemeClr val="dk1"/>
                          </a:solidFill>
                          <a:latin typeface="Meiryo UI"/>
                          <a:ea typeface="Meiryo UI"/>
                          <a:cs typeface=""/>
                        </a:defRPr>
                      </a:lvl7pPr>
                      <a:lvl8pPr marL="2400300" algn="l" defTabSz="685800" rtl="0" eaLnBrk="1" latinLnBrk="0" hangingPunct="1">
                        <a:defRPr kumimoji="1" sz="1350" kern="1200">
                          <a:solidFill>
                            <a:schemeClr val="dk1"/>
                          </a:solidFill>
                          <a:latin typeface="Meiryo UI"/>
                          <a:ea typeface="Meiryo UI"/>
                          <a:cs typeface=""/>
                        </a:defRPr>
                      </a:lvl8pPr>
                      <a:lvl9pPr marL="2743200" algn="l" defTabSz="685800" rtl="0" eaLnBrk="1" latinLnBrk="0" hangingPunct="1">
                        <a:defRPr kumimoji="1" sz="1350" kern="1200">
                          <a:solidFill>
                            <a:schemeClr val="dk1"/>
                          </a:solidFill>
                          <a:latin typeface="Meiryo UI"/>
                          <a:ea typeface="Meiryo UI"/>
                          <a:cs typeface=""/>
                        </a:defRPr>
                      </a:lvl9pPr>
                    </a:lstStyle>
                    <a:p>
                      <a:pPr marL="142875" marR="0" indent="-142875" algn="l" defTabSz="914400" rtl="0" eaLnBrk="1" fontAlgn="auto" latinLnBrk="0" hangingPunct="1">
                        <a:lnSpc>
                          <a:spcPct val="90000"/>
                        </a:lnSpc>
                        <a:spcBef>
                          <a:spcPts val="0"/>
                        </a:spcBef>
                        <a:spcAft>
                          <a:spcPts val="600"/>
                        </a:spcAft>
                        <a:buClr>
                          <a:srgbClr val="CCECFF"/>
                        </a:buClr>
                        <a:buSzTx/>
                        <a:buFont typeface="Wingdings" charset="2"/>
                        <a:buChar char="l"/>
                        <a:tabLst/>
                        <a:defRPr/>
                      </a:pPr>
                      <a:r>
                        <a:rPr lang="ja-JP" altLang="en-US" sz="1600" baseline="0" dirty="0">
                          <a:latin typeface="+mn-lt"/>
                          <a:ea typeface="+mn-ea"/>
                        </a:rPr>
                        <a:t>急激に続く円高、長期経済低迷にによる減収傾向</a:t>
                      </a:r>
                      <a:endParaRPr lang="en-US" altLang="ja-JP" sz="1600" baseline="0" dirty="0">
                        <a:latin typeface="+mn-lt"/>
                        <a:ea typeface="+mn-ea"/>
                      </a:endParaRPr>
                    </a:p>
                    <a:p>
                      <a:pPr marL="142875" marR="0" lvl="0" indent="-142875" algn="l" defTabSz="914400" rtl="0" eaLnBrk="1" fontAlgn="auto" latinLnBrk="0" hangingPunct="1">
                        <a:lnSpc>
                          <a:spcPct val="90000"/>
                        </a:lnSpc>
                        <a:spcBef>
                          <a:spcPts val="0"/>
                        </a:spcBef>
                        <a:spcAft>
                          <a:spcPts val="600"/>
                        </a:spcAft>
                        <a:buClr>
                          <a:srgbClr val="CCECFF"/>
                        </a:buClr>
                        <a:buSzTx/>
                        <a:buFont typeface="Wingdings" charset="2"/>
                        <a:buChar char="l"/>
                        <a:tabLst/>
                        <a:defRPr/>
                      </a:pPr>
                      <a:r>
                        <a:rPr lang="ja-JP" altLang="en-US" sz="1600" dirty="0"/>
                        <a:t>驚異的な技術革新の進歩と新しいテクノロジーへの乗り遅れで、ビジネスが立ち行かなくなるという危機感</a:t>
                      </a:r>
                      <a:endParaRPr lang="ja-JP" altLang="en-US" sz="1600" baseline="0" dirty="0">
                        <a:latin typeface="+mn-lt"/>
                        <a:ea typeface="+mn-ea"/>
                      </a:endParaRPr>
                    </a:p>
                    <a:p>
                      <a:pPr marL="142875" marR="0" indent="-142875" algn="l" defTabSz="914400" rtl="0" eaLnBrk="1" fontAlgn="auto" latinLnBrk="0" hangingPunct="1">
                        <a:lnSpc>
                          <a:spcPct val="90000"/>
                        </a:lnSpc>
                        <a:spcBef>
                          <a:spcPts val="0"/>
                        </a:spcBef>
                        <a:spcAft>
                          <a:spcPts val="600"/>
                        </a:spcAft>
                        <a:buClr>
                          <a:srgbClr val="CCECFF"/>
                        </a:buClr>
                        <a:buSzTx/>
                        <a:buFont typeface="Wingdings" charset="2"/>
                        <a:buChar char="l"/>
                        <a:tabLst/>
                        <a:defRPr/>
                      </a:pPr>
                      <a:r>
                        <a:rPr lang="ja-JP" altLang="en-US" sz="1600" baseline="0" dirty="0">
                          <a:latin typeface="+mn-lt"/>
                          <a:ea typeface="+mn-ea"/>
                        </a:rPr>
                        <a:t>戦略的事業の展開は黒字の堅調傾向</a:t>
                      </a:r>
                    </a:p>
                  </a:txBody>
                  <a:tcPr marL="18000" marR="0" marT="36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12" name="表 11">
            <a:extLst>
              <a:ext uri="{FF2B5EF4-FFF2-40B4-BE49-F238E27FC236}">
                <a16:creationId xmlns:a16="http://schemas.microsoft.com/office/drawing/2014/main" id="{123033F2-FBBE-4C54-B4CC-C42051CC07FC}"/>
              </a:ext>
            </a:extLst>
          </p:cNvPr>
          <p:cNvGraphicFramePr>
            <a:graphicFrameLocks noGrp="1"/>
          </p:cNvGraphicFramePr>
          <p:nvPr>
            <p:extLst>
              <p:ext uri="{D42A27DB-BD31-4B8C-83A1-F6EECF244321}">
                <p14:modId xmlns:p14="http://schemas.microsoft.com/office/powerpoint/2010/main" val="2663066437"/>
              </p:ext>
            </p:extLst>
          </p:nvPr>
        </p:nvGraphicFramePr>
        <p:xfrm>
          <a:off x="252000" y="977225"/>
          <a:ext cx="4608000" cy="1699680"/>
        </p:xfrm>
        <a:graphic>
          <a:graphicData uri="http://schemas.openxmlformats.org/drawingml/2006/table">
            <a:tbl>
              <a:tblPr firstRow="1" bandRow="1"/>
              <a:tblGrid>
                <a:gridCol w="108000">
                  <a:extLst>
                    <a:ext uri="{9D8B030D-6E8A-4147-A177-3AD203B41FA5}">
                      <a16:colId xmlns:a16="http://schemas.microsoft.com/office/drawing/2014/main" val="234639330"/>
                    </a:ext>
                  </a:extLst>
                </a:gridCol>
                <a:gridCol w="4500000">
                  <a:extLst>
                    <a:ext uri="{9D8B030D-6E8A-4147-A177-3AD203B41FA5}">
                      <a16:colId xmlns:a16="http://schemas.microsoft.com/office/drawing/2014/main" val="20001"/>
                    </a:ext>
                  </a:extLst>
                </a:gridCol>
              </a:tblGrid>
              <a:tr h="396000">
                <a:tc>
                  <a:txBody>
                    <a:bodyPr/>
                    <a:lstStyle/>
                    <a:p>
                      <a:pPr marL="0" marR="0" indent="0" algn="l" defTabSz="914400" rtl="0" eaLnBrk="1" fontAlgn="auto" latinLnBrk="0" hangingPunct="1">
                        <a:lnSpc>
                          <a:spcPct val="90000"/>
                        </a:lnSpc>
                        <a:spcBef>
                          <a:spcPts val="0"/>
                        </a:spcBef>
                        <a:spcAft>
                          <a:spcPts val="300"/>
                        </a:spcAft>
                        <a:buClrTx/>
                        <a:buSzTx/>
                        <a:buFontTx/>
                        <a:buNone/>
                        <a:tabLst/>
                        <a:defRPr/>
                      </a:pPr>
                      <a:endParaRPr lang="ja-JP" altLang="en-US" sz="100" b="1" baseline="0" dirty="0">
                        <a:solidFill>
                          <a:schemeClr val="bg1"/>
                        </a:solidFill>
                        <a:latin typeface="+mn-lt"/>
                        <a:ea typeface="+mn-ea"/>
                      </a:endParaRPr>
                    </a:p>
                  </a:txBody>
                  <a:tcPr marL="18000" marR="0" marT="18000" marB="18000"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lvl1pPr marL="0" algn="l" defTabSz="685800" rtl="0" eaLnBrk="1" latinLnBrk="0" hangingPunct="1">
                        <a:defRPr kumimoji="1" sz="1350" kern="1200">
                          <a:solidFill>
                            <a:schemeClr val="dk1"/>
                          </a:solidFill>
                          <a:latin typeface="Meiryo UI"/>
                          <a:ea typeface="Meiryo UI"/>
                          <a:cs typeface=""/>
                        </a:defRPr>
                      </a:lvl1pPr>
                      <a:lvl2pPr marL="342900" algn="l" defTabSz="685800" rtl="0" eaLnBrk="1" latinLnBrk="0" hangingPunct="1">
                        <a:defRPr kumimoji="1" sz="1350" kern="1200">
                          <a:solidFill>
                            <a:schemeClr val="dk1"/>
                          </a:solidFill>
                          <a:latin typeface="Meiryo UI"/>
                          <a:ea typeface="Meiryo UI"/>
                          <a:cs typeface=""/>
                        </a:defRPr>
                      </a:lvl2pPr>
                      <a:lvl3pPr marL="685800" algn="l" defTabSz="685800" rtl="0" eaLnBrk="1" latinLnBrk="0" hangingPunct="1">
                        <a:defRPr kumimoji="1" sz="1350" kern="1200">
                          <a:solidFill>
                            <a:schemeClr val="dk1"/>
                          </a:solidFill>
                          <a:latin typeface="Meiryo UI"/>
                          <a:ea typeface="Meiryo UI"/>
                          <a:cs typeface=""/>
                        </a:defRPr>
                      </a:lvl3pPr>
                      <a:lvl4pPr marL="1028700" algn="l" defTabSz="685800" rtl="0" eaLnBrk="1" latinLnBrk="0" hangingPunct="1">
                        <a:defRPr kumimoji="1" sz="1350" kern="1200">
                          <a:solidFill>
                            <a:schemeClr val="dk1"/>
                          </a:solidFill>
                          <a:latin typeface="Meiryo UI"/>
                          <a:ea typeface="Meiryo UI"/>
                          <a:cs typeface=""/>
                        </a:defRPr>
                      </a:lvl4pPr>
                      <a:lvl5pPr marL="1371600" algn="l" defTabSz="685800" rtl="0" eaLnBrk="1" latinLnBrk="0" hangingPunct="1">
                        <a:defRPr kumimoji="1" sz="1350" kern="1200">
                          <a:solidFill>
                            <a:schemeClr val="dk1"/>
                          </a:solidFill>
                          <a:latin typeface="Meiryo UI"/>
                          <a:ea typeface="Meiryo UI"/>
                          <a:cs typeface=""/>
                        </a:defRPr>
                      </a:lvl5pPr>
                      <a:lvl6pPr marL="1714500" algn="l" defTabSz="685800" rtl="0" eaLnBrk="1" latinLnBrk="0" hangingPunct="1">
                        <a:defRPr kumimoji="1" sz="1350" kern="1200">
                          <a:solidFill>
                            <a:schemeClr val="dk1"/>
                          </a:solidFill>
                          <a:latin typeface="Meiryo UI"/>
                          <a:ea typeface="Meiryo UI"/>
                          <a:cs typeface=""/>
                        </a:defRPr>
                      </a:lvl6pPr>
                      <a:lvl7pPr marL="2057400" algn="l" defTabSz="685800" rtl="0" eaLnBrk="1" latinLnBrk="0" hangingPunct="1">
                        <a:defRPr kumimoji="1" sz="1350" kern="1200">
                          <a:solidFill>
                            <a:schemeClr val="dk1"/>
                          </a:solidFill>
                          <a:latin typeface="Meiryo UI"/>
                          <a:ea typeface="Meiryo UI"/>
                          <a:cs typeface=""/>
                        </a:defRPr>
                      </a:lvl7pPr>
                      <a:lvl8pPr marL="2400300" algn="l" defTabSz="685800" rtl="0" eaLnBrk="1" latinLnBrk="0" hangingPunct="1">
                        <a:defRPr kumimoji="1" sz="1350" kern="1200">
                          <a:solidFill>
                            <a:schemeClr val="dk1"/>
                          </a:solidFill>
                          <a:latin typeface="Meiryo UI"/>
                          <a:ea typeface="Meiryo UI"/>
                          <a:cs typeface=""/>
                        </a:defRPr>
                      </a:lvl8pPr>
                      <a:lvl9pPr marL="2743200" algn="l" defTabSz="685800" rtl="0" eaLnBrk="1" latinLnBrk="0" hangingPunct="1">
                        <a:defRPr kumimoji="1" sz="1350" kern="1200">
                          <a:solidFill>
                            <a:schemeClr val="dk1"/>
                          </a:solidFill>
                          <a:latin typeface="Meiryo UI"/>
                          <a:ea typeface="Meiryo UI"/>
                          <a:cs typeface=""/>
                        </a:defRPr>
                      </a:lvl9pPr>
                    </a:lstStyle>
                    <a:p>
                      <a:pPr marL="0" marR="0" indent="0" algn="l" defTabSz="914400" rtl="0" eaLnBrk="1" fontAlgn="auto" latinLnBrk="0" hangingPunct="1">
                        <a:lnSpc>
                          <a:spcPct val="90000"/>
                        </a:lnSpc>
                        <a:spcBef>
                          <a:spcPts val="0"/>
                        </a:spcBef>
                        <a:spcAft>
                          <a:spcPts val="300"/>
                        </a:spcAft>
                        <a:buClrTx/>
                        <a:buSzTx/>
                        <a:buFontTx/>
                        <a:buNone/>
                        <a:tabLst/>
                        <a:defRPr/>
                      </a:pPr>
                      <a:r>
                        <a:rPr lang="ja-JP" altLang="en-US" sz="1800" b="1" baseline="0" dirty="0">
                          <a:solidFill>
                            <a:schemeClr val="bg1"/>
                          </a:solidFill>
                          <a:latin typeface="+mn-lt"/>
                          <a:ea typeface="+mn-ea"/>
                        </a:rPr>
                        <a:t>業界を取り巻く環境</a:t>
                      </a:r>
                    </a:p>
                  </a:txBody>
                  <a:tcPr marL="18000" marR="0" marT="18000" marB="18000"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2"/>
                  </a:ext>
                </a:extLst>
              </a:tr>
              <a:tr h="1296000">
                <a:tc>
                  <a:txBody>
                    <a:bodyPr/>
                    <a:lstStyle/>
                    <a:p>
                      <a:pPr marL="142875" marR="0" indent="-142875" algn="l" defTabSz="914400" rtl="0" eaLnBrk="1" fontAlgn="auto" latinLnBrk="0" hangingPunct="1">
                        <a:lnSpc>
                          <a:spcPct val="90000"/>
                        </a:lnSpc>
                        <a:spcBef>
                          <a:spcPts val="0"/>
                        </a:spcBef>
                        <a:spcAft>
                          <a:spcPts val="300"/>
                        </a:spcAft>
                        <a:buClr>
                          <a:srgbClr val="CCECFF"/>
                        </a:buClr>
                        <a:buSzTx/>
                        <a:buFont typeface="Wingdings" charset="2"/>
                        <a:buChar char="l"/>
                        <a:tabLst/>
                        <a:defRPr/>
                      </a:pPr>
                      <a:endParaRPr lang="ja-JP" altLang="en-US" sz="100" baseline="0" dirty="0">
                        <a:latin typeface="+mn-lt"/>
                        <a:ea typeface="+mn-ea"/>
                      </a:endParaRPr>
                    </a:p>
                  </a:txBody>
                  <a:tcPr marL="18000" marR="0" marT="18000" marB="18000">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lvl1pPr marL="0" algn="l" defTabSz="685800" rtl="0" eaLnBrk="1" latinLnBrk="0" hangingPunct="1">
                        <a:defRPr kumimoji="1" sz="1350" kern="1200">
                          <a:solidFill>
                            <a:schemeClr val="dk1"/>
                          </a:solidFill>
                          <a:latin typeface="Meiryo UI"/>
                          <a:ea typeface="Meiryo UI"/>
                          <a:cs typeface=""/>
                        </a:defRPr>
                      </a:lvl1pPr>
                      <a:lvl2pPr marL="342900" algn="l" defTabSz="685800" rtl="0" eaLnBrk="1" latinLnBrk="0" hangingPunct="1">
                        <a:defRPr kumimoji="1" sz="1350" kern="1200">
                          <a:solidFill>
                            <a:schemeClr val="dk1"/>
                          </a:solidFill>
                          <a:latin typeface="Meiryo UI"/>
                          <a:ea typeface="Meiryo UI"/>
                          <a:cs typeface=""/>
                        </a:defRPr>
                      </a:lvl2pPr>
                      <a:lvl3pPr marL="685800" algn="l" defTabSz="685800" rtl="0" eaLnBrk="1" latinLnBrk="0" hangingPunct="1">
                        <a:defRPr kumimoji="1" sz="1350" kern="1200">
                          <a:solidFill>
                            <a:schemeClr val="dk1"/>
                          </a:solidFill>
                          <a:latin typeface="Meiryo UI"/>
                          <a:ea typeface="Meiryo UI"/>
                          <a:cs typeface=""/>
                        </a:defRPr>
                      </a:lvl3pPr>
                      <a:lvl4pPr marL="1028700" algn="l" defTabSz="685800" rtl="0" eaLnBrk="1" latinLnBrk="0" hangingPunct="1">
                        <a:defRPr kumimoji="1" sz="1350" kern="1200">
                          <a:solidFill>
                            <a:schemeClr val="dk1"/>
                          </a:solidFill>
                          <a:latin typeface="Meiryo UI"/>
                          <a:ea typeface="Meiryo UI"/>
                          <a:cs typeface=""/>
                        </a:defRPr>
                      </a:lvl4pPr>
                      <a:lvl5pPr marL="1371600" algn="l" defTabSz="685800" rtl="0" eaLnBrk="1" latinLnBrk="0" hangingPunct="1">
                        <a:defRPr kumimoji="1" sz="1350" kern="1200">
                          <a:solidFill>
                            <a:schemeClr val="dk1"/>
                          </a:solidFill>
                          <a:latin typeface="Meiryo UI"/>
                          <a:ea typeface="Meiryo UI"/>
                          <a:cs typeface=""/>
                        </a:defRPr>
                      </a:lvl5pPr>
                      <a:lvl6pPr marL="1714500" algn="l" defTabSz="685800" rtl="0" eaLnBrk="1" latinLnBrk="0" hangingPunct="1">
                        <a:defRPr kumimoji="1" sz="1350" kern="1200">
                          <a:solidFill>
                            <a:schemeClr val="dk1"/>
                          </a:solidFill>
                          <a:latin typeface="Meiryo UI"/>
                          <a:ea typeface="Meiryo UI"/>
                          <a:cs typeface=""/>
                        </a:defRPr>
                      </a:lvl6pPr>
                      <a:lvl7pPr marL="2057400" algn="l" defTabSz="685800" rtl="0" eaLnBrk="1" latinLnBrk="0" hangingPunct="1">
                        <a:defRPr kumimoji="1" sz="1350" kern="1200">
                          <a:solidFill>
                            <a:schemeClr val="dk1"/>
                          </a:solidFill>
                          <a:latin typeface="Meiryo UI"/>
                          <a:ea typeface="Meiryo UI"/>
                          <a:cs typeface=""/>
                        </a:defRPr>
                      </a:lvl7pPr>
                      <a:lvl8pPr marL="2400300" algn="l" defTabSz="685800" rtl="0" eaLnBrk="1" latinLnBrk="0" hangingPunct="1">
                        <a:defRPr kumimoji="1" sz="1350" kern="1200">
                          <a:solidFill>
                            <a:schemeClr val="dk1"/>
                          </a:solidFill>
                          <a:latin typeface="Meiryo UI"/>
                          <a:ea typeface="Meiryo UI"/>
                          <a:cs typeface=""/>
                        </a:defRPr>
                      </a:lvl8pPr>
                      <a:lvl9pPr marL="2743200" algn="l" defTabSz="685800" rtl="0" eaLnBrk="1" latinLnBrk="0" hangingPunct="1">
                        <a:defRPr kumimoji="1" sz="1350" kern="1200">
                          <a:solidFill>
                            <a:schemeClr val="dk1"/>
                          </a:solidFill>
                          <a:latin typeface="Meiryo UI"/>
                          <a:ea typeface="Meiryo UI"/>
                          <a:cs typeface=""/>
                        </a:defRPr>
                      </a:lvl9pPr>
                    </a:lstStyle>
                    <a:p>
                      <a:pPr marL="142875" marR="0" indent="-142875" algn="l" defTabSz="914400" rtl="0" eaLnBrk="1" fontAlgn="auto" latinLnBrk="0" hangingPunct="1">
                        <a:lnSpc>
                          <a:spcPct val="90000"/>
                        </a:lnSpc>
                        <a:spcBef>
                          <a:spcPts val="0"/>
                        </a:spcBef>
                        <a:spcAft>
                          <a:spcPts val="600"/>
                        </a:spcAft>
                        <a:buClr>
                          <a:srgbClr val="CCECFF"/>
                        </a:buClr>
                        <a:buSzTx/>
                        <a:buFont typeface="Wingdings" charset="2"/>
                        <a:buChar char="l"/>
                        <a:tabLst/>
                        <a:defRPr/>
                      </a:pPr>
                      <a:r>
                        <a:rPr lang="ja-JP" altLang="en-US" sz="1600" baseline="0" dirty="0">
                          <a:latin typeface="+mn-lt"/>
                          <a:ea typeface="+mn-ea"/>
                        </a:rPr>
                        <a:t>市場変化→中国・インドの高成長継続、米国の失業率の高まり、欧州の経済停滞</a:t>
                      </a:r>
                    </a:p>
                    <a:p>
                      <a:pPr marL="142875" marR="0" indent="-142875" algn="l" defTabSz="914400" rtl="0" eaLnBrk="1" fontAlgn="auto" latinLnBrk="0" hangingPunct="1">
                        <a:lnSpc>
                          <a:spcPct val="90000"/>
                        </a:lnSpc>
                        <a:spcBef>
                          <a:spcPts val="0"/>
                        </a:spcBef>
                        <a:spcAft>
                          <a:spcPts val="600"/>
                        </a:spcAft>
                        <a:buClr>
                          <a:srgbClr val="CCECFF"/>
                        </a:buClr>
                        <a:buSzTx/>
                        <a:buFont typeface="Wingdings" charset="2"/>
                        <a:buChar char="l"/>
                        <a:tabLst/>
                        <a:defRPr/>
                      </a:pPr>
                      <a:r>
                        <a:rPr lang="ja-JP" altLang="en-US" sz="1600" baseline="0" dirty="0">
                          <a:latin typeface="+mn-lt"/>
                          <a:ea typeface="+mn-ea"/>
                        </a:rPr>
                        <a:t>お客様の変化→顧客ニーズの細分化</a:t>
                      </a:r>
                    </a:p>
                    <a:p>
                      <a:pPr marL="142875" marR="0" indent="-142875" algn="l" defTabSz="914400" rtl="0" eaLnBrk="1" fontAlgn="auto" latinLnBrk="0" hangingPunct="1">
                        <a:lnSpc>
                          <a:spcPct val="90000"/>
                        </a:lnSpc>
                        <a:spcBef>
                          <a:spcPts val="0"/>
                        </a:spcBef>
                        <a:spcAft>
                          <a:spcPts val="600"/>
                        </a:spcAft>
                        <a:buClr>
                          <a:srgbClr val="CCECFF"/>
                        </a:buClr>
                        <a:buSzTx/>
                        <a:buFont typeface="Wingdings" charset="2"/>
                        <a:buChar char="l"/>
                        <a:tabLst/>
                        <a:defRPr/>
                      </a:pPr>
                      <a:r>
                        <a:rPr lang="ja-JP" altLang="en-US" sz="1600" baseline="0" dirty="0">
                          <a:latin typeface="+mn-lt"/>
                          <a:ea typeface="+mn-ea"/>
                        </a:rPr>
                        <a:t>経済→低価格競争、先進国から新興国へのマーケットシフト</a:t>
                      </a:r>
                    </a:p>
                  </a:txBody>
                  <a:tcPr marL="18000" marR="0" marT="36000" marB="18000">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3" name="正方形/長方形 12">
            <a:extLst>
              <a:ext uri="{FF2B5EF4-FFF2-40B4-BE49-F238E27FC236}">
                <a16:creationId xmlns:a16="http://schemas.microsoft.com/office/drawing/2014/main" id="{D102E739-3514-4397-A016-EFE68D792C51}"/>
              </a:ext>
            </a:extLst>
          </p:cNvPr>
          <p:cNvSpPr>
            <a:spLocks noChangeAspect="1"/>
          </p:cNvSpPr>
          <p:nvPr/>
        </p:nvSpPr>
        <p:spPr>
          <a:xfrm>
            <a:off x="11268000" y="-972000"/>
            <a:ext cx="900000" cy="900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P206</a:t>
            </a:r>
          </a:p>
          <a:p>
            <a:pPr algn="ctr"/>
            <a:r>
              <a:rPr kumimoji="1" lang="en-US" altLang="ja-JP" dirty="0"/>
              <a:t>P288</a:t>
            </a:r>
          </a:p>
        </p:txBody>
      </p:sp>
    </p:spTree>
    <p:extLst>
      <p:ext uri="{BB962C8B-B14F-4D97-AF65-F5344CB8AC3E}">
        <p14:creationId xmlns:p14="http://schemas.microsoft.com/office/powerpoint/2010/main" val="2398433086"/>
      </p:ext>
    </p:extLst>
  </p:cSld>
  <p:clrMapOvr>
    <a:masterClrMapping/>
  </p:clrMapOvr>
</p:sld>
</file>

<file path=ppt/theme/theme1.xml><?xml version="1.0" encoding="utf-8"?>
<a:theme xmlns:a="http://schemas.openxmlformats.org/drawingml/2006/main" name="テーマ1">
  <a:themeElements>
    <a:clrScheme name="スリップストリーム">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egoe UI">
      <a:majorFont>
        <a:latin typeface="Segoe UI Semibold"/>
        <a:ea typeface="Meiryo UI"/>
        <a:cs typeface="Arial"/>
      </a:majorFont>
      <a:minorFont>
        <a:latin typeface="Segoe UI"/>
        <a:ea typeface="Meiryo UI"/>
        <a:cs typeface="Meiryo UI"/>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テーマ1" id="{2AF31DD2-7C85-4E31-BAC8-DBEA07653C6E}" vid="{7736284D-E247-4055-BBD8-CD3282AECC3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TYNテンプレート16-9</Template>
  <TotalTime>10873</TotalTime>
  <Words>3410</Words>
  <Application>Microsoft Office PowerPoint</Application>
  <PresentationFormat>ワイド画面</PresentationFormat>
  <Paragraphs>476</Paragraphs>
  <Slides>25</Slides>
  <Notes>2</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25</vt:i4>
      </vt:variant>
    </vt:vector>
  </HeadingPairs>
  <TitlesOfParts>
    <vt:vector size="34" baseType="lpstr">
      <vt:lpstr>HGPｺﾞｼｯｸE</vt:lpstr>
      <vt:lpstr>Meiryo UI</vt:lpstr>
      <vt:lpstr>游ゴシック</vt:lpstr>
      <vt:lpstr>Arial</vt:lpstr>
      <vt:lpstr>HelvNeue Light for IBM</vt:lpstr>
      <vt:lpstr>Segoe UI</vt:lpstr>
      <vt:lpstr>Segoe UI Semibold</vt:lpstr>
      <vt:lpstr>Wingdings</vt:lpstr>
      <vt:lpstr>テーマ1</vt:lpstr>
      <vt:lpstr>ダウンロード特典</vt:lpstr>
      <vt:lpstr>ダウンロード特典ファイルについて</vt:lpstr>
      <vt:lpstr>最新技術の活用による 成長戦略プロジェクト　概要</vt:lpstr>
      <vt:lpstr>目次</vt:lpstr>
      <vt:lpstr>成長戦略プロジェクト発足の経緯</vt:lpstr>
      <vt:lpstr>1. デジタルトランスフォーメーションのアプローチ</vt:lpstr>
      <vt:lpstr>2. フォーカスエリアと課題設定</vt:lpstr>
      <vt:lpstr>3. プロジェクト成功のための条件</vt:lpstr>
      <vt:lpstr>4. 中長期経営ビジョンのフレームワーク</vt:lpstr>
      <vt:lpstr>中長期経営ビジョンのフレームワーク</vt:lpstr>
      <vt:lpstr>5. プロジェクト実施の5つのポイント</vt:lpstr>
      <vt:lpstr>3つのフォーカスエリアと4つのタスク</vt:lpstr>
      <vt:lpstr>1. 4つのタスク</vt:lpstr>
      <vt:lpstr>2. 3つのフォーカスエリアと4つのタスクの関連付け</vt:lpstr>
      <vt:lpstr>3. 取り組みのStep</vt:lpstr>
      <vt:lpstr>4. 作業内容・役割分担・作成物 </vt:lpstr>
      <vt:lpstr>5. 実行の前提条件　</vt:lpstr>
      <vt:lpstr>社内改革</vt:lpstr>
      <vt:lpstr>1. 実行方針</vt:lpstr>
      <vt:lpstr>2. 業務標準化　検討の視点</vt:lpstr>
      <vt:lpstr>3. 社員意識調査</vt:lpstr>
      <vt:lpstr>実行方針</vt:lpstr>
      <vt:lpstr>1. 現状の課題とプロジェクトの実行方針</vt:lpstr>
      <vt:lpstr>2. 業務課題に対する解決の方向性</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MASAYUKI FUKUMOTO</dc:creator>
  <cp:lastModifiedBy>Masayuki Fukumoto</cp:lastModifiedBy>
  <cp:revision>134</cp:revision>
  <dcterms:created xsi:type="dcterms:W3CDTF">2020-06-15T03:41:59Z</dcterms:created>
  <dcterms:modified xsi:type="dcterms:W3CDTF">2021-09-29T04:13:30Z</dcterms:modified>
</cp:coreProperties>
</file>