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duino.cc/en/Guide/MacOSX" TargetMode="External"/><Relationship Id="rId2" Type="http://schemas.openxmlformats.org/officeDocument/2006/relationships/hyperlink" Target="https://www.arduino.cc/en/Guide/Window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arduino.cc/en/Guide/Linu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1947408"/>
          </a:xfrm>
        </p:spPr>
        <p:txBody>
          <a:bodyPr/>
          <a:lstStyle/>
          <a:p>
            <a:r>
              <a:rPr lang="es-AR" dirty="0" smtClean="0"/>
              <a:t> </a:t>
            </a:r>
            <a:endParaRPr lang="es-AR" dirty="0"/>
          </a:p>
        </p:txBody>
      </p:sp>
      <p:sp>
        <p:nvSpPr>
          <p:cNvPr id="3" name="Subtítulo 2"/>
          <p:cNvSpPr>
            <a:spLocks noGrp="1"/>
          </p:cNvSpPr>
          <p:nvPr>
            <p:ph type="subTitle" idx="1"/>
          </p:nvPr>
        </p:nvSpPr>
        <p:spPr>
          <a:xfrm>
            <a:off x="1876424" y="3282983"/>
            <a:ext cx="8791575" cy="3088433"/>
          </a:xfrm>
        </p:spPr>
        <p:txBody>
          <a:bodyPr>
            <a:normAutofit fontScale="47500" lnSpcReduction="20000"/>
          </a:bodyPr>
          <a:lstStyle/>
          <a:p>
            <a:pPr algn="ctr"/>
            <a:endParaRPr lang="es-AR" dirty="0" smtClean="0"/>
          </a:p>
          <a:p>
            <a:pPr algn="ctr"/>
            <a:endParaRPr lang="es-AR" dirty="0"/>
          </a:p>
          <a:p>
            <a:pPr algn="ctr"/>
            <a:r>
              <a:rPr lang="es-AR" sz="7600" dirty="0" smtClean="0"/>
              <a:t>Entorno de Programación</a:t>
            </a:r>
          </a:p>
          <a:p>
            <a:pPr algn="ctr"/>
            <a:endParaRPr lang="es-AR" sz="3200" dirty="0"/>
          </a:p>
          <a:p>
            <a:pPr algn="ctr"/>
            <a:r>
              <a:rPr lang="es-AR" sz="3600" dirty="0"/>
              <a:t>Sistemas de Procesamiento de Datos</a:t>
            </a:r>
          </a:p>
          <a:p>
            <a:pPr algn="ctr"/>
            <a:r>
              <a:rPr lang="es-AR" sz="3200" dirty="0"/>
              <a:t>UTN-FRA </a:t>
            </a:r>
          </a:p>
          <a:p>
            <a:pPr algn="ctr"/>
            <a:r>
              <a:rPr lang="es-AR" sz="3200" dirty="0"/>
              <a:t>Técnico Superior en Programación</a:t>
            </a:r>
          </a:p>
          <a:p>
            <a:pPr algn="ctr"/>
            <a:r>
              <a:rPr lang="es-AR" sz="3200" dirty="0"/>
              <a:t>2017</a:t>
            </a:r>
          </a:p>
          <a:p>
            <a:pPr algn="ctr"/>
            <a:endParaRPr lang="es-AR" sz="3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1" y="909151"/>
            <a:ext cx="2743200" cy="18859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539" y="5452714"/>
            <a:ext cx="1313807" cy="1027080"/>
          </a:xfrm>
          <a:prstGeom prst="rect">
            <a:avLst/>
          </a:prstGeom>
        </p:spPr>
      </p:pic>
    </p:spTree>
    <p:extLst>
      <p:ext uri="{BB962C8B-B14F-4D97-AF65-F5344CB8AC3E}">
        <p14:creationId xmlns:p14="http://schemas.microsoft.com/office/powerpoint/2010/main" val="120141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18396"/>
          </a:xfrm>
        </p:spPr>
        <p:txBody>
          <a:bodyPr/>
          <a:lstStyle/>
          <a:p>
            <a:pPr algn="ctr"/>
            <a:r>
              <a:rPr lang="es-AR" dirty="0" smtClean="0"/>
              <a:t>Entorno de programación</a:t>
            </a:r>
            <a:endParaRPr lang="es-AR" dirty="0"/>
          </a:p>
        </p:txBody>
      </p:sp>
      <p:sp>
        <p:nvSpPr>
          <p:cNvPr id="3" name="Marcador de contenido 2"/>
          <p:cNvSpPr>
            <a:spLocks noGrp="1"/>
          </p:cNvSpPr>
          <p:nvPr>
            <p:ph idx="1"/>
          </p:nvPr>
        </p:nvSpPr>
        <p:spPr>
          <a:xfrm>
            <a:off x="1141412" y="1567543"/>
            <a:ext cx="9905999" cy="4223658"/>
          </a:xfrm>
        </p:spPr>
        <p:txBody>
          <a:bodyPr/>
          <a:lstStyle/>
          <a:p>
            <a:r>
              <a:rPr lang="es-AR" dirty="0" smtClean="0"/>
              <a:t>IDE (</a:t>
            </a:r>
            <a:r>
              <a:rPr lang="es-AR" dirty="0" err="1" smtClean="0"/>
              <a:t>Integrated</a:t>
            </a:r>
            <a:r>
              <a:rPr lang="es-AR" dirty="0" smtClean="0"/>
              <a:t> </a:t>
            </a:r>
            <a:r>
              <a:rPr lang="es-AR" dirty="0" err="1" smtClean="0"/>
              <a:t>Development</a:t>
            </a:r>
            <a:r>
              <a:rPr lang="es-AR" dirty="0" smtClean="0"/>
              <a:t> </a:t>
            </a:r>
            <a:r>
              <a:rPr lang="es-AR" dirty="0" err="1" smtClean="0"/>
              <a:t>Environment</a:t>
            </a:r>
            <a:r>
              <a:rPr lang="es-AR" dirty="0" smtClean="0"/>
              <a:t>) En castellano Entorno de Desarrollo Integrado. Son las siglas utilizadas para definir una Suite o conjunto de  programas que se utilizan como herramientas para confeccionar programas informáticos.</a:t>
            </a:r>
          </a:p>
          <a:p>
            <a:r>
              <a:rPr lang="es-AR" dirty="0" smtClean="0"/>
              <a:t>El IDE se presenta como un programa de aplicación y generalmente esta compuesto por un editor de código, un depurador,  un constructor de interfaz grafica y un preprocesador o </a:t>
            </a:r>
            <a:r>
              <a:rPr lang="es-AR" dirty="0" err="1" smtClean="0"/>
              <a:t>linker</a:t>
            </a:r>
            <a:r>
              <a:rPr lang="es-AR" dirty="0" smtClean="0"/>
              <a:t>. En el caso de Arduino incorpora las herramientas para cargar el programa binario en la memoria flash del mismo.</a:t>
            </a:r>
            <a:endParaRPr lang="es-AR" dirty="0"/>
          </a:p>
        </p:txBody>
      </p:sp>
    </p:spTree>
    <p:extLst>
      <p:ext uri="{BB962C8B-B14F-4D97-AF65-F5344CB8AC3E}">
        <p14:creationId xmlns:p14="http://schemas.microsoft.com/office/powerpoint/2010/main" val="4021210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650445"/>
          </a:xfrm>
        </p:spPr>
        <p:txBody>
          <a:bodyPr/>
          <a:lstStyle/>
          <a:p>
            <a:pPr algn="ctr"/>
            <a:r>
              <a:rPr lang="es-AR" dirty="0" smtClean="0"/>
              <a:t>Arduino </a:t>
            </a:r>
            <a:r>
              <a:rPr lang="es-AR" dirty="0" err="1" smtClean="0"/>
              <a:t>ide</a:t>
            </a:r>
            <a:endParaRPr lang="es-AR" dirty="0"/>
          </a:p>
        </p:txBody>
      </p:sp>
      <p:sp>
        <p:nvSpPr>
          <p:cNvPr id="3" name="Marcador de contenido 2"/>
          <p:cNvSpPr>
            <a:spLocks noGrp="1"/>
          </p:cNvSpPr>
          <p:nvPr>
            <p:ph idx="1"/>
          </p:nvPr>
        </p:nvSpPr>
        <p:spPr>
          <a:xfrm>
            <a:off x="1141412" y="1268963"/>
            <a:ext cx="9905999" cy="4522238"/>
          </a:xfrm>
        </p:spPr>
        <p:txBody>
          <a:bodyPr/>
          <a:lstStyle/>
          <a:p>
            <a:r>
              <a:rPr lang="es-AR" dirty="0" smtClean="0"/>
              <a:t>El IDE de Arduino es multiplataforma. Siga el link que corresponda para instalarlo de </a:t>
            </a:r>
            <a:r>
              <a:rPr lang="es-AR" dirty="0" err="1" smtClean="0"/>
              <a:t>acuerso</a:t>
            </a:r>
            <a:r>
              <a:rPr lang="es-AR" dirty="0" smtClean="0"/>
              <a:t> a su sistema operativo:</a:t>
            </a:r>
          </a:p>
          <a:p>
            <a:pPr lvl="1"/>
            <a:r>
              <a:rPr lang="es-AR" dirty="0" err="1" smtClean="0"/>
              <a:t>Windows:</a:t>
            </a:r>
            <a:r>
              <a:rPr lang="es-AR" dirty="0" err="1" smtClean="0">
                <a:hlinkClick r:id="rId2"/>
              </a:rPr>
              <a:t>https</a:t>
            </a:r>
            <a:r>
              <a:rPr lang="es-AR" dirty="0" smtClean="0">
                <a:hlinkClick r:id="rId2"/>
              </a:rPr>
              <a:t>://www.arduino.cc/en/Guide/Windows</a:t>
            </a:r>
            <a:endParaRPr lang="es-AR" dirty="0" smtClean="0"/>
          </a:p>
          <a:p>
            <a:pPr lvl="1"/>
            <a:r>
              <a:rPr lang="es-AR" dirty="0" smtClean="0"/>
              <a:t>Mac </a:t>
            </a:r>
            <a:r>
              <a:rPr lang="es-AR" dirty="0" err="1" smtClean="0"/>
              <a:t>OSX:</a:t>
            </a:r>
            <a:r>
              <a:rPr lang="es-AR" dirty="0" err="1" smtClean="0">
                <a:hlinkClick r:id="rId3"/>
              </a:rPr>
              <a:t>http</a:t>
            </a:r>
            <a:r>
              <a:rPr lang="es-AR" dirty="0" smtClean="0">
                <a:hlinkClick r:id="rId3"/>
              </a:rPr>
              <a:t>://arduino.cc/en/</a:t>
            </a:r>
            <a:r>
              <a:rPr lang="es-AR" dirty="0" err="1" smtClean="0">
                <a:hlinkClick r:id="rId3"/>
              </a:rPr>
              <a:t>Guide</a:t>
            </a:r>
            <a:r>
              <a:rPr lang="es-AR" dirty="0" smtClean="0">
                <a:hlinkClick r:id="rId3"/>
              </a:rPr>
              <a:t>/</a:t>
            </a:r>
            <a:r>
              <a:rPr lang="es-AR" dirty="0" err="1" smtClean="0">
                <a:hlinkClick r:id="rId3"/>
              </a:rPr>
              <a:t>MacOSX</a:t>
            </a:r>
            <a:endParaRPr lang="es-AR" dirty="0" smtClean="0"/>
          </a:p>
          <a:p>
            <a:pPr lvl="1"/>
            <a:r>
              <a:rPr lang="es-AR" dirty="0" smtClean="0"/>
              <a:t>Linux: </a:t>
            </a:r>
            <a:r>
              <a:rPr lang="es-AR" dirty="0" smtClean="0">
                <a:hlinkClick r:id="rId4"/>
              </a:rPr>
              <a:t>https://www.arduino.cc/en/Guide/Linux</a:t>
            </a:r>
            <a:endParaRPr lang="es-AR" dirty="0"/>
          </a:p>
          <a:p>
            <a:pPr marL="457200" lvl="1" indent="0">
              <a:buNone/>
            </a:pPr>
            <a:endParaRPr lang="es-AR" dirty="0" smtClean="0"/>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266" y="3643045"/>
            <a:ext cx="4028289" cy="2798601"/>
          </a:xfrm>
          <a:prstGeom prst="rect">
            <a:avLst/>
          </a:prstGeom>
        </p:spPr>
      </p:pic>
    </p:spTree>
    <p:extLst>
      <p:ext uri="{BB962C8B-B14F-4D97-AF65-F5344CB8AC3E}">
        <p14:creationId xmlns:p14="http://schemas.microsoft.com/office/powerpoint/2010/main" val="1670455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91946"/>
            <a:ext cx="9905998" cy="986348"/>
          </a:xfrm>
        </p:spPr>
        <p:txBody>
          <a:bodyPr/>
          <a:lstStyle/>
          <a:p>
            <a:pPr algn="ctr"/>
            <a:r>
              <a:rPr lang="es-AR" dirty="0" smtClean="0"/>
              <a:t>Arduino IDE</a:t>
            </a:r>
            <a:endParaRPr lang="es-AR" dirty="0"/>
          </a:p>
        </p:txBody>
      </p:sp>
      <p:sp>
        <p:nvSpPr>
          <p:cNvPr id="3" name="Marcador de contenido 2"/>
          <p:cNvSpPr>
            <a:spLocks noGrp="1"/>
          </p:cNvSpPr>
          <p:nvPr>
            <p:ph idx="1"/>
          </p:nvPr>
        </p:nvSpPr>
        <p:spPr>
          <a:xfrm>
            <a:off x="1141412" y="998376"/>
            <a:ext cx="9905999" cy="5523722"/>
          </a:xfrm>
        </p:spPr>
        <p:txBody>
          <a:bodyPr/>
          <a:lstStyle/>
          <a:p>
            <a:r>
              <a:rPr lang="es-AR" dirty="0" smtClean="0"/>
              <a:t>Verificar y Subir</a:t>
            </a:r>
          </a:p>
          <a:p>
            <a:r>
              <a:rPr lang="es-AR" dirty="0" smtClean="0"/>
              <a:t>Monitor Serie</a:t>
            </a:r>
          </a:p>
          <a:p>
            <a:r>
              <a:rPr lang="es-AR" dirty="0" smtClean="0"/>
              <a:t>Consola de Error</a:t>
            </a:r>
          </a:p>
          <a:p>
            <a:r>
              <a:rPr lang="es-AR" dirty="0" smtClean="0"/>
              <a:t>Menú Herramientas placa y puerto</a:t>
            </a:r>
          </a:p>
          <a:p>
            <a:pPr marL="0" indent="0">
              <a:buNone/>
            </a:pPr>
            <a:r>
              <a:rPr lang="es-AR" dirty="0" smtClean="0"/>
              <a:t>Menú Pestañas</a:t>
            </a:r>
          </a:p>
          <a:p>
            <a:pPr marL="0" indent="0">
              <a:buNone/>
            </a:pPr>
            <a:r>
              <a:rPr lang="es-AR" dirty="0" smtClean="0"/>
              <a:t>Puerto y Placas seleccionada</a:t>
            </a:r>
          </a:p>
          <a:p>
            <a:pPr marL="0" indent="0">
              <a:buNone/>
            </a:pPr>
            <a:r>
              <a:rPr lang="es-AR" dirty="0" smtClean="0"/>
              <a:t>Menú Preferencias</a:t>
            </a:r>
          </a:p>
          <a:p>
            <a:pPr marL="0" indent="0">
              <a:buNone/>
            </a:pPr>
            <a:r>
              <a:rPr lang="es-AR" dirty="0" smtClean="0"/>
              <a:t>Proyecto/Sketch</a:t>
            </a:r>
          </a:p>
          <a:p>
            <a:pPr marL="0" indent="0">
              <a:buNone/>
            </a:pPr>
            <a:r>
              <a:rPr lang="es-AR" dirty="0" smtClean="0"/>
              <a:t>Resaltado Palabras clave</a:t>
            </a:r>
            <a:endParaRPr lang="es-AR" dirty="0"/>
          </a:p>
        </p:txBody>
      </p:sp>
      <p:pic>
        <p:nvPicPr>
          <p:cNvPr id="5"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97" y="998376"/>
            <a:ext cx="4639322" cy="5452715"/>
          </a:xfrm>
          <a:prstGeom prst="rect">
            <a:avLst/>
          </a:prstGeom>
        </p:spPr>
      </p:pic>
    </p:spTree>
    <p:extLst>
      <p:ext uri="{BB962C8B-B14F-4D97-AF65-F5344CB8AC3E}">
        <p14:creationId xmlns:p14="http://schemas.microsoft.com/office/powerpoint/2010/main" val="112972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734421"/>
          </a:xfrm>
        </p:spPr>
        <p:txBody>
          <a:bodyPr/>
          <a:lstStyle/>
          <a:p>
            <a:pPr algn="ctr"/>
            <a:r>
              <a:rPr lang="es-AR" dirty="0" smtClean="0"/>
              <a:t>Monitor Serie</a:t>
            </a:r>
            <a:endParaRPr lang="es-AR" dirty="0"/>
          </a:p>
        </p:txBody>
      </p:sp>
      <p:sp>
        <p:nvSpPr>
          <p:cNvPr id="3" name="Marcador de contenido 2"/>
          <p:cNvSpPr>
            <a:spLocks noGrp="1"/>
          </p:cNvSpPr>
          <p:nvPr>
            <p:ph idx="1"/>
          </p:nvPr>
        </p:nvSpPr>
        <p:spPr>
          <a:xfrm>
            <a:off x="1141412" y="1456384"/>
            <a:ext cx="9905999" cy="4888431"/>
          </a:xfrm>
        </p:spPr>
        <p:txBody>
          <a:bodyPr/>
          <a:lstStyle/>
          <a:p>
            <a:r>
              <a:rPr lang="es-AR" dirty="0" smtClean="0"/>
              <a:t>El monitor serie muestra los datos enviados por Arduino a través del puerto serie. Es bidireccional, es decir que también nos permite mandar datos al Arduino.</a:t>
            </a: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89" y="2720793"/>
            <a:ext cx="6830378" cy="3543795"/>
          </a:xfrm>
          <a:prstGeom prst="rect">
            <a:avLst/>
          </a:prstGeom>
        </p:spPr>
      </p:pic>
    </p:spTree>
    <p:extLst>
      <p:ext uri="{BB962C8B-B14F-4D97-AF65-F5344CB8AC3E}">
        <p14:creationId xmlns:p14="http://schemas.microsoft.com/office/powerpoint/2010/main" val="58876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27727"/>
          </a:xfrm>
        </p:spPr>
        <p:txBody>
          <a:bodyPr/>
          <a:lstStyle/>
          <a:p>
            <a:pPr algn="ctr"/>
            <a:r>
              <a:rPr lang="es-AR" dirty="0" smtClean="0"/>
              <a:t>Cargar programas en Arduino</a:t>
            </a:r>
            <a:endParaRPr lang="es-AR" dirty="0"/>
          </a:p>
        </p:txBody>
      </p:sp>
      <p:sp>
        <p:nvSpPr>
          <p:cNvPr id="3" name="Marcador de contenido 2"/>
          <p:cNvSpPr>
            <a:spLocks noGrp="1"/>
          </p:cNvSpPr>
          <p:nvPr>
            <p:ph idx="1"/>
          </p:nvPr>
        </p:nvSpPr>
        <p:spPr>
          <a:xfrm>
            <a:off x="1141412" y="1446245"/>
            <a:ext cx="9905999" cy="4963886"/>
          </a:xfrm>
        </p:spPr>
        <p:txBody>
          <a:bodyPr/>
          <a:lstStyle/>
          <a:p>
            <a:r>
              <a:rPr lang="es-AR" dirty="0"/>
              <a:t>El IDE de Arduino contiene un editor de texto para escribir nuestro sketch, una consola de error y un área con los menús y los botones que realizan las funciones más comunes como son abrir sketch, guardar sketch, compilar y cargar programa</a:t>
            </a:r>
            <a:r>
              <a:rPr lang="es-AR" dirty="0" smtClean="0"/>
              <a:t>.</a:t>
            </a:r>
          </a:p>
          <a:p>
            <a:r>
              <a:rPr lang="es-AR" dirty="0"/>
              <a:t>Cuando cargamos un programa en Arduino, estamos usando el </a:t>
            </a:r>
            <a:r>
              <a:rPr lang="es-AR" dirty="0" err="1"/>
              <a:t>bootloader</a:t>
            </a:r>
            <a:r>
              <a:rPr lang="es-AR" dirty="0"/>
              <a:t> de Arduino, que es un pequeño programa cargado en el microcontrolador que permite subir el código sin usar hardware adicional. El </a:t>
            </a:r>
            <a:r>
              <a:rPr lang="es-AR" dirty="0" err="1"/>
              <a:t>bootloader</a:t>
            </a:r>
            <a:r>
              <a:rPr lang="es-AR" dirty="0"/>
              <a:t> está activo unos segundos cuando se resetea la placa, después comienza el programa que tenga cargado el Arduino en su memoria Flash. El led integrado en la placa (pin 13) parpadea cuando el </a:t>
            </a:r>
            <a:r>
              <a:rPr lang="es-AR" dirty="0" err="1"/>
              <a:t>bootloader</a:t>
            </a:r>
            <a:r>
              <a:rPr lang="es-AR" dirty="0"/>
              <a:t> se ejecuta.</a:t>
            </a:r>
          </a:p>
        </p:txBody>
      </p:sp>
    </p:spTree>
    <p:extLst>
      <p:ext uri="{BB962C8B-B14F-4D97-AF65-F5344CB8AC3E}">
        <p14:creationId xmlns:p14="http://schemas.microsoft.com/office/powerpoint/2010/main" val="3392412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38599"/>
            <a:ext cx="9905998" cy="874381"/>
          </a:xfrm>
        </p:spPr>
        <p:txBody>
          <a:bodyPr/>
          <a:lstStyle/>
          <a:p>
            <a:pPr algn="ctr"/>
            <a:r>
              <a:rPr lang="es-AR" dirty="0" smtClean="0"/>
              <a:t>Arduino </a:t>
            </a:r>
            <a:r>
              <a:rPr lang="es-AR" dirty="0" err="1" smtClean="0"/>
              <a:t>ide</a:t>
            </a:r>
            <a:endParaRPr lang="es-AR" dirty="0"/>
          </a:p>
        </p:txBody>
      </p:sp>
      <p:sp>
        <p:nvSpPr>
          <p:cNvPr id="3" name="Marcador de contenido 2"/>
          <p:cNvSpPr>
            <a:spLocks noGrp="1"/>
          </p:cNvSpPr>
          <p:nvPr>
            <p:ph idx="1"/>
          </p:nvPr>
        </p:nvSpPr>
        <p:spPr>
          <a:xfrm>
            <a:off x="1141412" y="1380931"/>
            <a:ext cx="9905999" cy="4410270"/>
          </a:xfrm>
        </p:spPr>
        <p:txBody>
          <a:bodyPr/>
          <a:lstStyle/>
          <a:p>
            <a:r>
              <a:rPr lang="es-AR" dirty="0" smtClean="0"/>
              <a:t>Un programa de Arduino se denomina sketch y esta compuesto por un solo fichero con extensión .</a:t>
            </a:r>
            <a:r>
              <a:rPr lang="es-AR" dirty="0" err="1" smtClean="0"/>
              <a:t>ino</a:t>
            </a:r>
            <a:r>
              <a:rPr lang="es-AR" dirty="0" smtClean="0"/>
              <a:t>, aunque es posible organizarlo en varios ficheros. El fichero principal siempre debe estar en una carpeta con el mismo nombre que el fichero.</a:t>
            </a:r>
          </a:p>
          <a:p>
            <a:endParaRPr lang="es-AR" dirty="0" smtClean="0"/>
          </a:p>
          <a:p>
            <a:endParaRPr lang="es-AR" dirty="0"/>
          </a:p>
        </p:txBody>
      </p:sp>
    </p:spTree>
    <p:extLst>
      <p:ext uri="{BB962C8B-B14F-4D97-AF65-F5344CB8AC3E}">
        <p14:creationId xmlns:p14="http://schemas.microsoft.com/office/powerpoint/2010/main" val="27182420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38</TotalTime>
  <Words>371</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Tw Cen MT</vt:lpstr>
      <vt:lpstr>Circuito</vt:lpstr>
      <vt:lpstr> </vt:lpstr>
      <vt:lpstr>Entorno de programación</vt:lpstr>
      <vt:lpstr>Arduino ide</vt:lpstr>
      <vt:lpstr>Arduino IDE</vt:lpstr>
      <vt:lpstr>Monitor Serie</vt:lpstr>
      <vt:lpstr>Cargar programas en Arduino</vt:lpstr>
      <vt:lpstr>Arduino 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Christian Baus</dc:creator>
  <cp:lastModifiedBy>Christian Baus</cp:lastModifiedBy>
  <cp:revision>9</cp:revision>
  <dcterms:created xsi:type="dcterms:W3CDTF">2017-03-14T18:40:32Z</dcterms:created>
  <dcterms:modified xsi:type="dcterms:W3CDTF">2017-03-16T04:02:59Z</dcterms:modified>
</cp:coreProperties>
</file>