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292" r:id="rId3"/>
    <p:sldId id="300" r:id="rId4"/>
    <p:sldId id="307" r:id="rId5"/>
    <p:sldId id="301" r:id="rId6"/>
    <p:sldId id="302" r:id="rId7"/>
    <p:sldId id="303" r:id="rId8"/>
    <p:sldId id="305" r:id="rId9"/>
    <p:sldId id="304" r:id="rId10"/>
    <p:sldId id="306" r:id="rId11"/>
    <p:sldId id="29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AA8BC-708E-47C8-899F-438C885E911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62F10-F8F7-48BE-946D-D64BC5601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62F10-F8F7-48BE-946D-D64BC56010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24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79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62F10-F8F7-48BE-946D-D64BC56010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5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7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3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8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9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5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3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0DA-B5D0-44F8-90B7-7677CB06AF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3059" y="1200150"/>
            <a:ext cx="11467071" cy="518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54850" y="4898257"/>
            <a:ext cx="1295280" cy="14901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337" y="1200150"/>
            <a:ext cx="1212584" cy="16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4160" y="429191"/>
            <a:ext cx="11707208" cy="604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9604917" y="746760"/>
            <a:ext cx="2587083" cy="6111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 userDrawn="1"/>
        </p:nvSpPr>
        <p:spPr>
          <a:xfrm>
            <a:off x="0" y="746760"/>
            <a:ext cx="2215376" cy="6111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350520" y="746760"/>
            <a:ext cx="11521440" cy="574548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433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8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8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CAFC-DA6E-44B9-A5E3-DDDE1E9A917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C71F-11F7-4C7D-9E69-6D38234B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9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30250" y="446289"/>
            <a:ext cx="11331500" cy="6026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381000" dist="139700" dir="282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77796F-4B25-4BE5-BE9C-910C535D3872}"/>
              </a:ext>
            </a:extLst>
          </p:cNvPr>
          <p:cNvSpPr txBox="1"/>
          <p:nvPr/>
        </p:nvSpPr>
        <p:spPr>
          <a:xfrm>
            <a:off x="3310622" y="1830589"/>
            <a:ext cx="5570756" cy="269920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我不做计算器了</a:t>
            </a:r>
            <a:endParaRPr lang="en-US" altLang="zh-CN" sz="6000" dirty="0">
              <a:solidFill>
                <a:schemeClr val="accent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科学计算器</a:t>
            </a:r>
          </a:p>
        </p:txBody>
      </p:sp>
      <p:sp>
        <p:nvSpPr>
          <p:cNvPr id="18" name="PA_淘宝网chenying0907出品 13"/>
          <p:cNvSpPr txBox="1"/>
          <p:nvPr>
            <p:custDataLst>
              <p:tags r:id="rId1"/>
            </p:custDataLst>
          </p:nvPr>
        </p:nvSpPr>
        <p:spPr>
          <a:xfrm>
            <a:off x="5490705" y="4579592"/>
            <a:ext cx="1210588" cy="1230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小组成员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卢凯楠</a:t>
            </a:r>
          </a:p>
        </p:txBody>
      </p:sp>
    </p:spTree>
    <p:extLst>
      <p:ext uri="{BB962C8B-B14F-4D97-AF65-F5344CB8AC3E}">
        <p14:creationId xmlns:p14="http://schemas.microsoft.com/office/powerpoint/2010/main" val="35447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9" y="1710314"/>
            <a:ext cx="2879262" cy="4068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410075" y="1007507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其他功能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4899673" y="2699665"/>
            <a:ext cx="6200775" cy="145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基础计算功能中可选择是否开启声音；</a:t>
            </a:r>
            <a:endParaRPr lang="en-US" altLang="zh-CN" sz="2400" dirty="0">
              <a:latin typeface="汉仪行楷简" panose="02010600000101010101" pitchFamily="2" charset="-122"/>
              <a:ea typeface="汉仪行楷简" panose="0201060000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整个计算器可选择更改皮肤；</a:t>
            </a:r>
          </a:p>
        </p:txBody>
      </p:sp>
    </p:spTree>
    <p:extLst>
      <p:ext uri="{BB962C8B-B14F-4D97-AF65-F5344CB8AC3E}">
        <p14:creationId xmlns:p14="http://schemas.microsoft.com/office/powerpoint/2010/main" val="4817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30250" y="446289"/>
            <a:ext cx="11331500" cy="6026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381000" dist="139700" dir="282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77796F-4B25-4BE5-BE9C-910C535D3872}"/>
              </a:ext>
            </a:extLst>
          </p:cNvPr>
          <p:cNvSpPr txBox="1"/>
          <p:nvPr/>
        </p:nvSpPr>
        <p:spPr>
          <a:xfrm>
            <a:off x="4464784" y="3162597"/>
            <a:ext cx="3262432" cy="1015663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r>
              <a:rPr lang="zh-CN" altLang="en-US" sz="6000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您的倾听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36681" y="1661997"/>
            <a:ext cx="2518638" cy="1446550"/>
          </a:xfrm>
          <a:prstGeom prst="rect">
            <a:avLst/>
          </a:prstGeom>
          <a:solidFill>
            <a:schemeClr val="bg2"/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8800" spc="3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</a:t>
            </a:r>
            <a:r>
              <a:rPr lang="zh-CN" altLang="en-US" sz="88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204429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9" y="1710314"/>
            <a:ext cx="2879262" cy="4068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810125" y="1007507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功能一  基础计算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4810125" y="2777766"/>
            <a:ext cx="6324600" cy="145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十位数字、小数点与基本运算符号的输入输出；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加减乘除四则运算的实现；</a:t>
            </a:r>
          </a:p>
        </p:txBody>
      </p:sp>
    </p:spTree>
    <p:extLst>
      <p:ext uri="{BB962C8B-B14F-4D97-AF65-F5344CB8AC3E}">
        <p14:creationId xmlns:p14="http://schemas.microsoft.com/office/powerpoint/2010/main" val="35230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9" y="1710314"/>
            <a:ext cx="2879262" cy="4068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810125" y="1007507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功能二  拓展计算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4810125" y="1907356"/>
            <a:ext cx="6200775" cy="367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各种基本初等函数的运算，例如指数函数、对数函数、幂函数、三角函数、反三角函数；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倒数计算；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绝对值计算；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阶乘计算；</a:t>
            </a:r>
          </a:p>
        </p:txBody>
      </p:sp>
    </p:spTree>
    <p:extLst>
      <p:ext uri="{BB962C8B-B14F-4D97-AF65-F5344CB8AC3E}">
        <p14:creationId xmlns:p14="http://schemas.microsoft.com/office/powerpoint/2010/main" val="17131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9" y="1710314"/>
            <a:ext cx="2879262" cy="4068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5438774" y="3119885"/>
            <a:ext cx="433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拓展功能</a:t>
            </a:r>
          </a:p>
        </p:txBody>
      </p:sp>
    </p:spTree>
    <p:extLst>
      <p:ext uri="{BB962C8B-B14F-4D97-AF65-F5344CB8AC3E}">
        <p14:creationId xmlns:p14="http://schemas.microsoft.com/office/powerpoint/2010/main" val="145219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9" y="1710314"/>
            <a:ext cx="2879262" cy="4068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810125" y="1007507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功能三  进制转换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4780611" y="2888093"/>
            <a:ext cx="6438900" cy="145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十进制数与二进制、八进制、十六进制之间的转换；</a:t>
            </a:r>
          </a:p>
        </p:txBody>
      </p:sp>
    </p:spTree>
    <p:extLst>
      <p:ext uri="{BB962C8B-B14F-4D97-AF65-F5344CB8AC3E}">
        <p14:creationId xmlns:p14="http://schemas.microsoft.com/office/powerpoint/2010/main" val="20520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9" y="1710314"/>
            <a:ext cx="2879262" cy="4068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810125" y="1007507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功能四  矩阵计算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4810125" y="2888290"/>
            <a:ext cx="6924675" cy="145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进行低阶矩阵的加减、点乘等初级运算；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实现足够好的情况下考虑实现矩阵求逆等拓展功能；</a:t>
            </a:r>
          </a:p>
        </p:txBody>
      </p:sp>
    </p:spTree>
    <p:extLst>
      <p:ext uri="{BB962C8B-B14F-4D97-AF65-F5344CB8AC3E}">
        <p14:creationId xmlns:p14="http://schemas.microsoft.com/office/powerpoint/2010/main" val="42122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9" y="1710314"/>
            <a:ext cx="2879262" cy="4068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810125" y="1007507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功能五  统计功能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4810125" y="2888290"/>
            <a:ext cx="6200775" cy="145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输入一组数据，求出它们的：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均值、中位数、众数、方差等等；</a:t>
            </a:r>
          </a:p>
        </p:txBody>
      </p:sp>
    </p:spTree>
    <p:extLst>
      <p:ext uri="{BB962C8B-B14F-4D97-AF65-F5344CB8AC3E}">
        <p14:creationId xmlns:p14="http://schemas.microsoft.com/office/powerpoint/2010/main" val="6301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9" y="1710314"/>
            <a:ext cx="2879262" cy="4068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3594416" y="843247"/>
            <a:ext cx="497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功能六  常用度量转换功能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5355936" y="2505766"/>
            <a:ext cx="2644125" cy="219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长度；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体积；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重量；</a:t>
            </a:r>
          </a:p>
        </p:txBody>
      </p:sp>
    </p:spTree>
    <p:extLst>
      <p:ext uri="{BB962C8B-B14F-4D97-AF65-F5344CB8AC3E}">
        <p14:creationId xmlns:p14="http://schemas.microsoft.com/office/powerpoint/2010/main" val="138847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84" y="178421"/>
            <a:ext cx="11863515" cy="64677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79" y="1710314"/>
            <a:ext cx="2879262" cy="4068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E315D8-6061-4C89-90C3-7BA9C96F5475}"/>
              </a:ext>
            </a:extLst>
          </p:cNvPr>
          <p:cNvSpPr txBox="1"/>
          <p:nvPr/>
        </p:nvSpPr>
        <p:spPr>
          <a:xfrm>
            <a:off x="4410075" y="1007507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功能七  日期计算功能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865D-6A81-43C4-B28C-12523D88752A}"/>
              </a:ext>
            </a:extLst>
          </p:cNvPr>
          <p:cNvSpPr txBox="1"/>
          <p:nvPr/>
        </p:nvSpPr>
        <p:spPr>
          <a:xfrm>
            <a:off x="4678546" y="3121319"/>
            <a:ext cx="6200775" cy="72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汉仪行楷简" panose="02010600000101010101" pitchFamily="2" charset="-122"/>
                <a:ea typeface="汉仪行楷简" panose="02010600000101010101" pitchFamily="2" charset="-122"/>
              </a:rPr>
              <a:t>计算一个日期到另一个日期中相差多少天；</a:t>
            </a:r>
          </a:p>
        </p:txBody>
      </p:sp>
    </p:spTree>
    <p:extLst>
      <p:ext uri="{BB962C8B-B14F-4D97-AF65-F5344CB8AC3E}">
        <p14:creationId xmlns:p14="http://schemas.microsoft.com/office/powerpoint/2010/main" val="22683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极简风黑白商业计划书PPT背景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2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8F8F8F"/>
      </a:accent1>
      <a:accent2>
        <a:srgbClr val="8F8F8F"/>
      </a:accent2>
      <a:accent3>
        <a:srgbClr val="464646"/>
      </a:accent3>
      <a:accent4>
        <a:srgbClr val="8F8F8F"/>
      </a:accent4>
      <a:accent5>
        <a:srgbClr val="464646"/>
      </a:accent5>
      <a:accent6>
        <a:srgbClr val="8F8F8F"/>
      </a:accent6>
      <a:hlink>
        <a:srgbClr val="8F8F8F"/>
      </a:hlink>
      <a:folHlink>
        <a:srgbClr val="464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195</Words>
  <Application>Microsoft Office PowerPoint</Application>
  <PresentationFormat>宽屏</PresentationFormat>
  <Paragraphs>43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汉仪行楷简</vt:lpstr>
      <vt:lpstr>华文行楷</vt:lpstr>
      <vt:lpstr>思源黑体 CN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极简风黑白商业计划书PPT背景</dc:title>
  <dc:creator>微软用户</dc:creator>
  <cp:lastModifiedBy>卢 凯楠</cp:lastModifiedBy>
  <cp:revision>57</cp:revision>
  <dcterms:created xsi:type="dcterms:W3CDTF">2018-04-19T15:42:47Z</dcterms:created>
  <dcterms:modified xsi:type="dcterms:W3CDTF">2020-04-13T09:05:46Z</dcterms:modified>
</cp:coreProperties>
</file>