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3316" autoAdjust="0"/>
  </p:normalViewPr>
  <p:slideViewPr>
    <p:cSldViewPr snapToGrid="0">
      <p:cViewPr varScale="1">
        <p:scale>
          <a:sx n="12" d="100"/>
          <a:sy n="12" d="100"/>
        </p:scale>
        <p:origin x="-1566" y="-1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 title="Sample Pict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8563" y="473044"/>
            <a:ext cx="31089600" cy="2514540"/>
          </a:xfrm>
        </p:spPr>
        <p:txBody>
          <a:bodyPr>
            <a:normAutofit/>
          </a:bodyPr>
          <a:lstStyle/>
          <a:p>
            <a:pPr algn="ctr"/>
            <a:r>
              <a:rPr lang="en-US" sz="15000" dirty="0"/>
              <a:t>Texas Hold'em AI Program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278563" y="2831974"/>
            <a:ext cx="31089600" cy="1295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dirty="0" smtClean="0"/>
              <a:t>Joseph Carrick</a:t>
            </a:r>
          </a:p>
          <a:p>
            <a:pPr algn="ctr"/>
            <a:r>
              <a:rPr lang="en-US" sz="4000" dirty="0" smtClean="0"/>
              <a:t>Computer Science</a:t>
            </a:r>
          </a:p>
          <a:p>
            <a:pPr algn="ctr"/>
            <a:r>
              <a:rPr lang="en-US" sz="4000" dirty="0" smtClean="0"/>
              <a:t>Berea College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aBOUt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 vert="horz" lIns="365760" tIns="182880" rIns="91440" bIns="45720" rtlCol="0" anchor="t">
            <a:normAutofit/>
          </a:bodyPr>
          <a:lstStyle/>
          <a:p>
            <a:r>
              <a:rPr lang="en-US" sz="3600" dirty="0"/>
              <a:t>Heads-up game of Texas Hold'em with AI player</a:t>
            </a:r>
          </a:p>
          <a:p>
            <a:r>
              <a:rPr lang="en-US" sz="3600" dirty="0"/>
              <a:t>3 levels</a:t>
            </a:r>
          </a:p>
          <a:p>
            <a:r>
              <a:rPr lang="en-US" sz="3600" dirty="0"/>
              <a:t>Written in Python</a:t>
            </a:r>
          </a:p>
          <a:p>
            <a:r>
              <a:rPr lang="en-US" sz="3600" dirty="0"/>
              <a:t>Text and web interfaces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251238"/>
            <a:ext cx="12801600" cy="3256981"/>
          </a:xfrm>
        </p:spPr>
        <p:txBody>
          <a:bodyPr vert="horz" lIns="365760" tIns="182880" rIns="91440" bIns="45720" rtlCol="0" anchor="t">
            <a:normAutofit/>
          </a:bodyPr>
          <a:lstStyle/>
          <a:p>
            <a:pPr lvl="1"/>
            <a:r>
              <a:rPr lang="en-US" sz="3600" dirty="0"/>
              <a:t>Phil Gordon's Little Green Book</a:t>
            </a:r>
          </a:p>
          <a:p>
            <a:pPr lvl="1"/>
            <a:r>
              <a:rPr lang="en-US" sz="3600" dirty="0"/>
              <a:t>Gus Hansen - Every Hand Revealed</a:t>
            </a:r>
          </a:p>
          <a:p>
            <a:pPr lvl="1"/>
            <a:r>
              <a:rPr lang="en-US" sz="3600" dirty="0"/>
              <a:t>David Slansky - The Theory of Poker</a:t>
            </a:r>
          </a:p>
          <a:p>
            <a:pPr lvl="1"/>
            <a:r>
              <a:rPr lang="en-US" sz="3600" dirty="0"/>
              <a:t>Pokerprobability.net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Poker math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 vert="horz" lIns="365760" tIns="182880" rIns="91440" bIns="45720" rtlCol="0" anchor="t">
            <a:normAutofit/>
          </a:bodyPr>
          <a:lstStyle/>
          <a:p>
            <a:endParaRPr lang="en-US" dirty="0" smtClean="0"/>
          </a:p>
          <a:p>
            <a:r>
              <a:rPr lang="en-US" sz="3600" dirty="0" smtClean="0"/>
              <a:t>Pot odds</a:t>
            </a:r>
          </a:p>
          <a:p>
            <a:r>
              <a:rPr lang="en-US" sz="3600" dirty="0" smtClean="0"/>
              <a:t>Implied Odds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361920" y="8503920"/>
            <a:ext cx="12801600" cy="1219200"/>
          </a:xfrm>
        </p:spPr>
        <p:txBody>
          <a:bodyPr/>
          <a:lstStyle/>
          <a:p>
            <a:r>
              <a:rPr lang="en-US" dirty="0"/>
              <a:t>Calculating hand strength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361920" y="9723120"/>
            <a:ext cx="12801600" cy="4572000"/>
          </a:xfrm>
        </p:spPr>
        <p:txBody>
          <a:bodyPr vert="horz" lIns="365760" tIns="182880" rIns="91440" bIns="45720" rtlCol="0" anchor="t">
            <a:normAutofit fontScale="92500"/>
          </a:bodyPr>
          <a:lstStyle/>
          <a:p>
            <a:r>
              <a:rPr lang="en-US" sz="3900" dirty="0"/>
              <a:t> There are over 3 trillion possible outcomes in a heads-up game of    Texas Hold'em</a:t>
            </a:r>
          </a:p>
          <a:p>
            <a:r>
              <a:rPr lang="en-US" sz="3900" dirty="0"/>
              <a:t> Playing all game outcomes would find the exact hand strength</a:t>
            </a:r>
          </a:p>
          <a:p>
            <a:r>
              <a:rPr lang="en-US" sz="3900" dirty="0"/>
              <a:t> Playing all game outcomes would take years on a standard laptop</a:t>
            </a:r>
          </a:p>
          <a:p>
            <a:r>
              <a:rPr lang="en-US" sz="3900" dirty="0"/>
              <a:t> How many game outcomes achieve a good approximation in only a  few seconds</a:t>
            </a:r>
            <a:r>
              <a:rPr lang="en-US" sz="4000" dirty="0"/>
              <a:t>?</a:t>
            </a:r>
          </a:p>
          <a:p>
            <a:endParaRPr lang="en-US" dirty="0"/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902228663"/>
              </p:ext>
            </p:extLst>
          </p:nvPr>
        </p:nvGraphicFramePr>
        <p:xfrm>
          <a:off x="15803592" y="16769750"/>
          <a:ext cx="12288520" cy="3627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2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6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>
          <a:xfrm>
            <a:off x="15361920" y="26121360"/>
            <a:ext cx="12801600" cy="1752600"/>
          </a:xfrm>
        </p:spPr>
        <p:txBody>
          <a:bodyPr/>
          <a:lstStyle/>
          <a:p>
            <a:r>
              <a:rPr lang="en-US" smtClean="0"/>
              <a:t>Type a caption for the data content or pictures here.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Opponent observation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19001" y="24124354"/>
            <a:ext cx="12801600" cy="1219200"/>
          </a:xfrm>
        </p:spPr>
        <p:txBody>
          <a:bodyPr/>
          <a:lstStyle/>
          <a:p>
            <a:r>
              <a:rPr lang="en-US" dirty="0"/>
              <a:t>Personality programming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19001" y="25456896"/>
            <a:ext cx="12801600" cy="4572000"/>
          </a:xfrm>
        </p:spPr>
        <p:txBody>
          <a:bodyPr vert="horz" lIns="365760" tIns="18288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z="3600" dirty="0" smtClean="0"/>
              <a:t>Texas </a:t>
            </a:r>
            <a:r>
              <a:rPr lang="en-US" sz="3600" dirty="0" err="1" smtClean="0"/>
              <a:t>Hold’em</a:t>
            </a:r>
            <a:r>
              <a:rPr lang="en-US" sz="3600" dirty="0" smtClean="0"/>
              <a:t> strategy varies among professionals. Many are equally successful.</a:t>
            </a:r>
          </a:p>
          <a:p>
            <a:r>
              <a:rPr lang="en-US" sz="3600" dirty="0" smtClean="0"/>
              <a:t>Strategy from poker books tends to reflect the writer’s style.</a:t>
            </a:r>
          </a:p>
          <a:p>
            <a:r>
              <a:rPr lang="en-US" sz="3600" dirty="0" smtClean="0"/>
              <a:t>Some poker book tips are not programmable, but a lot are.</a:t>
            </a:r>
          </a:p>
          <a:p>
            <a:pPr lvl="1"/>
            <a:r>
              <a:rPr lang="en-US" dirty="0" smtClean="0"/>
              <a:t>EX: Phil Gordon’s Little Green Book has tips for over 300 </a:t>
            </a:r>
            <a:r>
              <a:rPr lang="en-US" dirty="0" err="1" smtClean="0"/>
              <a:t>Hold’em</a:t>
            </a:r>
            <a:r>
              <a:rPr lang="en-US" dirty="0" smtClean="0"/>
              <a:t> scenarios. Most are unique to Phil’s style of play. Programming even half of these tips would produce an AI reasonable similar to how Phil Gordon plays.</a:t>
            </a:r>
          </a:p>
        </p:txBody>
      </p:sp>
      <p:pic>
        <p:nvPicPr>
          <p:cNvPr id="6" name="Picture 5" descr="Drawing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363" y="655622"/>
            <a:ext cx="3779238" cy="3791937"/>
          </a:xfrm>
          <a:prstGeom prst="rect">
            <a:avLst/>
          </a:prstGeom>
        </p:spPr>
      </p:pic>
      <p:pic>
        <p:nvPicPr>
          <p:cNvPr id="3" name="Picture 2" descr="Screenshot - 11_23_2015 , 2_15_4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2238" y="16992601"/>
            <a:ext cx="12922250" cy="10134600"/>
          </a:xfrm>
          <a:prstGeom prst="rect">
            <a:avLst/>
          </a:prstGeom>
        </p:spPr>
      </p:pic>
      <p:pic>
        <p:nvPicPr>
          <p:cNvPr id="10" name="Picture 9" descr="phil gordons little green boo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040" y="19809364"/>
            <a:ext cx="2935317" cy="4314990"/>
          </a:xfrm>
          <a:prstGeom prst="rect">
            <a:avLst/>
          </a:prstGeom>
        </p:spPr>
      </p:pic>
      <p:pic>
        <p:nvPicPr>
          <p:cNvPr id="16" name="Picture 15" descr="every hand reveale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777" y="19808825"/>
            <a:ext cx="2793700" cy="4273856"/>
          </a:xfrm>
          <a:prstGeom prst="rect">
            <a:avLst/>
          </a:prstGeom>
        </p:spPr>
      </p:pic>
      <p:pic>
        <p:nvPicPr>
          <p:cNvPr id="17" name="Picture 16" descr="the theory of pok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3440" y="19808825"/>
            <a:ext cx="2705639" cy="4258522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sz="quarter" idx="3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6</a:t>
            </a:r>
            <a:r>
              <a:rPr lang="en-US" sz="3600" dirty="0" smtClean="0"/>
              <a:t> steps</a:t>
            </a:r>
          </a:p>
          <a:p>
            <a:pPr marL="640080" lvl="1" indent="0">
              <a:buNone/>
            </a:pPr>
            <a:r>
              <a:rPr lang="en-US" sz="3600" dirty="0" smtClean="0"/>
              <a:t>1</a:t>
            </a:r>
            <a:r>
              <a:rPr lang="en-US" sz="3600" dirty="0" smtClean="0"/>
              <a:t>.  At the end of every hand, record how opponent valued his hand.</a:t>
            </a:r>
          </a:p>
          <a:p>
            <a:pPr marL="1383030" lvl="1" indent="-742950">
              <a:buAutoNum type="arabicPeriod" startAt="2"/>
            </a:pPr>
            <a:r>
              <a:rPr lang="en-US" sz="3600" dirty="0" smtClean="0"/>
              <a:t>Adjust his average hand value for each phase as the game goes on.</a:t>
            </a:r>
            <a:endParaRPr lang="en-US" sz="3600" dirty="0" smtClean="0"/>
          </a:p>
          <a:p>
            <a:pPr marL="1154430" lvl="1" indent="-514350">
              <a:buAutoNum type="arabicPeriod" startAt="3"/>
            </a:pPr>
            <a:r>
              <a:rPr lang="en-US" sz="3600" dirty="0" smtClean="0"/>
              <a:t>Repeat step 2 until estimated hand strength is some what accurate.</a:t>
            </a:r>
          </a:p>
          <a:p>
            <a:pPr marL="1154430" lvl="1" indent="-514350">
              <a:buAutoNum type="arabicPeriod" startAt="3"/>
            </a:pPr>
            <a:r>
              <a:rPr lang="en-US" sz="3600" dirty="0" smtClean="0"/>
              <a:t>Guess a range of possible hands the opponent might have.</a:t>
            </a:r>
          </a:p>
          <a:p>
            <a:pPr marL="1154430" lvl="1" indent="-514350">
              <a:buAutoNum type="arabicPeriod" startAt="3"/>
            </a:pPr>
            <a:r>
              <a:rPr lang="en-US" sz="3600" dirty="0" smtClean="0"/>
              <a:t>Narrow down range of hands as game goes on.</a:t>
            </a:r>
          </a:p>
          <a:p>
            <a:pPr marL="1154430" lvl="1" indent="-514350">
              <a:buAutoNum type="arabicPeriod" startAt="3"/>
            </a:pPr>
            <a:r>
              <a:rPr lang="en-US" sz="3600" dirty="0" smtClean="0"/>
              <a:t>Look for uncharacteristic behavior to indicate bluffing or slow play.</a:t>
            </a:r>
            <a:endParaRPr lang="en-US" sz="3600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444" y="15166080"/>
            <a:ext cx="7326766" cy="7903409"/>
          </a:xfr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379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Texas Hold'em AI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Tela Joseph E. Carrick</dc:creator>
  <cp:lastModifiedBy>Berea College</cp:lastModifiedBy>
  <cp:revision>14</cp:revision>
  <dcterms:created xsi:type="dcterms:W3CDTF">2013-12-03T00:45:10Z</dcterms:created>
  <dcterms:modified xsi:type="dcterms:W3CDTF">2015-11-25T04:07:57Z</dcterms:modified>
</cp:coreProperties>
</file>