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2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E683-368E-B346-8FE8-55E0583DC16C}" type="datetimeFigureOut">
              <a:rPr kumimoji="1" lang="zh-CN" altLang="en-US" smtClean="0"/>
              <a:t>14-7-12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9A62-0A97-E54D-A871-24A03E48E4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525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E683-368E-B346-8FE8-55E0583DC16C}" type="datetimeFigureOut">
              <a:rPr kumimoji="1" lang="zh-CN" altLang="en-US" smtClean="0"/>
              <a:t>14-7-12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9A62-0A97-E54D-A871-24A03E48E4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987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E683-368E-B346-8FE8-55E0583DC16C}" type="datetimeFigureOut">
              <a:rPr kumimoji="1" lang="zh-CN" altLang="en-US" smtClean="0"/>
              <a:t>14-7-12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9A62-0A97-E54D-A871-24A03E48E4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983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E683-368E-B346-8FE8-55E0583DC16C}" type="datetimeFigureOut">
              <a:rPr kumimoji="1" lang="zh-CN" altLang="en-US" smtClean="0"/>
              <a:t>14-7-12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9A62-0A97-E54D-A871-24A03E48E4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253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E683-368E-B346-8FE8-55E0583DC16C}" type="datetimeFigureOut">
              <a:rPr kumimoji="1" lang="zh-CN" altLang="en-US" smtClean="0"/>
              <a:t>14-7-12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9A62-0A97-E54D-A871-24A03E48E4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439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E683-368E-B346-8FE8-55E0583DC16C}" type="datetimeFigureOut">
              <a:rPr kumimoji="1" lang="zh-CN" altLang="en-US" smtClean="0"/>
              <a:t>14-7-12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9A62-0A97-E54D-A871-24A03E48E4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456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E683-368E-B346-8FE8-55E0583DC16C}" type="datetimeFigureOut">
              <a:rPr kumimoji="1" lang="zh-CN" altLang="en-US" smtClean="0"/>
              <a:t>14-7-12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9A62-0A97-E54D-A871-24A03E48E4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4857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E683-368E-B346-8FE8-55E0583DC16C}" type="datetimeFigureOut">
              <a:rPr kumimoji="1" lang="zh-CN" altLang="en-US" smtClean="0"/>
              <a:t>14-7-12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9A62-0A97-E54D-A871-24A03E48E4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123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E683-368E-B346-8FE8-55E0583DC16C}" type="datetimeFigureOut">
              <a:rPr kumimoji="1" lang="zh-CN" altLang="en-US" smtClean="0"/>
              <a:t>14-7-12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9A62-0A97-E54D-A871-24A03E48E4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192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E683-368E-B346-8FE8-55E0583DC16C}" type="datetimeFigureOut">
              <a:rPr kumimoji="1" lang="zh-CN" altLang="en-US" smtClean="0"/>
              <a:t>14-7-12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9A62-0A97-E54D-A871-24A03E48E4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44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E683-368E-B346-8FE8-55E0583DC16C}" type="datetimeFigureOut">
              <a:rPr kumimoji="1" lang="zh-CN" altLang="en-US" smtClean="0"/>
              <a:t>14-7-12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9A62-0A97-E54D-A871-24A03E48E4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242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DE683-368E-B346-8FE8-55E0583DC16C}" type="datetimeFigureOut">
              <a:rPr kumimoji="1" lang="zh-CN" altLang="en-US" smtClean="0"/>
              <a:t>14-7-12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29A62-0A97-E54D-A871-24A03E48E4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94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5400" b="1" dirty="0" smtClean="0">
                <a:latin typeface="黑体"/>
                <a:ea typeface="黑体"/>
                <a:cs typeface="黑体"/>
              </a:rPr>
              <a:t>我是广告</a:t>
            </a:r>
            <a:endParaRPr kumimoji="1" lang="zh-CN" altLang="en-US" sz="5400" b="1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677403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grpId="5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8" fill="hold" grpId="6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3"/>
      <p:bldP spid="2" grpId="4"/>
      <p:bldP spid="2" grpId="5"/>
      <p:bldP spid="2" grpId="6"/>
    </p:bld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Macintosh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我是广告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我是广告</dc:title>
  <dc:creator>Shuai ZHANG</dc:creator>
  <cp:lastModifiedBy>Shuai ZHANG</cp:lastModifiedBy>
  <cp:revision>1</cp:revision>
  <dcterms:created xsi:type="dcterms:W3CDTF">2014-07-12T15:01:43Z</dcterms:created>
  <dcterms:modified xsi:type="dcterms:W3CDTF">2014-07-12T15:07:39Z</dcterms:modified>
</cp:coreProperties>
</file>