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8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2727D-8855-4B8C-B9F7-EFC08707D227}" v="5817" dt="2018-07-15T22:03:47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7438" autoAdjust="0"/>
  </p:normalViewPr>
  <p:slideViewPr>
    <p:cSldViewPr snapToGrid="0">
      <p:cViewPr varScale="1">
        <p:scale>
          <a:sx n="76" d="100"/>
          <a:sy n="76" d="100"/>
        </p:scale>
        <p:origin x="1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lark" userId="7df161e457b552b7" providerId="LiveId" clId="{87D2727D-8855-4B8C-B9F7-EFC08707D227}"/>
    <pc:docChg chg="undo custSel addSld delSld modSld modMainMaster">
      <pc:chgData name="Brian Clark" userId="7df161e457b552b7" providerId="LiveId" clId="{87D2727D-8855-4B8C-B9F7-EFC08707D227}" dt="2018-07-15T22:03:47.147" v="5813" actId="1076"/>
      <pc:docMkLst>
        <pc:docMk/>
      </pc:docMkLst>
      <pc:sldChg chg="addSp delSp modSp modTransition">
        <pc:chgData name="Brian Clark" userId="7df161e457b552b7" providerId="LiveId" clId="{87D2727D-8855-4B8C-B9F7-EFC08707D227}" dt="2018-07-14T18:22:42.149" v="5203"/>
        <pc:sldMkLst>
          <pc:docMk/>
          <pc:sldMk cId="953169528" sldId="256"/>
        </pc:sldMkLst>
        <pc:spChg chg="del">
          <ac:chgData name="Brian Clark" userId="7df161e457b552b7" providerId="LiveId" clId="{87D2727D-8855-4B8C-B9F7-EFC08707D227}" dt="2018-07-14T16:41:29.701" v="10" actId="478"/>
          <ac:spMkLst>
            <pc:docMk/>
            <pc:sldMk cId="953169528" sldId="256"/>
            <ac:spMk id="2" creationId="{E1113BF9-6174-4DBE-9366-7B1203140C8A}"/>
          </ac:spMkLst>
        </pc:spChg>
        <pc:spChg chg="del mod">
          <ac:chgData name="Brian Clark" userId="7df161e457b552b7" providerId="LiveId" clId="{87D2727D-8855-4B8C-B9F7-EFC08707D227}" dt="2018-07-14T16:45:53.101" v="241" actId="478"/>
          <ac:spMkLst>
            <pc:docMk/>
            <pc:sldMk cId="953169528" sldId="256"/>
            <ac:spMk id="3" creationId="{8736151A-2C17-408A-97DB-B7AAE0EBEC6C}"/>
          </ac:spMkLst>
        </pc:spChg>
        <pc:spChg chg="add mod">
          <ac:chgData name="Brian Clark" userId="7df161e457b552b7" providerId="LiveId" clId="{87D2727D-8855-4B8C-B9F7-EFC08707D227}" dt="2018-07-14T17:14:49.727" v="429" actId="1076"/>
          <ac:spMkLst>
            <pc:docMk/>
            <pc:sldMk cId="953169528" sldId="256"/>
            <ac:spMk id="4" creationId="{AC563205-A28C-4986-BDEA-48B5B8F70F1F}"/>
          </ac:spMkLst>
        </pc:spChg>
        <pc:spChg chg="add del mod">
          <ac:chgData name="Brian Clark" userId="7df161e457b552b7" providerId="LiveId" clId="{87D2727D-8855-4B8C-B9F7-EFC08707D227}" dt="2018-07-14T16:45:55.929" v="242" actId="478"/>
          <ac:spMkLst>
            <pc:docMk/>
            <pc:sldMk cId="953169528" sldId="256"/>
            <ac:spMk id="8" creationId="{568DBA48-6681-472D-8BDD-F994F127B14A}"/>
          </ac:spMkLst>
        </pc:spChg>
        <pc:spChg chg="add mod">
          <ac:chgData name="Brian Clark" userId="7df161e457b552b7" providerId="LiveId" clId="{87D2727D-8855-4B8C-B9F7-EFC08707D227}" dt="2018-07-14T17:57:49.065" v="4655" actId="113"/>
          <ac:spMkLst>
            <pc:docMk/>
            <pc:sldMk cId="953169528" sldId="256"/>
            <ac:spMk id="9" creationId="{3D410E80-43FA-4487-8D52-D23BEC685E6C}"/>
          </ac:spMkLst>
        </pc:spChg>
        <pc:spChg chg="add del mod">
          <ac:chgData name="Brian Clark" userId="7df161e457b552b7" providerId="LiveId" clId="{87D2727D-8855-4B8C-B9F7-EFC08707D227}" dt="2018-07-14T17:11:15.641" v="403"/>
          <ac:spMkLst>
            <pc:docMk/>
            <pc:sldMk cId="953169528" sldId="256"/>
            <ac:spMk id="10" creationId="{442C9B8A-20A6-458A-B7BB-A483394D4ACD}"/>
          </ac:spMkLst>
        </pc:spChg>
        <pc:spChg chg="add mod">
          <ac:chgData name="Brian Clark" userId="7df161e457b552b7" providerId="LiveId" clId="{87D2727D-8855-4B8C-B9F7-EFC08707D227}" dt="2018-07-14T17:13:38.931" v="416" actId="122"/>
          <ac:spMkLst>
            <pc:docMk/>
            <pc:sldMk cId="953169528" sldId="256"/>
            <ac:spMk id="11" creationId="{B7923A3E-6609-475A-BCD2-0A7057F494A9}"/>
          </ac:spMkLst>
        </pc:spChg>
        <pc:spChg chg="add del mod">
          <ac:chgData name="Brian Clark" userId="7df161e457b552b7" providerId="LiveId" clId="{87D2727D-8855-4B8C-B9F7-EFC08707D227}" dt="2018-07-14T17:22:44.513" v="636"/>
          <ac:spMkLst>
            <pc:docMk/>
            <pc:sldMk cId="953169528" sldId="256"/>
            <ac:spMk id="12" creationId="{1C2FFFC9-E15E-4C53-9C22-BBF90062CD94}"/>
          </ac:spMkLst>
        </pc:spChg>
        <pc:spChg chg="add mod">
          <ac:chgData name="Brian Clark" userId="7df161e457b552b7" providerId="LiveId" clId="{87D2727D-8855-4B8C-B9F7-EFC08707D227}" dt="2018-07-14T17:22:43.776" v="634" actId="1076"/>
          <ac:spMkLst>
            <pc:docMk/>
            <pc:sldMk cId="953169528" sldId="256"/>
            <ac:spMk id="13" creationId="{B9633FE5-41B1-483E-B84F-480876D6264A}"/>
          </ac:spMkLst>
        </pc:spChg>
        <pc:spChg chg="del">
          <ac:chgData name="Brian Clark" userId="7df161e457b552b7" providerId="LiveId" clId="{87D2727D-8855-4B8C-B9F7-EFC08707D227}" dt="2018-07-14T17:24:26.966" v="655" actId="478"/>
          <ac:spMkLst>
            <pc:docMk/>
            <pc:sldMk cId="953169528" sldId="256"/>
            <ac:spMk id="14" creationId="{B03D59BB-28F4-41EE-8CA6-09D85DD0C3D9}"/>
          </ac:spMkLst>
        </pc:spChg>
        <pc:picChg chg="add">
          <ac:chgData name="Brian Clark" userId="7df161e457b552b7" providerId="LiveId" clId="{87D2727D-8855-4B8C-B9F7-EFC08707D227}" dt="2018-07-14T16:45:35.237" v="237"/>
          <ac:picMkLst>
            <pc:docMk/>
            <pc:sldMk cId="953169528" sldId="256"/>
            <ac:picMk id="5" creationId="{937AEADA-12A8-42FB-ABF4-C7AE9E21E095}"/>
          </ac:picMkLst>
        </pc:picChg>
        <pc:picChg chg="add">
          <ac:chgData name="Brian Clark" userId="7df161e457b552b7" providerId="LiveId" clId="{87D2727D-8855-4B8C-B9F7-EFC08707D227}" dt="2018-07-14T16:45:38.102" v="238"/>
          <ac:picMkLst>
            <pc:docMk/>
            <pc:sldMk cId="953169528" sldId="256"/>
            <ac:picMk id="6" creationId="{937AEADA-12A8-42FB-ABF4-C7AE9E21E095}"/>
          </ac:picMkLst>
        </pc:picChg>
      </pc:sldChg>
      <pc:sldChg chg="addSp delSp modSp modTransition modNotesTx">
        <pc:chgData name="Brian Clark" userId="7df161e457b552b7" providerId="LiveId" clId="{87D2727D-8855-4B8C-B9F7-EFC08707D227}" dt="2018-07-14T18:37:08.901" v="5402" actId="20577"/>
        <pc:sldMkLst>
          <pc:docMk/>
          <pc:sldMk cId="400055999" sldId="257"/>
        </pc:sldMkLst>
        <pc:spChg chg="mod">
          <ac:chgData name="Brian Clark" userId="7df161e457b552b7" providerId="LiveId" clId="{87D2727D-8855-4B8C-B9F7-EFC08707D227}" dt="2018-07-14T17:25:40.494" v="717" actId="20577"/>
          <ac:spMkLst>
            <pc:docMk/>
            <pc:sldMk cId="400055999" sldId="257"/>
            <ac:spMk id="2" creationId="{4685F797-6FAD-4A05-ABCE-FEEA20BD4A8F}"/>
          </ac:spMkLst>
        </pc:spChg>
        <pc:spChg chg="mod">
          <ac:chgData name="Brian Clark" userId="7df161e457b552b7" providerId="LiveId" clId="{87D2727D-8855-4B8C-B9F7-EFC08707D227}" dt="2018-07-14T18:21:34.896" v="5198" actId="14100"/>
          <ac:spMkLst>
            <pc:docMk/>
            <pc:sldMk cId="400055999" sldId="257"/>
            <ac:spMk id="3" creationId="{3BC09D15-3783-42BF-BD91-B7B2084A5961}"/>
          </ac:spMkLst>
        </pc:spChg>
        <pc:spChg chg="add del mod">
          <ac:chgData name="Brian Clark" userId="7df161e457b552b7" providerId="LiveId" clId="{87D2727D-8855-4B8C-B9F7-EFC08707D227}" dt="2018-07-14T17:24:01.079" v="654" actId="478"/>
          <ac:spMkLst>
            <pc:docMk/>
            <pc:sldMk cId="400055999" sldId="257"/>
            <ac:spMk id="4" creationId="{83EF1590-3530-427F-B12C-8F457BA6C076}"/>
          </ac:spMkLst>
        </pc:spChg>
      </pc:sldChg>
      <pc:sldChg chg="modSp add modTransition modNotesTx">
        <pc:chgData name="Brian Clark" userId="7df161e457b552b7" providerId="LiveId" clId="{87D2727D-8855-4B8C-B9F7-EFC08707D227}" dt="2018-07-14T18:37:13.074" v="5408" actId="20577"/>
        <pc:sldMkLst>
          <pc:docMk/>
          <pc:sldMk cId="3048652779" sldId="258"/>
        </pc:sldMkLst>
        <pc:spChg chg="mod">
          <ac:chgData name="Brian Clark" userId="7df161e457b552b7" providerId="LiveId" clId="{87D2727D-8855-4B8C-B9F7-EFC08707D227}" dt="2018-07-14T17:25:32.480" v="700" actId="20577"/>
          <ac:spMkLst>
            <pc:docMk/>
            <pc:sldMk cId="3048652779" sldId="258"/>
            <ac:spMk id="2" creationId="{8C99A77E-1CE5-46A6-AF52-4CEB37E4CBD5}"/>
          </ac:spMkLst>
        </pc:spChg>
        <pc:spChg chg="mod">
          <ac:chgData name="Brian Clark" userId="7df161e457b552b7" providerId="LiveId" clId="{87D2727D-8855-4B8C-B9F7-EFC08707D227}" dt="2018-07-14T18:19:54.253" v="5114" actId="5793"/>
          <ac:spMkLst>
            <pc:docMk/>
            <pc:sldMk cId="3048652779" sldId="258"/>
            <ac:spMk id="3" creationId="{544F907E-E6EB-481C-AB60-C3D7DACA5221}"/>
          </ac:spMkLst>
        </pc:spChg>
      </pc:sldChg>
      <pc:sldChg chg="addSp delSp modSp add modTransition modNotesTx">
        <pc:chgData name="Brian Clark" userId="7df161e457b552b7" providerId="LiveId" clId="{87D2727D-8855-4B8C-B9F7-EFC08707D227}" dt="2018-07-15T22:03:18.025" v="5811" actId="1076"/>
        <pc:sldMkLst>
          <pc:docMk/>
          <pc:sldMk cId="819055087" sldId="259"/>
        </pc:sldMkLst>
        <pc:spChg chg="mod">
          <ac:chgData name="Brian Clark" userId="7df161e457b552b7" providerId="LiveId" clId="{87D2727D-8855-4B8C-B9F7-EFC08707D227}" dt="2018-07-14T17:26:14.562" v="755" actId="20577"/>
          <ac:spMkLst>
            <pc:docMk/>
            <pc:sldMk cId="819055087" sldId="259"/>
            <ac:spMk id="2" creationId="{02E5BE80-41E7-40F3-B7B3-8A15468A0F04}"/>
          </ac:spMkLst>
        </pc:spChg>
        <pc:spChg chg="add mod">
          <ac:chgData name="Brian Clark" userId="7df161e457b552b7" providerId="LiveId" clId="{87D2727D-8855-4B8C-B9F7-EFC08707D227}" dt="2018-07-15T22:03:04.731" v="5809" actId="1076"/>
          <ac:spMkLst>
            <pc:docMk/>
            <pc:sldMk cId="819055087" sldId="259"/>
            <ac:spMk id="3" creationId="{D6906F8C-1369-43EB-B678-BD053F36F239}"/>
          </ac:spMkLst>
        </pc:spChg>
        <pc:spChg chg="del mod">
          <ac:chgData name="Brian Clark" userId="7df161e457b552b7" providerId="LiveId" clId="{87D2727D-8855-4B8C-B9F7-EFC08707D227}" dt="2018-07-15T20:52:18.624" v="5440" actId="478"/>
          <ac:spMkLst>
            <pc:docMk/>
            <pc:sldMk cId="819055087" sldId="259"/>
            <ac:spMk id="3" creationId="{695CB875-2371-4222-9DD8-8BA55543D271}"/>
          </ac:spMkLst>
        </pc:spChg>
        <pc:spChg chg="add del mod">
          <ac:chgData name="Brian Clark" userId="7df161e457b552b7" providerId="LiveId" clId="{87D2727D-8855-4B8C-B9F7-EFC08707D227}" dt="2018-07-15T20:52:21.149" v="5441" actId="478"/>
          <ac:spMkLst>
            <pc:docMk/>
            <pc:sldMk cId="819055087" sldId="259"/>
            <ac:spMk id="8" creationId="{6037F7F8-2D4A-46D6-887C-37C73E248099}"/>
          </ac:spMkLst>
        </pc:spChg>
        <pc:spChg chg="add del mod">
          <ac:chgData name="Brian Clark" userId="7df161e457b552b7" providerId="LiveId" clId="{87D2727D-8855-4B8C-B9F7-EFC08707D227}" dt="2018-07-15T20:52:57.752" v="5445" actId="478"/>
          <ac:spMkLst>
            <pc:docMk/>
            <pc:sldMk cId="819055087" sldId="259"/>
            <ac:spMk id="9" creationId="{E79797EF-87BC-4488-9488-50E31FE77582}"/>
          </ac:spMkLst>
        </pc:spChg>
        <pc:spChg chg="add del mod">
          <ac:chgData name="Brian Clark" userId="7df161e457b552b7" providerId="LiveId" clId="{87D2727D-8855-4B8C-B9F7-EFC08707D227}" dt="2018-07-15T21:01:04.156" v="5496"/>
          <ac:spMkLst>
            <pc:docMk/>
            <pc:sldMk cId="819055087" sldId="259"/>
            <ac:spMk id="12" creationId="{8F68310F-0359-4EE1-8E4C-74C46AD0472F}"/>
          </ac:spMkLst>
        </pc:spChg>
        <pc:spChg chg="add mod">
          <ac:chgData name="Brian Clark" userId="7df161e457b552b7" providerId="LiveId" clId="{87D2727D-8855-4B8C-B9F7-EFC08707D227}" dt="2018-07-15T22:03:18.025" v="5811" actId="1076"/>
          <ac:spMkLst>
            <pc:docMk/>
            <pc:sldMk cId="819055087" sldId="259"/>
            <ac:spMk id="15" creationId="{A195AB7F-9F99-4A0E-97D4-F04422FD8A8E}"/>
          </ac:spMkLst>
        </pc:spChg>
        <pc:picChg chg="add del mod modCrop">
          <ac:chgData name="Brian Clark" userId="7df161e457b552b7" providerId="LiveId" clId="{87D2727D-8855-4B8C-B9F7-EFC08707D227}" dt="2018-07-15T21:00:30.692" v="5490" actId="478"/>
          <ac:picMkLst>
            <pc:docMk/>
            <pc:sldMk cId="819055087" sldId="259"/>
            <ac:picMk id="6" creationId="{1D211C87-1F80-45E4-97B4-A7A5869B94C2}"/>
          </ac:picMkLst>
        </pc:picChg>
        <pc:picChg chg="add del mod modCrop">
          <ac:chgData name="Brian Clark" userId="7df161e457b552b7" providerId="LiveId" clId="{87D2727D-8855-4B8C-B9F7-EFC08707D227}" dt="2018-07-15T21:24:45.017" v="5498" actId="478"/>
          <ac:picMkLst>
            <pc:docMk/>
            <pc:sldMk cId="819055087" sldId="259"/>
            <ac:picMk id="13" creationId="{09EA1F5E-41E7-4BCF-8871-48C5AB3EDC52}"/>
          </ac:picMkLst>
        </pc:picChg>
        <pc:picChg chg="add mod ord modCrop">
          <ac:chgData name="Brian Clark" userId="7df161e457b552b7" providerId="LiveId" clId="{87D2727D-8855-4B8C-B9F7-EFC08707D227}" dt="2018-07-15T22:03:13.488" v="5810" actId="1076"/>
          <ac:picMkLst>
            <pc:docMk/>
            <pc:sldMk cId="819055087" sldId="259"/>
            <ac:picMk id="16" creationId="{0FEBBE47-322E-45BA-BE05-E1195758BD2B}"/>
          </ac:picMkLst>
        </pc:picChg>
        <pc:cxnChg chg="add del mod">
          <ac:chgData name="Brian Clark" userId="7df161e457b552b7" providerId="LiveId" clId="{87D2727D-8855-4B8C-B9F7-EFC08707D227}" dt="2018-07-15T21:01:04.156" v="5496"/>
          <ac:cxnSpMkLst>
            <pc:docMk/>
            <pc:sldMk cId="819055087" sldId="259"/>
            <ac:cxnSpMk id="11" creationId="{7F52BDB8-990E-472E-A5FB-2332306EA6A4}"/>
          </ac:cxnSpMkLst>
        </pc:cxnChg>
        <pc:cxnChg chg="add">
          <ac:chgData name="Brian Clark" userId="7df161e457b552b7" providerId="LiveId" clId="{87D2727D-8855-4B8C-B9F7-EFC08707D227}" dt="2018-07-15T21:01:04.529" v="5497"/>
          <ac:cxnSpMkLst>
            <pc:docMk/>
            <pc:sldMk cId="819055087" sldId="259"/>
            <ac:cxnSpMk id="14" creationId="{CE506233-D19D-4129-9CD9-8D66494CAFDA}"/>
          </ac:cxnSpMkLst>
        </pc:cxnChg>
      </pc:sldChg>
      <pc:sldChg chg="modSp add modTransition modNotesTx">
        <pc:chgData name="Brian Clark" userId="7df161e457b552b7" providerId="LiveId" clId="{87D2727D-8855-4B8C-B9F7-EFC08707D227}" dt="2018-07-14T18:44:59.255" v="5435" actId="255"/>
        <pc:sldMkLst>
          <pc:docMk/>
          <pc:sldMk cId="4150405443" sldId="260"/>
        </pc:sldMkLst>
        <pc:spChg chg="mod">
          <ac:chgData name="Brian Clark" userId="7df161e457b552b7" providerId="LiveId" clId="{87D2727D-8855-4B8C-B9F7-EFC08707D227}" dt="2018-07-14T18:36:27.277" v="5393" actId="20577"/>
          <ac:spMkLst>
            <pc:docMk/>
            <pc:sldMk cId="4150405443" sldId="260"/>
            <ac:spMk id="2" creationId="{018D195F-E348-4730-ADF0-FB303A938E4B}"/>
          </ac:spMkLst>
        </pc:spChg>
        <pc:spChg chg="mod">
          <ac:chgData name="Brian Clark" userId="7df161e457b552b7" providerId="LiveId" clId="{87D2727D-8855-4B8C-B9F7-EFC08707D227}" dt="2018-07-14T18:44:59.255" v="5435" actId="255"/>
          <ac:spMkLst>
            <pc:docMk/>
            <pc:sldMk cId="4150405443" sldId="260"/>
            <ac:spMk id="3" creationId="{5A567012-8BBB-4849-9825-8FC42CF0F194}"/>
          </ac:spMkLst>
        </pc:spChg>
      </pc:sldChg>
      <pc:sldChg chg="modSp add del">
        <pc:chgData name="Brian Clark" userId="7df161e457b552b7" providerId="LiveId" clId="{87D2727D-8855-4B8C-B9F7-EFC08707D227}" dt="2018-07-14T17:27:52.416" v="887" actId="2696"/>
        <pc:sldMkLst>
          <pc:docMk/>
          <pc:sldMk cId="2905817741" sldId="261"/>
        </pc:sldMkLst>
        <pc:spChg chg="mod">
          <ac:chgData name="Brian Clark" userId="7df161e457b552b7" providerId="LiveId" clId="{87D2727D-8855-4B8C-B9F7-EFC08707D227}" dt="2018-07-14T17:27:08.278" v="865" actId="20577"/>
          <ac:spMkLst>
            <pc:docMk/>
            <pc:sldMk cId="2905817741" sldId="261"/>
            <ac:spMk id="2" creationId="{D4440A7C-BD07-470D-A5BE-9A37DAACEC2F}"/>
          </ac:spMkLst>
        </pc:spChg>
      </pc:sldChg>
      <pc:sldChg chg="modSp add modTransition modAnim modNotesTx">
        <pc:chgData name="Brian Clark" userId="7df161e457b552b7" providerId="LiveId" clId="{87D2727D-8855-4B8C-B9F7-EFC08707D227}" dt="2018-07-14T18:37:56.494" v="5417" actId="20577"/>
        <pc:sldMkLst>
          <pc:docMk/>
          <pc:sldMk cId="3897884923" sldId="262"/>
        </pc:sldMkLst>
        <pc:spChg chg="mod">
          <ac:chgData name="Brian Clark" userId="7df161e457b552b7" providerId="LiveId" clId="{87D2727D-8855-4B8C-B9F7-EFC08707D227}" dt="2018-07-14T17:26:56.126" v="857" actId="20577"/>
          <ac:spMkLst>
            <pc:docMk/>
            <pc:sldMk cId="3897884923" sldId="262"/>
            <ac:spMk id="2" creationId="{BED3C925-5203-4049-A708-7DB00918DE6F}"/>
          </ac:spMkLst>
        </pc:spChg>
        <pc:spChg chg="mod">
          <ac:chgData name="Brian Clark" userId="7df161e457b552b7" providerId="LiveId" clId="{87D2727D-8855-4B8C-B9F7-EFC08707D227}" dt="2018-07-14T18:26:15.476" v="5318" actId="113"/>
          <ac:spMkLst>
            <pc:docMk/>
            <pc:sldMk cId="3897884923" sldId="262"/>
            <ac:spMk id="3" creationId="{5E198FAE-1E0B-434B-9338-B459AF88B852}"/>
          </ac:spMkLst>
        </pc:spChg>
      </pc:sldChg>
      <pc:sldChg chg="modSp add modTransition modNotesTx">
        <pc:chgData name="Brian Clark" userId="7df161e457b552b7" providerId="LiveId" clId="{87D2727D-8855-4B8C-B9F7-EFC08707D227}" dt="2018-07-14T18:38:01.101" v="5427" actId="20577"/>
        <pc:sldMkLst>
          <pc:docMk/>
          <pc:sldMk cId="1986394168" sldId="263"/>
        </pc:sldMkLst>
        <pc:spChg chg="mod">
          <ac:chgData name="Brian Clark" userId="7df161e457b552b7" providerId="LiveId" clId="{87D2727D-8855-4B8C-B9F7-EFC08707D227}" dt="2018-07-14T17:27:19.423" v="886" actId="20577"/>
          <ac:spMkLst>
            <pc:docMk/>
            <pc:sldMk cId="1986394168" sldId="263"/>
            <ac:spMk id="2" creationId="{8DB4D9E7-0652-44B3-9715-18A2E5BFF75E}"/>
          </ac:spMkLst>
        </pc:spChg>
        <pc:spChg chg="mod">
          <ac:chgData name="Brian Clark" userId="7df161e457b552b7" providerId="LiveId" clId="{87D2727D-8855-4B8C-B9F7-EFC08707D227}" dt="2018-07-14T17:57:24.722" v="4650" actId="20577"/>
          <ac:spMkLst>
            <pc:docMk/>
            <pc:sldMk cId="1986394168" sldId="263"/>
            <ac:spMk id="3" creationId="{BB48A19B-353D-4A6F-B656-1CCC81F54A3C}"/>
          </ac:spMkLst>
        </pc:spChg>
      </pc:sldChg>
      <pc:sldChg chg="add del">
        <pc:chgData name="Brian Clark" userId="7df161e457b552b7" providerId="LiveId" clId="{87D2727D-8855-4B8C-B9F7-EFC08707D227}" dt="2018-07-14T17:21:54.976" v="626"/>
        <pc:sldMkLst>
          <pc:docMk/>
          <pc:sldMk cId="2066510221" sldId="264"/>
        </pc:sldMkLst>
      </pc:sldChg>
      <pc:sldChg chg="addSp delSp modSp add modTransition">
        <pc:chgData name="Brian Clark" userId="7df161e457b552b7" providerId="LiveId" clId="{87D2727D-8855-4B8C-B9F7-EFC08707D227}" dt="2018-07-14T18:32:20.900" v="5381" actId="1076"/>
        <pc:sldMkLst>
          <pc:docMk/>
          <pc:sldMk cId="4148712445" sldId="264"/>
        </pc:sldMkLst>
        <pc:spChg chg="add del mod">
          <ac:chgData name="Brian Clark" userId="7df161e457b552b7" providerId="LiveId" clId="{87D2727D-8855-4B8C-B9F7-EFC08707D227}" dt="2018-07-14T18:15:27.378" v="4749"/>
          <ac:spMkLst>
            <pc:docMk/>
            <pc:sldMk cId="4148712445" sldId="264"/>
            <ac:spMk id="2" creationId="{80E78991-DD12-4E03-BBCE-71564CF964ED}"/>
          </ac:spMkLst>
        </pc:spChg>
        <pc:spChg chg="del">
          <ac:chgData name="Brian Clark" userId="7df161e457b552b7" providerId="LiveId" clId="{87D2727D-8855-4B8C-B9F7-EFC08707D227}" dt="2018-07-14T17:58:37.911" v="4660" actId="931"/>
          <ac:spMkLst>
            <pc:docMk/>
            <pc:sldMk cId="4148712445" sldId="264"/>
            <ac:spMk id="3" creationId="{B8FE7770-C134-4404-A51C-477906BE62FF}"/>
          </ac:spMkLst>
        </pc:spChg>
        <pc:spChg chg="add del mod">
          <ac:chgData name="Brian Clark" userId="7df161e457b552b7" providerId="LiveId" clId="{87D2727D-8855-4B8C-B9F7-EFC08707D227}" dt="2018-07-14T18:13:29.531" v="4704" actId="478"/>
          <ac:spMkLst>
            <pc:docMk/>
            <pc:sldMk cId="4148712445" sldId="264"/>
            <ac:spMk id="10" creationId="{0D012FF3-31E2-455B-9DF5-AD092B224343}"/>
          </ac:spMkLst>
        </pc:spChg>
        <pc:spChg chg="add mod">
          <ac:chgData name="Brian Clark" userId="7df161e457b552b7" providerId="LiveId" clId="{87D2727D-8855-4B8C-B9F7-EFC08707D227}" dt="2018-07-14T18:14:12.636" v="4712" actId="14100"/>
          <ac:spMkLst>
            <pc:docMk/>
            <pc:sldMk cId="4148712445" sldId="264"/>
            <ac:spMk id="15" creationId="{14CB7C9F-C824-4A13-84B2-1230DC083105}"/>
          </ac:spMkLst>
        </pc:spChg>
        <pc:spChg chg="add mod">
          <ac:chgData name="Brian Clark" userId="7df161e457b552b7" providerId="LiveId" clId="{87D2727D-8855-4B8C-B9F7-EFC08707D227}" dt="2018-07-14T18:32:14.312" v="5380" actId="1076"/>
          <ac:spMkLst>
            <pc:docMk/>
            <pc:sldMk cId="4148712445" sldId="264"/>
            <ac:spMk id="18" creationId="{05F59DC7-DCA7-4E6B-826C-3B27FEB543FE}"/>
          </ac:spMkLst>
        </pc:spChg>
        <pc:spChg chg="add del mod">
          <ac:chgData name="Brian Clark" userId="7df161e457b552b7" providerId="LiveId" clId="{87D2727D-8855-4B8C-B9F7-EFC08707D227}" dt="2018-07-14T18:15:31.887" v="4751" actId="478"/>
          <ac:spMkLst>
            <pc:docMk/>
            <pc:sldMk cId="4148712445" sldId="264"/>
            <ac:spMk id="19" creationId="{AF0BFC94-2E89-4699-B809-C351999EC242}"/>
          </ac:spMkLst>
        </pc:spChg>
        <pc:spChg chg="add mod">
          <ac:chgData name="Brian Clark" userId="7df161e457b552b7" providerId="LiveId" clId="{87D2727D-8855-4B8C-B9F7-EFC08707D227}" dt="2018-07-14T18:32:20.900" v="5381" actId="1076"/>
          <ac:spMkLst>
            <pc:docMk/>
            <pc:sldMk cId="4148712445" sldId="264"/>
            <ac:spMk id="20" creationId="{92A8DF91-7A83-48AB-B3C7-4F138C86FEBB}"/>
          </ac:spMkLst>
        </pc:spChg>
        <pc:graphicFrameChg chg="add del mod">
          <ac:chgData name="Brian Clark" userId="7df161e457b552b7" providerId="LiveId" clId="{87D2727D-8855-4B8C-B9F7-EFC08707D227}" dt="2018-07-14T18:13:35.120" v="4707"/>
          <ac:graphicFrameMkLst>
            <pc:docMk/>
            <pc:sldMk cId="4148712445" sldId="264"/>
            <ac:graphicFrameMk id="12" creationId="{C9E84BD9-AB81-4BD8-A720-67B62F6F1966}"/>
          </ac:graphicFrameMkLst>
        </pc:graphicFrameChg>
        <pc:picChg chg="add del mod modCrop">
          <ac:chgData name="Brian Clark" userId="7df161e457b552b7" providerId="LiveId" clId="{87D2727D-8855-4B8C-B9F7-EFC08707D227}" dt="2018-07-14T17:59:40.224" v="4680"/>
          <ac:picMkLst>
            <pc:docMk/>
            <pc:sldMk cId="4148712445" sldId="264"/>
            <ac:picMk id="7" creationId="{1C8BBF0E-5D91-4B3A-9A56-E555C6A68675}"/>
          </ac:picMkLst>
        </pc:picChg>
        <pc:picChg chg="add del mod">
          <ac:chgData name="Brian Clark" userId="7df161e457b552b7" providerId="LiveId" clId="{87D2727D-8855-4B8C-B9F7-EFC08707D227}" dt="2018-07-14T18:13:32.221" v="4705" actId="478"/>
          <ac:picMkLst>
            <pc:docMk/>
            <pc:sldMk cId="4148712445" sldId="264"/>
            <ac:picMk id="9" creationId="{3BCF647E-1DC0-453D-AA66-0A3097B667EC}"/>
          </ac:picMkLst>
        </pc:picChg>
        <pc:picChg chg="add del mod">
          <ac:chgData name="Brian Clark" userId="7df161e457b552b7" providerId="LiveId" clId="{87D2727D-8855-4B8C-B9F7-EFC08707D227}" dt="2018-07-14T18:14:21.186" v="4718"/>
          <ac:picMkLst>
            <pc:docMk/>
            <pc:sldMk cId="4148712445" sldId="264"/>
            <ac:picMk id="11" creationId="{66E88E47-BD84-41C3-9175-370BDAC15942}"/>
          </ac:picMkLst>
        </pc:picChg>
        <pc:picChg chg="add del mod">
          <ac:chgData name="Brian Clark" userId="7df161e457b552b7" providerId="LiveId" clId="{87D2727D-8855-4B8C-B9F7-EFC08707D227}" dt="2018-07-14T18:14:14.524" v="4714"/>
          <ac:picMkLst>
            <pc:docMk/>
            <pc:sldMk cId="4148712445" sldId="264"/>
            <ac:picMk id="14" creationId="{11270BEF-F517-4A4A-AF3E-A318480A4AF2}"/>
          </ac:picMkLst>
        </pc:picChg>
        <pc:picChg chg="add del mod">
          <ac:chgData name="Brian Clark" userId="7df161e457b552b7" providerId="LiveId" clId="{87D2727D-8855-4B8C-B9F7-EFC08707D227}" dt="2018-07-14T18:31:28.809" v="5370" actId="478"/>
          <ac:picMkLst>
            <pc:docMk/>
            <pc:sldMk cId="4148712445" sldId="264"/>
            <ac:picMk id="16" creationId="{EB2FC633-2D9D-454C-89A9-AA32AD7863E9}"/>
          </ac:picMkLst>
        </pc:picChg>
        <pc:picChg chg="add mod">
          <ac:chgData name="Brian Clark" userId="7df161e457b552b7" providerId="LiveId" clId="{87D2727D-8855-4B8C-B9F7-EFC08707D227}" dt="2018-07-14T18:32:14.312" v="5380" actId="1076"/>
          <ac:picMkLst>
            <pc:docMk/>
            <pc:sldMk cId="4148712445" sldId="264"/>
            <ac:picMk id="17" creationId="{802EBEFF-77BA-4B1F-802E-38537EDE2658}"/>
          </ac:picMkLst>
        </pc:picChg>
        <pc:picChg chg="add mod">
          <ac:chgData name="Brian Clark" userId="7df161e457b552b7" providerId="LiveId" clId="{87D2727D-8855-4B8C-B9F7-EFC08707D227}" dt="2018-07-14T18:32:14.312" v="5380" actId="1076"/>
          <ac:picMkLst>
            <pc:docMk/>
            <pc:sldMk cId="4148712445" sldId="264"/>
            <ac:picMk id="22" creationId="{71530491-544D-477A-BBEF-F4CBF2D58941}"/>
          </ac:picMkLst>
        </pc:picChg>
      </pc:sldChg>
      <pc:sldChg chg="addSp delSp modSp add">
        <pc:chgData name="Brian Clark" userId="7df161e457b552b7" providerId="LiveId" clId="{87D2727D-8855-4B8C-B9F7-EFC08707D227}" dt="2018-07-15T21:37:16.776" v="5703" actId="14100"/>
        <pc:sldMkLst>
          <pc:docMk/>
          <pc:sldMk cId="3681650986" sldId="265"/>
        </pc:sldMkLst>
        <pc:spChg chg="mod">
          <ac:chgData name="Brian Clark" userId="7df161e457b552b7" providerId="LiveId" clId="{87D2727D-8855-4B8C-B9F7-EFC08707D227}" dt="2018-07-15T21:35:14.733" v="5653" actId="20577"/>
          <ac:spMkLst>
            <pc:docMk/>
            <pc:sldMk cId="3681650986" sldId="265"/>
            <ac:spMk id="2" creationId="{02E5BE80-41E7-40F3-B7B3-8A15468A0F04}"/>
          </ac:spMkLst>
        </pc:spChg>
        <pc:spChg chg="add mod">
          <ac:chgData name="Brian Clark" userId="7df161e457b552b7" providerId="LiveId" clId="{87D2727D-8855-4B8C-B9F7-EFC08707D227}" dt="2018-07-15T21:36:11.693" v="5669" actId="1076"/>
          <ac:spMkLst>
            <pc:docMk/>
            <pc:sldMk cId="3681650986" sldId="265"/>
            <ac:spMk id="11" creationId="{CD6ADC14-DC87-41F5-885B-A31A6E0A1E5D}"/>
          </ac:spMkLst>
        </pc:spChg>
        <pc:spChg chg="del">
          <ac:chgData name="Brian Clark" userId="7df161e457b552b7" providerId="LiveId" clId="{87D2727D-8855-4B8C-B9F7-EFC08707D227}" dt="2018-07-15T21:25:30.523" v="5509" actId="478"/>
          <ac:spMkLst>
            <pc:docMk/>
            <pc:sldMk cId="3681650986" sldId="265"/>
            <ac:spMk id="15" creationId="{A195AB7F-9F99-4A0E-97D4-F04422FD8A8E}"/>
          </ac:spMkLst>
        </pc:spChg>
        <pc:spChg chg="add mod">
          <ac:chgData name="Brian Clark" userId="7df161e457b552b7" providerId="LiveId" clId="{87D2727D-8855-4B8C-B9F7-EFC08707D227}" dt="2018-07-15T21:36:40.024" v="5689" actId="20577"/>
          <ac:spMkLst>
            <pc:docMk/>
            <pc:sldMk cId="3681650986" sldId="265"/>
            <ac:spMk id="17" creationId="{4245C9EB-59CD-4FCA-8A5E-31FE7DEFF943}"/>
          </ac:spMkLst>
        </pc:spChg>
        <pc:spChg chg="add mod">
          <ac:chgData name="Brian Clark" userId="7df161e457b552b7" providerId="LiveId" clId="{87D2727D-8855-4B8C-B9F7-EFC08707D227}" dt="2018-07-15T21:37:06.900" v="5701" actId="1076"/>
          <ac:spMkLst>
            <pc:docMk/>
            <pc:sldMk cId="3681650986" sldId="265"/>
            <ac:spMk id="19" creationId="{FE4B27DD-5A43-4366-9BAB-7AE9A037E35C}"/>
          </ac:spMkLst>
        </pc:spChg>
        <pc:picChg chg="add mod modCrop">
          <ac:chgData name="Brian Clark" userId="7df161e457b552b7" providerId="LiveId" clId="{87D2727D-8855-4B8C-B9F7-EFC08707D227}" dt="2018-07-15T21:28:26.834" v="5532" actId="1076"/>
          <ac:picMkLst>
            <pc:docMk/>
            <pc:sldMk cId="3681650986" sldId="265"/>
            <ac:picMk id="3" creationId="{F070E468-E401-4430-9014-638B30FAF3DF}"/>
          </ac:picMkLst>
        </pc:picChg>
        <pc:picChg chg="add mod modCrop">
          <ac:chgData name="Brian Clark" userId="7df161e457b552b7" providerId="LiveId" clId="{87D2727D-8855-4B8C-B9F7-EFC08707D227}" dt="2018-07-15T21:28:22.304" v="5531" actId="1076"/>
          <ac:picMkLst>
            <pc:docMk/>
            <pc:sldMk cId="3681650986" sldId="265"/>
            <ac:picMk id="6" creationId="{CC52DB43-36F5-4B40-8DE6-651E3545A9BF}"/>
          </ac:picMkLst>
        </pc:picChg>
        <pc:picChg chg="del">
          <ac:chgData name="Brian Clark" userId="7df161e457b552b7" providerId="LiveId" clId="{87D2727D-8855-4B8C-B9F7-EFC08707D227}" dt="2018-07-15T21:25:29.016" v="5508" actId="478"/>
          <ac:picMkLst>
            <pc:docMk/>
            <pc:sldMk cId="3681650986" sldId="265"/>
            <ac:picMk id="16" creationId="{0FEBBE47-322E-45BA-BE05-E1195758BD2B}"/>
          </ac:picMkLst>
        </pc:picChg>
        <pc:cxnChg chg="add mod">
          <ac:chgData name="Brian Clark" userId="7df161e457b552b7" providerId="LiveId" clId="{87D2727D-8855-4B8C-B9F7-EFC08707D227}" dt="2018-07-15T21:35:31.755" v="5655" actId="14100"/>
          <ac:cxnSpMkLst>
            <pc:docMk/>
            <pc:sldMk cId="3681650986" sldId="265"/>
            <ac:cxnSpMk id="10" creationId="{550D7005-9FBF-43A2-B6B8-25DAC3E75CDC}"/>
          </ac:cxnSpMkLst>
        </pc:cxnChg>
        <pc:cxnChg chg="add mod">
          <ac:chgData name="Brian Clark" userId="7df161e457b552b7" providerId="LiveId" clId="{87D2727D-8855-4B8C-B9F7-EFC08707D227}" dt="2018-07-15T21:36:32.179" v="5672" actId="14100"/>
          <ac:cxnSpMkLst>
            <pc:docMk/>
            <pc:sldMk cId="3681650986" sldId="265"/>
            <ac:cxnSpMk id="13" creationId="{48B67A27-50E9-488F-AE8A-B8169006AEE0}"/>
          </ac:cxnSpMkLst>
        </pc:cxnChg>
        <pc:cxnChg chg="del">
          <ac:chgData name="Brian Clark" userId="7df161e457b552b7" providerId="LiveId" clId="{87D2727D-8855-4B8C-B9F7-EFC08707D227}" dt="2018-07-15T21:25:31.424" v="5510" actId="478"/>
          <ac:cxnSpMkLst>
            <pc:docMk/>
            <pc:sldMk cId="3681650986" sldId="265"/>
            <ac:cxnSpMk id="14" creationId="{CE506233-D19D-4129-9CD9-8D66494CAFDA}"/>
          </ac:cxnSpMkLst>
        </pc:cxnChg>
        <pc:cxnChg chg="add mod">
          <ac:chgData name="Brian Clark" userId="7df161e457b552b7" providerId="LiveId" clId="{87D2727D-8855-4B8C-B9F7-EFC08707D227}" dt="2018-07-15T21:37:16.776" v="5703" actId="14100"/>
          <ac:cxnSpMkLst>
            <pc:docMk/>
            <pc:sldMk cId="3681650986" sldId="265"/>
            <ac:cxnSpMk id="18" creationId="{FE0BF2AD-F367-4B02-B89A-714B1593972C}"/>
          </ac:cxnSpMkLst>
        </pc:cxnChg>
      </pc:sldChg>
      <pc:sldChg chg="addSp delSp modSp add">
        <pc:chgData name="Brian Clark" userId="7df161e457b552b7" providerId="LiveId" clId="{87D2727D-8855-4B8C-B9F7-EFC08707D227}" dt="2018-07-15T21:37:41.532" v="5766" actId="20577"/>
        <pc:sldMkLst>
          <pc:docMk/>
          <pc:sldMk cId="154113462" sldId="266"/>
        </pc:sldMkLst>
        <pc:spChg chg="mod">
          <ac:chgData name="Brian Clark" userId="7df161e457b552b7" providerId="LiveId" clId="{87D2727D-8855-4B8C-B9F7-EFC08707D227}" dt="2018-07-15T21:37:41.532" v="5766" actId="20577"/>
          <ac:spMkLst>
            <pc:docMk/>
            <pc:sldMk cId="154113462" sldId="266"/>
            <ac:spMk id="2" creationId="{02E5BE80-41E7-40F3-B7B3-8A15468A0F04}"/>
          </ac:spMkLst>
        </pc:spChg>
        <pc:picChg chg="del">
          <ac:chgData name="Brian Clark" userId="7df161e457b552b7" providerId="LiveId" clId="{87D2727D-8855-4B8C-B9F7-EFC08707D227}" dt="2018-07-15T21:30:39.910" v="5549" actId="478"/>
          <ac:picMkLst>
            <pc:docMk/>
            <pc:sldMk cId="154113462" sldId="266"/>
            <ac:picMk id="3" creationId="{F070E468-E401-4430-9014-638B30FAF3DF}"/>
          </ac:picMkLst>
        </pc:picChg>
        <pc:picChg chg="del">
          <ac:chgData name="Brian Clark" userId="7df161e457b552b7" providerId="LiveId" clId="{87D2727D-8855-4B8C-B9F7-EFC08707D227}" dt="2018-07-15T21:30:40.487" v="5550" actId="478"/>
          <ac:picMkLst>
            <pc:docMk/>
            <pc:sldMk cId="154113462" sldId="266"/>
            <ac:picMk id="6" creationId="{CC52DB43-36F5-4B40-8DE6-651E3545A9BF}"/>
          </ac:picMkLst>
        </pc:picChg>
        <pc:picChg chg="add mod modCrop">
          <ac:chgData name="Brian Clark" userId="7df161e457b552b7" providerId="LiveId" clId="{87D2727D-8855-4B8C-B9F7-EFC08707D227}" dt="2018-07-15T21:31:36.062" v="5561" actId="1076"/>
          <ac:picMkLst>
            <pc:docMk/>
            <pc:sldMk cId="154113462" sldId="266"/>
            <ac:picMk id="7" creationId="{E6C0B4A9-DFB4-4181-A867-7A80885FD2FD}"/>
          </ac:picMkLst>
        </pc:picChg>
      </pc:sldChg>
      <pc:sldChg chg="addSp delSp modSp add">
        <pc:chgData name="Brian Clark" userId="7df161e457b552b7" providerId="LiveId" clId="{87D2727D-8855-4B8C-B9F7-EFC08707D227}" dt="2018-07-15T22:03:47.147" v="5813" actId="1076"/>
        <pc:sldMkLst>
          <pc:docMk/>
          <pc:sldMk cId="1136519023" sldId="267"/>
        </pc:sldMkLst>
        <pc:spChg chg="mod">
          <ac:chgData name="Brian Clark" userId="7df161e457b552b7" providerId="LiveId" clId="{87D2727D-8855-4B8C-B9F7-EFC08707D227}" dt="2018-07-15T21:32:21.031" v="5609" actId="20577"/>
          <ac:spMkLst>
            <pc:docMk/>
            <pc:sldMk cId="1136519023" sldId="267"/>
            <ac:spMk id="2" creationId="{02E5BE80-41E7-40F3-B7B3-8A15468A0F04}"/>
          </ac:spMkLst>
        </pc:spChg>
        <pc:spChg chg="add mod">
          <ac:chgData name="Brian Clark" userId="7df161e457b552b7" providerId="LiveId" clId="{87D2727D-8855-4B8C-B9F7-EFC08707D227}" dt="2018-07-15T22:03:47.147" v="5813" actId="1076"/>
          <ac:spMkLst>
            <pc:docMk/>
            <pc:sldMk cId="1136519023" sldId="267"/>
            <ac:spMk id="8" creationId="{2A4CAF4B-3012-46A7-A211-AF5E8F5258E9}"/>
          </ac:spMkLst>
        </pc:spChg>
        <pc:spChg chg="add">
          <ac:chgData name="Brian Clark" userId="7df161e457b552b7" providerId="LiveId" clId="{87D2727D-8855-4B8C-B9F7-EFC08707D227}" dt="2018-07-15T22:03:27.779" v="5812"/>
          <ac:spMkLst>
            <pc:docMk/>
            <pc:sldMk cId="1136519023" sldId="267"/>
            <ac:spMk id="9" creationId="{4FBB394E-55B8-4AB5-ADA0-BAF5C433C751}"/>
          </ac:spMkLst>
        </pc:spChg>
        <pc:spChg chg="del">
          <ac:chgData name="Brian Clark" userId="7df161e457b552b7" providerId="LiveId" clId="{87D2727D-8855-4B8C-B9F7-EFC08707D227}" dt="2018-07-15T21:31:47.017" v="5565" actId="478"/>
          <ac:spMkLst>
            <pc:docMk/>
            <pc:sldMk cId="1136519023" sldId="267"/>
            <ac:spMk id="15" creationId="{A195AB7F-9F99-4A0E-97D4-F04422FD8A8E}"/>
          </ac:spMkLst>
        </pc:spChg>
        <pc:picChg chg="add mod modCrop">
          <ac:chgData name="Brian Clark" userId="7df161e457b552b7" providerId="LiveId" clId="{87D2727D-8855-4B8C-B9F7-EFC08707D227}" dt="2018-07-15T22:03:47.147" v="5813" actId="1076"/>
          <ac:picMkLst>
            <pc:docMk/>
            <pc:sldMk cId="1136519023" sldId="267"/>
            <ac:picMk id="3" creationId="{E8CE121A-A1D7-40AF-ABBC-9E0C86162924}"/>
          </ac:picMkLst>
        </pc:picChg>
        <pc:picChg chg="add mod modCrop">
          <ac:chgData name="Brian Clark" userId="7df161e457b552b7" providerId="LiveId" clId="{87D2727D-8855-4B8C-B9F7-EFC08707D227}" dt="2018-07-15T22:03:47.147" v="5813" actId="1076"/>
          <ac:picMkLst>
            <pc:docMk/>
            <pc:sldMk cId="1136519023" sldId="267"/>
            <ac:picMk id="6" creationId="{49D1773F-FC62-407D-95E6-D925B6CFF9DA}"/>
          </ac:picMkLst>
        </pc:picChg>
        <pc:picChg chg="del">
          <ac:chgData name="Brian Clark" userId="7df161e457b552b7" providerId="LiveId" clId="{87D2727D-8855-4B8C-B9F7-EFC08707D227}" dt="2018-07-15T21:31:41.143" v="5563" actId="478"/>
          <ac:picMkLst>
            <pc:docMk/>
            <pc:sldMk cId="1136519023" sldId="267"/>
            <ac:picMk id="16" creationId="{0FEBBE47-322E-45BA-BE05-E1195758BD2B}"/>
          </ac:picMkLst>
        </pc:picChg>
        <pc:cxnChg chg="add mod">
          <ac:chgData name="Brian Clark" userId="7df161e457b552b7" providerId="LiveId" clId="{87D2727D-8855-4B8C-B9F7-EFC08707D227}" dt="2018-07-15T22:03:47.147" v="5813" actId="1076"/>
          <ac:cxnSpMkLst>
            <pc:docMk/>
            <pc:sldMk cId="1136519023" sldId="267"/>
            <ac:cxnSpMk id="7" creationId="{1A360DA2-559B-4C21-8B87-A267DCCE8AE0}"/>
          </ac:cxnSpMkLst>
        </pc:cxnChg>
        <pc:cxnChg chg="del">
          <ac:chgData name="Brian Clark" userId="7df161e457b552b7" providerId="LiveId" clId="{87D2727D-8855-4B8C-B9F7-EFC08707D227}" dt="2018-07-15T21:31:44.023" v="5564" actId="478"/>
          <ac:cxnSpMkLst>
            <pc:docMk/>
            <pc:sldMk cId="1136519023" sldId="267"/>
            <ac:cxnSpMk id="14" creationId="{CE506233-D19D-4129-9CD9-8D66494CAFDA}"/>
          </ac:cxnSpMkLst>
        </pc:cxnChg>
      </pc:sldChg>
      <pc:sldChg chg="add del">
        <pc:chgData name="Brian Clark" userId="7df161e457b552b7" providerId="LiveId" clId="{87D2727D-8855-4B8C-B9F7-EFC08707D227}" dt="2018-07-15T21:30:43.855" v="5552"/>
        <pc:sldMkLst>
          <pc:docMk/>
          <pc:sldMk cId="2416404169" sldId="267"/>
        </pc:sldMkLst>
      </pc:sldChg>
      <pc:sldChg chg="addSp delSp modSp add">
        <pc:chgData name="Brian Clark" userId="7df161e457b552b7" providerId="LiveId" clId="{87D2727D-8855-4B8C-B9F7-EFC08707D227}" dt="2018-07-15T21:33:58.485" v="5638" actId="20577"/>
        <pc:sldMkLst>
          <pc:docMk/>
          <pc:sldMk cId="1867899229" sldId="268"/>
        </pc:sldMkLst>
        <pc:spChg chg="mod">
          <ac:chgData name="Brian Clark" userId="7df161e457b552b7" providerId="LiveId" clId="{87D2727D-8855-4B8C-B9F7-EFC08707D227}" dt="2018-07-15T21:33:58.485" v="5638" actId="20577"/>
          <ac:spMkLst>
            <pc:docMk/>
            <pc:sldMk cId="1867899229" sldId="268"/>
            <ac:spMk id="2" creationId="{02E5BE80-41E7-40F3-B7B3-8A15468A0F04}"/>
          </ac:spMkLst>
        </pc:spChg>
        <pc:picChg chg="add mod modCrop">
          <ac:chgData name="Brian Clark" userId="7df161e457b552b7" providerId="LiveId" clId="{87D2727D-8855-4B8C-B9F7-EFC08707D227}" dt="2018-07-15T21:33:45.161" v="5624" actId="1076"/>
          <ac:picMkLst>
            <pc:docMk/>
            <pc:sldMk cId="1867899229" sldId="268"/>
            <ac:picMk id="3" creationId="{269FAD06-7584-4A68-A866-49E079EE4844}"/>
          </ac:picMkLst>
        </pc:picChg>
        <pc:picChg chg="del">
          <ac:chgData name="Brian Clark" userId="7df161e457b552b7" providerId="LiveId" clId="{87D2727D-8855-4B8C-B9F7-EFC08707D227}" dt="2018-07-15T21:32:38.809" v="5613" actId="478"/>
          <ac:picMkLst>
            <pc:docMk/>
            <pc:sldMk cId="1867899229" sldId="268"/>
            <ac:picMk id="7" creationId="{E6C0B4A9-DFB4-4181-A867-7A80885FD2FD}"/>
          </ac:picMkLst>
        </pc:picChg>
      </pc:sldChg>
      <pc:sldChg chg="add del">
        <pc:chgData name="Brian Clark" userId="7df161e457b552b7" providerId="LiveId" clId="{87D2727D-8855-4B8C-B9F7-EFC08707D227}" dt="2018-07-15T21:32:34.527" v="5611"/>
        <pc:sldMkLst>
          <pc:docMk/>
          <pc:sldMk cId="2137721149" sldId="268"/>
        </pc:sldMkLst>
      </pc:sldChg>
      <pc:sldChg chg="delSp add del">
        <pc:chgData name="Brian Clark" userId="7df161e457b552b7" providerId="LiveId" clId="{87D2727D-8855-4B8C-B9F7-EFC08707D227}" dt="2018-07-15T21:34:18.272" v="5639" actId="2696"/>
        <pc:sldMkLst>
          <pc:docMk/>
          <pc:sldMk cId="207345605" sldId="269"/>
        </pc:sldMkLst>
        <pc:picChg chg="del">
          <ac:chgData name="Brian Clark" userId="7df161e457b552b7" providerId="LiveId" clId="{87D2727D-8855-4B8C-B9F7-EFC08707D227}" dt="2018-07-15T21:33:50.952" v="5626" actId="478"/>
          <ac:picMkLst>
            <pc:docMk/>
            <pc:sldMk cId="207345605" sldId="269"/>
            <ac:picMk id="3" creationId="{269FAD06-7584-4A68-A866-49E079EE4844}"/>
          </ac:picMkLst>
        </pc:picChg>
      </pc:sldChg>
      <pc:sldMasterChg chg="modSldLayout">
        <pc:chgData name="Brian Clark" userId="7df161e457b552b7" providerId="LiveId" clId="{87D2727D-8855-4B8C-B9F7-EFC08707D227}" dt="2018-07-14T18:31:16.402" v="5369" actId="1037"/>
        <pc:sldMasterMkLst>
          <pc:docMk/>
          <pc:sldMasterMk cId="3349539837" sldId="2147483660"/>
        </pc:sldMasterMkLst>
        <pc:sldLayoutChg chg="addSp delSp modSp">
          <pc:chgData name="Brian Clark" userId="7df161e457b552b7" providerId="LiveId" clId="{87D2727D-8855-4B8C-B9F7-EFC08707D227}" dt="2018-07-14T17:07:47.791" v="311" actId="207"/>
          <pc:sldLayoutMkLst>
            <pc:docMk/>
            <pc:sldMasterMk cId="3349539837" sldId="2147483660"/>
            <pc:sldLayoutMk cId="3945505871" sldId="2147483661"/>
          </pc:sldLayoutMkLst>
          <pc:spChg chg="mod">
            <ac:chgData name="Brian Clark" userId="7df161e457b552b7" providerId="LiveId" clId="{87D2727D-8855-4B8C-B9F7-EFC08707D227}" dt="2018-07-14T17:07:47.791" v="311" actId="207"/>
            <ac:spMkLst>
              <pc:docMk/>
              <pc:sldMasterMk cId="3349539837" sldId="2147483660"/>
              <pc:sldLayoutMk cId="3945505871" sldId="2147483661"/>
              <ac:spMk id="2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7:07:45.030" v="310" actId="207"/>
            <ac:spMkLst>
              <pc:docMk/>
              <pc:sldMasterMk cId="3349539837" sldId="2147483660"/>
              <pc:sldLayoutMk cId="3945505871" sldId="2147483661"/>
              <ac:spMk id="3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6:53:55.687" v="277" actId="207"/>
            <ac:spMkLst>
              <pc:docMk/>
              <pc:sldMasterMk cId="3349539837" sldId="2147483660"/>
              <pc:sldLayoutMk cId="3945505871" sldId="2147483661"/>
              <ac:spMk id="4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6:53:55.687" v="277" actId="207"/>
            <ac:spMkLst>
              <pc:docMk/>
              <pc:sldMasterMk cId="3349539837" sldId="2147483660"/>
              <pc:sldLayoutMk cId="3945505871" sldId="2147483661"/>
              <ac:spMk id="5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6:53:55.687" v="277" actId="207"/>
            <ac:spMkLst>
              <pc:docMk/>
              <pc:sldMasterMk cId="3349539837" sldId="2147483660"/>
              <pc:sldLayoutMk cId="3945505871" sldId="2147483661"/>
              <ac:spMk id="6" creationId="{00000000-0000-0000-0000-000000000000}"/>
            </ac:spMkLst>
          </pc:spChg>
          <pc:spChg chg="add mod ord">
            <ac:chgData name="Brian Clark" userId="7df161e457b552b7" providerId="LiveId" clId="{87D2727D-8855-4B8C-B9F7-EFC08707D227}" dt="2018-07-14T16:54:09.558" v="279" actId="14100"/>
            <ac:spMkLst>
              <pc:docMk/>
              <pc:sldMasterMk cId="3349539837" sldId="2147483660"/>
              <pc:sldLayoutMk cId="3945505871" sldId="2147483661"/>
              <ac:spMk id="12" creationId="{BF6B8CDE-830B-4A30-BFB1-C91DE987BD64}"/>
            </ac:spMkLst>
          </pc:spChg>
          <pc:spChg chg="del">
            <ac:chgData name="Brian Clark" userId="7df161e457b552b7" providerId="LiveId" clId="{87D2727D-8855-4B8C-B9F7-EFC08707D227}" dt="2018-07-14T16:40:46.336" v="0" actId="478"/>
            <ac:spMkLst>
              <pc:docMk/>
              <pc:sldMasterMk cId="3349539837" sldId="2147483660"/>
              <pc:sldLayoutMk cId="3945505871" sldId="2147483661"/>
              <ac:spMk id="21" creationId="{B041548C-9062-4D4E-ABB7-8FCDB4AE4D6B}"/>
            </ac:spMkLst>
          </pc:spChg>
          <pc:picChg chg="add del mod ord modCrop">
            <ac:chgData name="Brian Clark" userId="7df161e457b552b7" providerId="LiveId" clId="{87D2727D-8855-4B8C-B9F7-EFC08707D227}" dt="2018-07-14T17:05:43.325" v="280" actId="478"/>
            <ac:picMkLst>
              <pc:docMk/>
              <pc:sldMasterMk cId="3349539837" sldId="2147483660"/>
              <pc:sldLayoutMk cId="3945505871" sldId="2147483661"/>
              <ac:picMk id="8" creationId="{C0854715-4DA7-404D-BDE4-0C1889DA3253}"/>
            </ac:picMkLst>
          </pc:picChg>
          <pc:picChg chg="add mod ord modCrop">
            <ac:chgData name="Brian Clark" userId="7df161e457b552b7" providerId="LiveId" clId="{87D2727D-8855-4B8C-B9F7-EFC08707D227}" dt="2018-07-14T17:07:31.267" v="307" actId="1076"/>
            <ac:picMkLst>
              <pc:docMk/>
              <pc:sldMasterMk cId="3349539837" sldId="2147483660"/>
              <pc:sldLayoutMk cId="3945505871" sldId="2147483661"/>
              <ac:picMk id="10" creationId="{818A964A-13A2-45EB-B6B4-1F9AF0BD6E45}"/>
            </ac:picMkLst>
          </pc:picChg>
          <pc:picChg chg="del">
            <ac:chgData name="Brian Clark" userId="7df161e457b552b7" providerId="LiveId" clId="{87D2727D-8855-4B8C-B9F7-EFC08707D227}" dt="2018-07-14T16:40:47.823" v="1" actId="478"/>
            <ac:picMkLst>
              <pc:docMk/>
              <pc:sldMasterMk cId="3349539837" sldId="2147483660"/>
              <pc:sldLayoutMk cId="3945505871" sldId="2147483661"/>
              <ac:picMk id="20" creationId="{B775EAC9-E6DE-4045-840C-339C8E6D2DE8}"/>
            </ac:picMkLst>
          </pc:picChg>
          <pc:picChg chg="mod">
            <ac:chgData name="Brian Clark" userId="7df161e457b552b7" providerId="LiveId" clId="{87D2727D-8855-4B8C-B9F7-EFC08707D227}" dt="2018-07-14T16:41:23.062" v="9" actId="1076"/>
            <ac:picMkLst>
              <pc:docMk/>
              <pc:sldMasterMk cId="3349539837" sldId="2147483660"/>
              <pc:sldLayoutMk cId="3945505871" sldId="2147483661"/>
              <ac:picMk id="22" creationId="{C4EBAE0C-5DEE-4286-9AF1-7F44C19546E2}"/>
            </ac:picMkLst>
          </pc:picChg>
        </pc:sldLayoutChg>
        <pc:sldLayoutChg chg="addSp delSp modSp">
          <pc:chgData name="Brian Clark" userId="7df161e457b552b7" providerId="LiveId" clId="{87D2727D-8855-4B8C-B9F7-EFC08707D227}" dt="2018-07-14T18:31:16.402" v="5369" actId="1037"/>
          <pc:sldLayoutMkLst>
            <pc:docMk/>
            <pc:sldMasterMk cId="3349539837" sldId="2147483660"/>
            <pc:sldLayoutMk cId="4006906378" sldId="2147483662"/>
          </pc:sldLayoutMkLst>
          <pc:spChg chg="mod">
            <ac:chgData name="Brian Clark" userId="7df161e457b552b7" providerId="LiveId" clId="{87D2727D-8855-4B8C-B9F7-EFC08707D227}" dt="2018-07-14T16:51:11.321" v="270" actId="207"/>
            <ac:spMkLst>
              <pc:docMk/>
              <pc:sldMasterMk cId="3349539837" sldId="2147483660"/>
              <pc:sldLayoutMk cId="4006906378" sldId="2147483662"/>
              <ac:spMk id="2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6:51:16.502" v="271" actId="14100"/>
            <ac:spMkLst>
              <pc:docMk/>
              <pc:sldMasterMk cId="3349539837" sldId="2147483660"/>
              <pc:sldLayoutMk cId="4006906378" sldId="2147483662"/>
              <ac:spMk id="3" creationId="{00000000-0000-0000-0000-000000000000}"/>
            </ac:spMkLst>
          </pc:spChg>
          <pc:spChg chg="del">
            <ac:chgData name="Brian Clark" userId="7df161e457b552b7" providerId="LiveId" clId="{87D2727D-8855-4B8C-B9F7-EFC08707D227}" dt="2018-07-14T16:49:49.567" v="256" actId="478"/>
            <ac:spMkLst>
              <pc:docMk/>
              <pc:sldMasterMk cId="3349539837" sldId="2147483660"/>
              <pc:sldLayoutMk cId="4006906378" sldId="2147483662"/>
              <ac:spMk id="4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7:21:25.013" v="624" actId="114"/>
            <ac:spMkLst>
              <pc:docMk/>
              <pc:sldMasterMk cId="3349539837" sldId="2147483660"/>
              <pc:sldLayoutMk cId="4006906378" sldId="2147483662"/>
              <ac:spMk id="5" creationId="{00000000-0000-0000-0000-000000000000}"/>
            </ac:spMkLst>
          </pc:spChg>
          <pc:spChg chg="mod">
            <ac:chgData name="Brian Clark" userId="7df161e457b552b7" providerId="LiveId" clId="{87D2727D-8855-4B8C-B9F7-EFC08707D227}" dt="2018-07-14T16:50:24.464" v="261" actId="207"/>
            <ac:spMkLst>
              <pc:docMk/>
              <pc:sldMasterMk cId="3349539837" sldId="2147483660"/>
              <pc:sldLayoutMk cId="4006906378" sldId="2147483662"/>
              <ac:spMk id="6" creationId="{00000000-0000-0000-0000-000000000000}"/>
            </ac:spMkLst>
          </pc:spChg>
          <pc:spChg chg="add mod ord">
            <ac:chgData name="Brian Clark" userId="7df161e457b552b7" providerId="LiveId" clId="{87D2727D-8855-4B8C-B9F7-EFC08707D227}" dt="2018-07-14T16:49:37.393" v="254" actId="1076"/>
            <ac:spMkLst>
              <pc:docMk/>
              <pc:sldMasterMk cId="3349539837" sldId="2147483660"/>
              <pc:sldLayoutMk cId="4006906378" sldId="2147483662"/>
              <ac:spMk id="7" creationId="{7427806D-C371-4727-9F97-36FD39024217}"/>
            </ac:spMkLst>
          </pc:spChg>
          <pc:picChg chg="add del mod">
            <ac:chgData name="Brian Clark" userId="7df161e457b552b7" providerId="LiveId" clId="{87D2727D-8855-4B8C-B9F7-EFC08707D227}" dt="2018-07-14T18:10:15.015" v="4683" actId="478"/>
            <ac:picMkLst>
              <pc:docMk/>
              <pc:sldMasterMk cId="3349539837" sldId="2147483660"/>
              <pc:sldLayoutMk cId="4006906378" sldId="2147483662"/>
              <ac:picMk id="9" creationId="{F6962489-DE17-4CB4-9DCD-353C745BFB13}"/>
            </ac:picMkLst>
          </pc:picChg>
          <pc:picChg chg="add del mod modCrop">
            <ac:chgData name="Brian Clark" userId="7df161e457b552b7" providerId="LiveId" clId="{87D2727D-8855-4B8C-B9F7-EFC08707D227}" dt="2018-07-14T18:29:15.957" v="5320" actId="478"/>
            <ac:picMkLst>
              <pc:docMk/>
              <pc:sldMasterMk cId="3349539837" sldId="2147483660"/>
              <pc:sldLayoutMk cId="4006906378" sldId="2147483662"/>
              <ac:picMk id="11" creationId="{B59B336E-20E6-4DBB-8B0E-F2152DFBFFCE}"/>
            </ac:picMkLst>
          </pc:picChg>
          <pc:picChg chg="add mod modCrop">
            <ac:chgData name="Brian Clark" userId="7df161e457b552b7" providerId="LiveId" clId="{87D2727D-8855-4B8C-B9F7-EFC08707D227}" dt="2018-07-14T18:31:16.402" v="5369" actId="1037"/>
            <ac:picMkLst>
              <pc:docMk/>
              <pc:sldMasterMk cId="3349539837" sldId="2147483660"/>
              <pc:sldLayoutMk cId="4006906378" sldId="2147483662"/>
              <ac:picMk id="13" creationId="{82F93F66-69FE-4F97-A7AB-25820129863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651BB9-E456-442E-98C7-FF9CB846C6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63B4D-9B21-4FE9-8F6D-AD072803C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A018-03E3-4C95-81B1-33E533FF45D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68DAB-EADF-4E96-B915-647F806EF9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523B5-285E-4678-A622-83ED3E61B3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46A5-5D37-4549-A126-6E125D9E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2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46E6-1999-45B7-AFA2-32BED43BAE0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9A5E-3006-4D34-A57A-ABFE35D2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09A5E-3006-4D34-A57A-ABFE35D2E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8A964A-13A2-45EB-B6B4-1F9AF0BD6E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6B8CDE-830B-4A30-BFB1-C91DE987BD64}"/>
              </a:ext>
            </a:extLst>
          </p:cNvPr>
          <p:cNvSpPr/>
          <p:nvPr userDrawn="1"/>
        </p:nvSpPr>
        <p:spPr>
          <a:xfrm>
            <a:off x="0" y="6189785"/>
            <a:ext cx="9144000" cy="668216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4423" y="533279"/>
            <a:ext cx="2537754" cy="133268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46" y="1865968"/>
            <a:ext cx="2555339" cy="165576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693" y="637142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3907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D8F187-648E-43F4-9B2C-1DFF3CCDFD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EBAE0C-5DEE-4286-9AF1-7F44C19546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6" y="382874"/>
            <a:ext cx="3641169" cy="10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0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7806D-C371-4727-9F97-36FD39024217}"/>
              </a:ext>
            </a:extLst>
          </p:cNvPr>
          <p:cNvSpPr/>
          <p:nvPr userDrawn="1"/>
        </p:nvSpPr>
        <p:spPr>
          <a:xfrm>
            <a:off x="0" y="6268915"/>
            <a:ext cx="9144000" cy="589085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76" y="129565"/>
            <a:ext cx="7886700" cy="707536"/>
          </a:xfrm>
        </p:spPr>
        <p:txBody>
          <a:bodyPr/>
          <a:lstStyle>
            <a:lvl1pPr>
              <a:defRPr b="1">
                <a:solidFill>
                  <a:srgbClr val="1565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58" y="1072662"/>
            <a:ext cx="7860618" cy="5077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3310"/>
            <a:ext cx="3086100" cy="3651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Trail Angel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3073" y="637393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D8F187-648E-43F4-9B2C-1DFF3CCDFD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F93F66-69FE-4F97-A7AB-258201298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5"/>
          <a:stretch/>
        </p:blipFill>
        <p:spPr>
          <a:xfrm>
            <a:off x="-94661" y="5897495"/>
            <a:ext cx="2679601" cy="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AA51F6-9252-44FC-ACAD-3721B9E87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20"/>
          <a:stretch/>
        </p:blipFill>
        <p:spPr>
          <a:xfrm>
            <a:off x="4070839" y="-1"/>
            <a:ext cx="5073162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© 2018 Trail Angel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BD8F187-648E-43F4-9B2C-1DFF3CCDF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63205-A28C-4986-BDEA-48B5B8F70F1F}"/>
              </a:ext>
            </a:extLst>
          </p:cNvPr>
          <p:cNvSpPr txBox="1"/>
          <p:nvPr/>
        </p:nvSpPr>
        <p:spPr>
          <a:xfrm>
            <a:off x="6796454" y="373648"/>
            <a:ext cx="1832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Contributors: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Ann Schulte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Brad Nolan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Carrie Dowling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Brian Clark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0E80-43FA-4487-8D52-D23BEC685E6C}"/>
              </a:ext>
            </a:extLst>
          </p:cNvPr>
          <p:cNvSpPr txBox="1"/>
          <p:nvPr/>
        </p:nvSpPr>
        <p:spPr>
          <a:xfrm>
            <a:off x="193432" y="1287763"/>
            <a:ext cx="2479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helps </a:t>
            </a:r>
          </a:p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hikers </a:t>
            </a:r>
          </a:p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hike </a:t>
            </a:r>
          </a:p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higher.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23A3E-6609-475A-BCD2-0A7057F494A9}"/>
              </a:ext>
            </a:extLst>
          </p:cNvPr>
          <p:cNvSpPr/>
          <p:nvPr/>
        </p:nvSpPr>
        <p:spPr>
          <a:xfrm>
            <a:off x="0" y="6339226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https://tinyurl.com/trailangel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33FE5-41B1-483E-B84F-480876D6264A}"/>
              </a:ext>
            </a:extLst>
          </p:cNvPr>
          <p:cNvSpPr/>
          <p:nvPr/>
        </p:nvSpPr>
        <p:spPr>
          <a:xfrm>
            <a:off x="3920239" y="31600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©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EB1CB3-1182-410C-94E8-7D4D9753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C925-5203-4049-A708-7DB00918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on the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8FAE-1E0B-434B-9338-B459AF88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b="1" dirty="0"/>
              <a:t> </a:t>
            </a:r>
            <a:r>
              <a:rPr lang="en-US" b="1" dirty="0" err="1"/>
              <a:t>Github</a:t>
            </a:r>
            <a:r>
              <a:rPr lang="en-US" b="1" dirty="0"/>
              <a:t> merges.</a:t>
            </a:r>
          </a:p>
          <a:p>
            <a:pPr>
              <a:buBlip>
                <a:blip r:embed="rId3"/>
              </a:buBlip>
            </a:pPr>
            <a:r>
              <a:rPr lang="en-US" b="1" dirty="0"/>
              <a:t> </a:t>
            </a:r>
            <a:r>
              <a:rPr lang="en-US" b="1" dirty="0" err="1"/>
              <a:t>Github</a:t>
            </a:r>
            <a:r>
              <a:rPr lang="en-US" b="1" dirty="0"/>
              <a:t> merges.</a:t>
            </a:r>
          </a:p>
          <a:p>
            <a:pPr>
              <a:buBlip>
                <a:blip r:embed="rId3"/>
              </a:buBlip>
            </a:pPr>
            <a:r>
              <a:rPr lang="en-US" b="1" dirty="0"/>
              <a:t> </a:t>
            </a:r>
            <a:r>
              <a:rPr lang="en-US" b="1" dirty="0" err="1"/>
              <a:t>Github</a:t>
            </a:r>
            <a:r>
              <a:rPr lang="en-US" b="1" dirty="0"/>
              <a:t> merges.</a:t>
            </a:r>
          </a:p>
          <a:p>
            <a:pPr>
              <a:buBlip>
                <a:blip r:embed="rId3"/>
              </a:buBlip>
            </a:pPr>
            <a:r>
              <a:rPr lang="en-US" dirty="0"/>
              <a:t> Mobile search functionality.</a:t>
            </a:r>
          </a:p>
          <a:p>
            <a:pPr>
              <a:buBlip>
                <a:blip r:embed="rId3"/>
              </a:buBlip>
            </a:pPr>
            <a:r>
              <a:rPr lang="en-US" dirty="0"/>
              <a:t> Displaying dynamically on the DOM.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4247-49FD-4849-ABAA-D64CC4EE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DA0DE-8128-471B-A235-37119A6F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9E7-0652-44B3-9715-18A2E5BF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A19B-353D-4A6F-B656-1CCC81F5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 Directions to trail heads</a:t>
            </a:r>
          </a:p>
          <a:p>
            <a:pPr>
              <a:buBlip>
                <a:blip r:embed="rId3"/>
              </a:buBlip>
            </a:pPr>
            <a:r>
              <a:rPr lang="en-US" dirty="0"/>
              <a:t> Ability to upload photos from trails</a:t>
            </a:r>
          </a:p>
          <a:p>
            <a:pPr>
              <a:buBlip>
                <a:blip r:embed="rId3"/>
              </a:buBlip>
            </a:pPr>
            <a:r>
              <a:rPr lang="en-US" dirty="0"/>
              <a:t> Ability to add reviews, including tips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D1CEC-4C88-4E3B-BE1C-152BA196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3EA08-02BE-47C5-8F16-03FBD0AD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75B56-182B-4500-82C1-AA78D046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A626F-89AC-4304-A4D0-48553AF2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B7C9F-C824-4A13-84B2-1230DC083105}"/>
              </a:ext>
            </a:extLst>
          </p:cNvPr>
          <p:cNvSpPr/>
          <p:nvPr/>
        </p:nvSpPr>
        <p:spPr>
          <a:xfrm>
            <a:off x="0" y="5389685"/>
            <a:ext cx="9144000" cy="1468315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802EBEFF-77BA-4B1F-802E-38537EDE2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b="17573"/>
          <a:stretch/>
        </p:blipFill>
        <p:spPr>
          <a:xfrm flipH="1">
            <a:off x="1516058" y="606194"/>
            <a:ext cx="2598739" cy="3693014"/>
          </a:xfrm>
          <a:prstGeom prst="rect">
            <a:avLst/>
          </a:prstGeom>
        </p:spPr>
      </p:pic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05F59DC7-DCA7-4E6B-826C-3B27FEB543FE}"/>
              </a:ext>
            </a:extLst>
          </p:cNvPr>
          <p:cNvSpPr/>
          <p:nvPr/>
        </p:nvSpPr>
        <p:spPr>
          <a:xfrm>
            <a:off x="4490365" y="1672269"/>
            <a:ext cx="2598738" cy="2000128"/>
          </a:xfrm>
          <a:prstGeom prst="cloudCallout">
            <a:avLst>
              <a:gd name="adj1" fmla="val -75466"/>
              <a:gd name="adj2" fmla="val -233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A8DF91-7A83-48AB-B3C7-4F138C86FEBB}"/>
              </a:ext>
            </a:extLst>
          </p:cNvPr>
          <p:cNvSpPr txBox="1">
            <a:spLocks/>
          </p:cNvSpPr>
          <p:nvPr/>
        </p:nvSpPr>
        <p:spPr>
          <a:xfrm>
            <a:off x="4933422" y="1947616"/>
            <a:ext cx="2363256" cy="139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565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Bah?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530491-544D-477A-BBEF-F4CBF2D58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911"/>
            <a:ext cx="6679365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F797-6FAD-4A05-ABCE-FEEA20BD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Trail Angel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D15-3783-42BF-BD91-B7B2084A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8" y="1213338"/>
            <a:ext cx="5763358" cy="4936637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600" dirty="0"/>
              <a:t> In hiking lingo, a “Trail Angel” is someone who helps hikers along the way.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Blip>
                <a:blip r:embed="rId3"/>
              </a:buBlip>
            </a:pPr>
            <a:r>
              <a:rPr lang="en-US" sz="2600" dirty="0"/>
              <a:t> Trail Angel, the app, does the same thing! Our app provides hikers with up-to-date information such as trail conditions and useful information about surrounding tails that are searchable by zip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19E-4562-4678-9064-4EA36E4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E6DE-ADD3-48AB-BE7D-3D639FEB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A77E-1CE5-46A6-AF52-4CEB37E4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Angelic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907E-E6EB-481C-AB60-C3D7DACA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8" y="1072662"/>
            <a:ext cx="6923941" cy="507731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/>
              <a:t> Brad moved here 4 years ago. Brian, 2 years ago. Carrie, 6 months ago. And, Ann... well, her first day of class was her first day in Colorado. As newcomers, sometimes it is hard to pick the right trail…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3"/>
              </a:buBlip>
            </a:pPr>
            <a:r>
              <a:rPr lang="en-US" dirty="0"/>
              <a:t> Trail Angel was created to provide newbies and newcomers like us with quick information about the various hikes available in our wonderful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435A-051A-4282-8B77-5C5BF3BC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E9DE4-F4EE-43AD-993E-0C423809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EBBE47-322E-45BA-BE05-E1195758B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6"/>
          <a:stretch/>
        </p:blipFill>
        <p:spPr>
          <a:xfrm>
            <a:off x="306976" y="1346574"/>
            <a:ext cx="7771401" cy="4164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5BE80-41E7-40F3-B7B3-8A15468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Trail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A5E7-30AC-49D3-AFE3-C96F587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B7C0-B274-4419-9C99-C440784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06233-D19D-4129-9CD9-8D66494CAFDA}"/>
              </a:ext>
            </a:extLst>
          </p:cNvPr>
          <p:cNvCxnSpPr/>
          <p:nvPr/>
        </p:nvCxnSpPr>
        <p:spPr>
          <a:xfrm>
            <a:off x="5617028" y="837101"/>
            <a:ext cx="391885" cy="90126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195AB7F-9F99-4A0E-97D4-F04422FD8A8E}"/>
              </a:ext>
            </a:extLst>
          </p:cNvPr>
          <p:cNvSpPr/>
          <p:nvPr/>
        </p:nvSpPr>
        <p:spPr>
          <a:xfrm>
            <a:off x="4300694" y="444899"/>
            <a:ext cx="2080009" cy="707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by Zip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06F8C-1369-43EB-B678-BD053F36F239}"/>
              </a:ext>
            </a:extLst>
          </p:cNvPr>
          <p:cNvSpPr/>
          <p:nvPr/>
        </p:nvSpPr>
        <p:spPr>
          <a:xfrm>
            <a:off x="144313" y="661908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https://tinyurl.com/trailangel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BE80-41E7-40F3-B7B3-8A15468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Trail: Mobile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A5E7-30AC-49D3-AFE3-C96F587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B7C0-B274-4419-9C99-C440784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E121A-A1D7-40AF-ABBC-9E0C86162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9" t="15763" r="13846" b="6679"/>
          <a:stretch/>
        </p:blipFill>
        <p:spPr>
          <a:xfrm>
            <a:off x="4932485" y="1474594"/>
            <a:ext cx="2321170" cy="3989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1773F-FC62-407D-95E6-D925B6CFF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02" t="13614" r="14979" b="11953"/>
          <a:stretch/>
        </p:blipFill>
        <p:spPr>
          <a:xfrm>
            <a:off x="1985754" y="1474594"/>
            <a:ext cx="2307456" cy="398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60DA2-559B-4C21-8B87-A267DCCE8AE0}"/>
              </a:ext>
            </a:extLst>
          </p:cNvPr>
          <p:cNvCxnSpPr>
            <a:cxnSpLocks/>
          </p:cNvCxnSpPr>
          <p:nvPr/>
        </p:nvCxnSpPr>
        <p:spPr>
          <a:xfrm flipV="1">
            <a:off x="1346479" y="1627833"/>
            <a:ext cx="764930" cy="39188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A4CAF4B-3012-46A7-A211-AF5E8F5258E9}"/>
              </a:ext>
            </a:extLst>
          </p:cNvPr>
          <p:cNvSpPr/>
          <p:nvPr/>
        </p:nvSpPr>
        <p:spPr>
          <a:xfrm>
            <a:off x="344757" y="1741452"/>
            <a:ext cx="1321359" cy="8711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Tool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B394E-55B8-4AB5-ADA0-BAF5C433C751}"/>
              </a:ext>
            </a:extLst>
          </p:cNvPr>
          <p:cNvSpPr/>
          <p:nvPr/>
        </p:nvSpPr>
        <p:spPr>
          <a:xfrm>
            <a:off x="144313" y="661908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https://tinyurl.com/trailangel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BE80-41E7-40F3-B7B3-8A15468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Trail: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A5E7-30AC-49D3-AFE3-C96F587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B7C0-B274-4419-9C99-C440784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0E468-E401-4430-9014-638B30FA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5" t="8144" r="6813" b="53956"/>
          <a:stretch/>
        </p:blipFill>
        <p:spPr>
          <a:xfrm>
            <a:off x="1014883" y="1165609"/>
            <a:ext cx="7114234" cy="194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2DB43-36F5-4B40-8DE6-651E3545A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6" t="39597" r="7362" b="30318"/>
          <a:stretch/>
        </p:blipFill>
        <p:spPr>
          <a:xfrm>
            <a:off x="1014883" y="3600693"/>
            <a:ext cx="7114234" cy="154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0D7005-9FBF-43A2-B6B8-25DAC3E75CDC}"/>
              </a:ext>
            </a:extLst>
          </p:cNvPr>
          <p:cNvCxnSpPr>
            <a:cxnSpLocks/>
          </p:cNvCxnSpPr>
          <p:nvPr/>
        </p:nvCxnSpPr>
        <p:spPr>
          <a:xfrm flipH="1">
            <a:off x="4270549" y="837101"/>
            <a:ext cx="1346479" cy="148406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D6ADC14-DC87-41F5-885B-A31A6E0A1E5D}"/>
              </a:ext>
            </a:extLst>
          </p:cNvPr>
          <p:cNvSpPr/>
          <p:nvPr/>
        </p:nvSpPr>
        <p:spPr>
          <a:xfrm>
            <a:off x="4793063" y="240482"/>
            <a:ext cx="2080009" cy="707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Materialize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67A27-50E9-488F-AE8A-B8169006AEE0}"/>
              </a:ext>
            </a:extLst>
          </p:cNvPr>
          <p:cNvCxnSpPr>
            <a:cxnSpLocks/>
          </p:cNvCxnSpPr>
          <p:nvPr/>
        </p:nvCxnSpPr>
        <p:spPr>
          <a:xfrm flipH="1" flipV="1">
            <a:off x="4583724" y="2865455"/>
            <a:ext cx="2400718" cy="291234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245C9EB-59CD-4FCA-8A5E-31FE7DEFF943}"/>
              </a:ext>
            </a:extLst>
          </p:cNvPr>
          <p:cNvSpPr/>
          <p:nvPr/>
        </p:nvSpPr>
        <p:spPr>
          <a:xfrm>
            <a:off x="6593393" y="5363020"/>
            <a:ext cx="2080009" cy="707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0BF2AD-F367-4B02-B89A-714B1593972C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2084386" y="3574951"/>
            <a:ext cx="1100941" cy="99704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4B27DD-5A43-4366-9BAB-7AE9A037E35C}"/>
              </a:ext>
            </a:extLst>
          </p:cNvPr>
          <p:cNvSpPr/>
          <p:nvPr/>
        </p:nvSpPr>
        <p:spPr>
          <a:xfrm>
            <a:off x="308987" y="2971031"/>
            <a:ext cx="2080009" cy="707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6816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BE80-41E7-40F3-B7B3-8A15468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Trail: 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A5E7-30AC-49D3-AFE3-C96F587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B7C0-B274-4419-9C99-C440784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0B4A9-DFB4-4181-A867-7A80885F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5" t="9512" r="35605" b="17619"/>
          <a:stretch/>
        </p:blipFill>
        <p:spPr>
          <a:xfrm>
            <a:off x="1758463" y="944544"/>
            <a:ext cx="5576834" cy="464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BE80-41E7-40F3-B7B3-8A15468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Trail: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BA5E7-30AC-49D3-AFE3-C96F587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B7C0-B274-4419-9C99-C440784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FAD06-7584-4A68-A866-49E079EE4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5" t="7950" r="8901" b="9999"/>
          <a:stretch/>
        </p:blipFill>
        <p:spPr>
          <a:xfrm>
            <a:off x="879565" y="1024932"/>
            <a:ext cx="7384870" cy="450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8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195F-E348-4730-ADF0-FB303A93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Angelic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7012-8BBB-4849-9825-8FC42CF0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8" y="1151792"/>
            <a:ext cx="7495442" cy="499818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400" b="1" dirty="0"/>
              <a:t> Team Ann &amp; Brad: </a:t>
            </a:r>
            <a:r>
              <a:rPr lang="en-US" sz="2400" dirty="0"/>
              <a:t>Worked together to create the functionality of the app by integrating the Hiker Project API through REI as well as the Open Weather Map. 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Blip>
                <a:blip r:embed="rId3"/>
              </a:buBlip>
            </a:pPr>
            <a:r>
              <a:rPr lang="en-US" sz="2400" b="1" dirty="0"/>
              <a:t> Team Brian &amp; Carrie: </a:t>
            </a:r>
            <a:r>
              <a:rPr lang="en-US" sz="2400" dirty="0"/>
              <a:t>The team decided to experiment with Materialize.</a:t>
            </a:r>
            <a:r>
              <a:rPr lang="en-US" sz="2400" b="1" dirty="0"/>
              <a:t> </a:t>
            </a:r>
            <a:r>
              <a:rPr lang="en-US" sz="2400" dirty="0"/>
              <a:t>As the owner of the master branch, Carrie helped to troubleshoot </a:t>
            </a:r>
            <a:r>
              <a:rPr lang="en-US" sz="2400" dirty="0" err="1"/>
              <a:t>github</a:t>
            </a:r>
            <a:r>
              <a:rPr lang="en-US" sz="2400" dirty="0"/>
              <a:t> issues. Brian focused on UI, creating the “look” and brand. Lastly, Carrie and Brian worked together to create the presentation.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65F7C-1187-41A7-83C5-EF2C664E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Trail Angel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50166-BFED-4A39-B4E4-AE6D5BE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F187-648E-43F4-9B2C-1DFF3CCDFD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423</Words>
  <Application>Microsoft Office PowerPoint</Application>
  <PresentationFormat>On-screen Show (4:3)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PowerPoint Presentation</vt:lpstr>
      <vt:lpstr>About Trail Angel</vt:lpstr>
      <vt:lpstr>An Angelic Idea</vt:lpstr>
      <vt:lpstr>On the Trail</vt:lpstr>
      <vt:lpstr>On the Trail: Mobile</vt:lpstr>
      <vt:lpstr>On the Trail: HTML</vt:lpstr>
      <vt:lpstr>On the Trail: CSS</vt:lpstr>
      <vt:lpstr>On the Trail: JavaScript</vt:lpstr>
      <vt:lpstr>Angelic Efforts</vt:lpstr>
      <vt:lpstr>Challenges on the Trail</vt:lpstr>
      <vt:lpstr>Future Trails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Clark</dc:creator>
  <cp:lastModifiedBy>Brian Clark</cp:lastModifiedBy>
  <cp:revision>2</cp:revision>
  <dcterms:created xsi:type="dcterms:W3CDTF">2018-07-14T16:13:25Z</dcterms:created>
  <dcterms:modified xsi:type="dcterms:W3CDTF">2018-07-15T22:03:53Z</dcterms:modified>
</cp:coreProperties>
</file>