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E352-4145-4072-B319-6A34632A9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833A9-915A-41C5-8AD4-9564897E1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F30-CB7A-4C25-AD70-BF8C1F12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00ED-9511-41BC-A6A1-1BB4347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5859-C26E-453A-8BC2-9ADDF33C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5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2EAE-22F3-40C8-918F-3DADE989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0B845-0054-4B75-8922-DFFFA2F35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B80A-BBA3-4628-A0BC-D3788B80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CEEF-A558-440E-872E-60258BB3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762E-DED4-4501-A12D-F4FEFF59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1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76C65-ABC8-4470-A75C-6D57BBC76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92ED-78B1-45E7-BAE4-A3BEC7E6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C56F-9072-41BC-A811-474716FE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75FD-D6C6-4C4C-A24A-A0D4B884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FE88-18B3-410E-BD86-7E185A31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0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27ED-D010-414F-A111-8E9A9B3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CD6C-DD5C-4FEF-96E8-8834BF4F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E8CD-FE6B-40A3-9A4D-3A354CA8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AA60-632B-4D23-8AB0-244B728F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84A7-94A9-4E06-9DE6-FD647C2E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4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6D3B-F640-4CDA-B17B-E7D8460F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FBBED-A2DF-4941-AE18-DA423B78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511D-5208-4D5C-92F1-68D74568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02F9-A9E5-491E-8812-6AF927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AC27-E935-48C0-B61B-11E9ADE0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C044-BBC2-49E2-AFCB-66022AFF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5D91-094E-4C0E-9984-D59A2FE5A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255BD-5EDB-4D64-95D2-B73D3A934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812C0-954F-462E-B090-6DCEA3D0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B696F-5378-464F-BC20-8F4879BE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5BB58-188F-4636-98F0-5A492E1E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AB-37BD-44FC-A957-93ABDF79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92441-D6B7-4578-A46B-7DD71DAA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0923-F463-4F6B-8824-2AAE44DC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8A0F1-C8EB-441A-91E6-7706C9A27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CEE0D-BB02-48D8-A858-901265698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18981-045C-440B-92FB-383901D8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DD69D-650D-4AC9-8996-08C7360B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7CB00-A3D2-4CC0-B1F7-C64FD21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1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5757-D5F1-4508-8D34-E60FD646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B1ED5-B7D9-47FF-9A06-E869A7FA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B1B5D-6105-4A90-90B4-9987CA5A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0385-343D-46A1-A525-E727405D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8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C5EDA-5432-497C-BA60-BE25CDF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CBDEE-A7C1-45FA-A54B-F33FF4F9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37383-381A-4E28-8015-F504998A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F2A-C81F-42EE-B6C3-861392F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E351-C669-4E8D-AC78-84E762BA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6C290-40CD-471C-A34B-58F85AEB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C790-7F34-440F-BA73-9E35EAF3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ECB5-D06F-4F72-9FF7-1609DDE5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87252-AA90-48F5-A013-27EAD8A9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5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D929-2B1F-43AB-AFF5-530D56B6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2E0D1-DE04-490C-9BB1-F7879E01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D1BE1-D619-4F58-B2ED-7B1DBD4DB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5DEEA-A94D-40BE-A59C-39B3194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373B-EA08-44AC-B297-0B318C56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059D-48D8-4BD4-9AB5-5AF603F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7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027B6-0C25-4081-A803-9CBD8B3C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7D4F-72AB-4DC2-A697-712E757D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67C6-C766-43B6-9041-11D0E650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6E83-C25F-4CD1-8F66-A609335A976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22DB-613A-4789-A4CE-66B674BF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52A0-B6E1-48A0-864E-5D0D20BD2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76BC-4F64-48A6-A776-CEA9D82B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C60BAC-08F5-4B0C-A6D5-1AA7AD5C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3" y="0"/>
            <a:ext cx="5424614" cy="47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A4FC5-D761-466D-B2CC-87AD4B289B02}"/>
              </a:ext>
            </a:extLst>
          </p:cNvPr>
          <p:cNvSpPr txBox="1"/>
          <p:nvPr/>
        </p:nvSpPr>
        <p:spPr>
          <a:xfrm>
            <a:off x="1420989" y="4060560"/>
            <a:ext cx="2343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Piezoelectric ceramics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BFE01-E5EB-40E3-AB02-7B7DEC322592}"/>
              </a:ext>
            </a:extLst>
          </p:cNvPr>
          <p:cNvSpPr txBox="1"/>
          <p:nvPr/>
        </p:nvSpPr>
        <p:spPr>
          <a:xfrm>
            <a:off x="3473063" y="4873464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Electrode</a:t>
            </a:r>
            <a:endParaRPr lang="zh-CN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DE81B-AA77-4B71-A844-4B266DA83F2F}"/>
              </a:ext>
            </a:extLst>
          </p:cNvPr>
          <p:cNvSpPr txBox="1"/>
          <p:nvPr/>
        </p:nvSpPr>
        <p:spPr>
          <a:xfrm>
            <a:off x="7165179" y="5438357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Metal plate</a:t>
            </a:r>
            <a:endParaRPr lang="zh-C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1FB1D-6CBB-4550-A45A-AF8FCBCFCF9A}"/>
              </a:ext>
            </a:extLst>
          </p:cNvPr>
          <p:cNvSpPr txBox="1"/>
          <p:nvPr/>
        </p:nvSpPr>
        <p:spPr>
          <a:xfrm>
            <a:off x="1510187" y="5885509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Adhesive</a:t>
            </a:r>
            <a:endParaRPr lang="zh-CN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0038C-CDCF-48DC-91EF-130655683FED}"/>
              </a:ext>
            </a:extLst>
          </p:cNvPr>
          <p:cNvSpPr txBox="1"/>
          <p:nvPr/>
        </p:nvSpPr>
        <p:spPr>
          <a:xfrm>
            <a:off x="8670930" y="3499338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S: signal output</a:t>
            </a:r>
            <a:endParaRPr lang="zh-CN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6FB2A-BEA1-4A7A-9023-8E9550612567}"/>
              </a:ext>
            </a:extLst>
          </p:cNvPr>
          <p:cNvSpPr txBox="1"/>
          <p:nvPr/>
        </p:nvSpPr>
        <p:spPr>
          <a:xfrm>
            <a:off x="8670930" y="401376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+: VCC</a:t>
            </a:r>
            <a:endParaRPr lang="zh-CN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4BCCD-99C5-4A7B-93C0-635D52B53D56}"/>
              </a:ext>
            </a:extLst>
          </p:cNvPr>
          <p:cNvSpPr txBox="1"/>
          <p:nvPr/>
        </p:nvSpPr>
        <p:spPr>
          <a:xfrm>
            <a:off x="8730641" y="4470117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-: GND</a:t>
            </a:r>
            <a:endParaRPr lang="zh-CN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3BEC4-A34F-4D7E-BC0C-2EC87C859AD1}"/>
              </a:ext>
            </a:extLst>
          </p:cNvPr>
          <p:cNvSpPr txBox="1"/>
          <p:nvPr/>
        </p:nvSpPr>
        <p:spPr>
          <a:xfrm>
            <a:off x="6873888" y="781728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GND</a:t>
            </a:r>
            <a:endParaRPr lang="zh-CN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9175C-362E-4287-9F17-467F499BB7FC}"/>
              </a:ext>
            </a:extLst>
          </p:cNvPr>
          <p:cNvSpPr txBox="1"/>
          <p:nvPr/>
        </p:nvSpPr>
        <p:spPr>
          <a:xfrm>
            <a:off x="5241973" y="1043338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INPUT</a:t>
            </a:r>
            <a:endParaRPr lang="zh-CN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BAE51-8DB7-488E-9670-DC0136225D1B}"/>
              </a:ext>
            </a:extLst>
          </p:cNvPr>
          <p:cNvSpPr/>
          <p:nvPr/>
        </p:nvSpPr>
        <p:spPr>
          <a:xfrm>
            <a:off x="3697705" y="6584990"/>
            <a:ext cx="4796590" cy="1406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30058-075B-4CA6-A85C-573A6667846F}"/>
              </a:ext>
            </a:extLst>
          </p:cNvPr>
          <p:cNvSpPr/>
          <p:nvPr/>
        </p:nvSpPr>
        <p:spPr>
          <a:xfrm flipV="1">
            <a:off x="4412650" y="6493056"/>
            <a:ext cx="3366700" cy="91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7ABFE3-E615-4D26-A930-0EA9A7CCE971}"/>
              </a:ext>
            </a:extLst>
          </p:cNvPr>
          <p:cNvSpPr/>
          <p:nvPr/>
        </p:nvSpPr>
        <p:spPr>
          <a:xfrm flipV="1">
            <a:off x="4409914" y="6385560"/>
            <a:ext cx="3366700" cy="919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19E273-428F-43A3-B2EA-5DE6EA056DA9}"/>
              </a:ext>
            </a:extLst>
          </p:cNvPr>
          <p:cNvSpPr/>
          <p:nvPr/>
        </p:nvSpPr>
        <p:spPr>
          <a:xfrm flipV="1">
            <a:off x="4409914" y="6151064"/>
            <a:ext cx="3366700" cy="919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C9B8AB-B860-45DE-9FC9-C617ACB7AD2C}"/>
              </a:ext>
            </a:extLst>
          </p:cNvPr>
          <p:cNvSpPr/>
          <p:nvPr/>
        </p:nvSpPr>
        <p:spPr>
          <a:xfrm flipV="1">
            <a:off x="4285145" y="6244884"/>
            <a:ext cx="3621709" cy="140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03C3C8-693F-47DB-B2ED-48A53F05E24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85145" y="5396684"/>
            <a:ext cx="956828" cy="7061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DD6163-AA3E-440A-8166-AE13D615A2B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285145" y="3865594"/>
            <a:ext cx="575613" cy="10078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E4DD74-1ED8-47FE-B8CC-A1B3B6AF7FC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85145" y="5396684"/>
            <a:ext cx="511447" cy="10682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1D5829-1DDD-426A-B210-6B38576635C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592945" y="5014667"/>
            <a:ext cx="1719345" cy="123447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1ED8DC-9BEA-4FCE-9313-8D364DC41BA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92945" y="3896202"/>
            <a:ext cx="1550425" cy="16435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29642F-D20D-4E72-A740-81C496D0AEF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23134" y="5961577"/>
            <a:ext cx="0" cy="6108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1C7930-3BAB-4141-AEBB-511C2BD144E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804409" y="4369529"/>
            <a:ext cx="2318725" cy="106882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C0CA6A-6B81-4E78-AAAC-2685F397BCF8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3089465" y="6147119"/>
            <a:ext cx="1323185" cy="3919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5AC766-B8E6-46F8-8C23-190AF874DF4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73979" y="3760948"/>
            <a:ext cx="296951" cy="72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97FE95-0481-4BCB-91C5-26A18D54873A}"/>
              </a:ext>
            </a:extLst>
          </p:cNvPr>
          <p:cNvCxnSpPr>
            <a:cxnSpLocks/>
          </p:cNvCxnSpPr>
          <p:nvPr/>
        </p:nvCxnSpPr>
        <p:spPr>
          <a:xfrm flipH="1" flipV="1">
            <a:off x="8123133" y="3896202"/>
            <a:ext cx="609311" cy="3864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3A7FBF-C3C3-4760-B1B3-D66DDA9276AA}"/>
              </a:ext>
            </a:extLst>
          </p:cNvPr>
          <p:cNvCxnSpPr>
            <a:cxnSpLocks/>
          </p:cNvCxnSpPr>
          <p:nvPr/>
        </p:nvCxnSpPr>
        <p:spPr>
          <a:xfrm flipH="1" flipV="1">
            <a:off x="7906854" y="3965202"/>
            <a:ext cx="885303" cy="8071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6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Carrie</dc:creator>
  <cp:lastModifiedBy>Cheng Carrie</cp:lastModifiedBy>
  <cp:revision>2</cp:revision>
  <dcterms:created xsi:type="dcterms:W3CDTF">2021-12-09T22:15:47Z</dcterms:created>
  <dcterms:modified xsi:type="dcterms:W3CDTF">2021-12-09T22:39:27Z</dcterms:modified>
</cp:coreProperties>
</file>