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riel" userId="1edda3cd-0e6d-497b-83f2-44306f013350" providerId="ADAL" clId="{E717FF39-80AE-4636-A89C-A7C907124511}"/>
    <pc:docChg chg="undo custSel modSld">
      <pc:chgData name="Felipe Carriel" userId="1edda3cd-0e6d-497b-83f2-44306f013350" providerId="ADAL" clId="{E717FF39-80AE-4636-A89C-A7C907124511}" dt="2025-03-04T17:19:44.878" v="5" actId="1036"/>
      <pc:docMkLst>
        <pc:docMk/>
      </pc:docMkLst>
      <pc:sldChg chg="modSp mod">
        <pc:chgData name="Felipe Carriel" userId="1edda3cd-0e6d-497b-83f2-44306f013350" providerId="ADAL" clId="{E717FF39-80AE-4636-A89C-A7C907124511}" dt="2025-03-04T17:16:28.221" v="2" actId="1036"/>
        <pc:sldMkLst>
          <pc:docMk/>
          <pc:sldMk cId="3957098420" sldId="258"/>
        </pc:sldMkLst>
        <pc:spChg chg="mod">
          <ac:chgData name="Felipe Carriel" userId="1edda3cd-0e6d-497b-83f2-44306f013350" providerId="ADAL" clId="{E717FF39-80AE-4636-A89C-A7C907124511}" dt="2025-03-04T17:15:43.449" v="1" actId="20577"/>
          <ac:spMkLst>
            <pc:docMk/>
            <pc:sldMk cId="3957098420" sldId="258"/>
            <ac:spMk id="2" creationId="{22AE4411-1622-94BF-4111-55BBFE9E0C17}"/>
          </ac:spMkLst>
        </pc:spChg>
        <pc:picChg chg="mod">
          <ac:chgData name="Felipe Carriel" userId="1edda3cd-0e6d-497b-83f2-44306f013350" providerId="ADAL" clId="{E717FF39-80AE-4636-A89C-A7C907124511}" dt="2025-03-04T17:16:28.221" v="2" actId="1036"/>
          <ac:picMkLst>
            <pc:docMk/>
            <pc:sldMk cId="3957098420" sldId="258"/>
            <ac:picMk id="17" creationId="{D3559E55-EC11-F453-3C77-C5AB69D1D252}"/>
          </ac:picMkLst>
        </pc:picChg>
      </pc:sldChg>
      <pc:sldChg chg="modSp mod">
        <pc:chgData name="Felipe Carriel" userId="1edda3cd-0e6d-497b-83f2-44306f013350" providerId="ADAL" clId="{E717FF39-80AE-4636-A89C-A7C907124511}" dt="2025-03-04T17:16:35.545" v="3" actId="1036"/>
        <pc:sldMkLst>
          <pc:docMk/>
          <pc:sldMk cId="1057821756" sldId="259"/>
        </pc:sldMkLst>
        <pc:picChg chg="mod">
          <ac:chgData name="Felipe Carriel" userId="1edda3cd-0e6d-497b-83f2-44306f013350" providerId="ADAL" clId="{E717FF39-80AE-4636-A89C-A7C907124511}" dt="2025-03-04T17:16:35.545" v="3" actId="1036"/>
          <ac:picMkLst>
            <pc:docMk/>
            <pc:sldMk cId="1057821756" sldId="259"/>
            <ac:picMk id="19" creationId="{37B9D243-2430-8EEF-C19F-5A467A7A055F}"/>
          </ac:picMkLst>
        </pc:picChg>
      </pc:sldChg>
      <pc:sldChg chg="modSp mod">
        <pc:chgData name="Felipe Carriel" userId="1edda3cd-0e6d-497b-83f2-44306f013350" providerId="ADAL" clId="{E717FF39-80AE-4636-A89C-A7C907124511}" dt="2025-03-04T17:16:41.087" v="4" actId="1036"/>
        <pc:sldMkLst>
          <pc:docMk/>
          <pc:sldMk cId="2473236717" sldId="260"/>
        </pc:sldMkLst>
        <pc:picChg chg="mod">
          <ac:chgData name="Felipe Carriel" userId="1edda3cd-0e6d-497b-83f2-44306f013350" providerId="ADAL" clId="{E717FF39-80AE-4636-A89C-A7C907124511}" dt="2025-03-04T17:16:41.087" v="4" actId="1036"/>
          <ac:picMkLst>
            <pc:docMk/>
            <pc:sldMk cId="2473236717" sldId="260"/>
            <ac:picMk id="9" creationId="{CEEF1E98-E350-BC39-CF9A-286F66DA3F4F}"/>
          </ac:picMkLst>
        </pc:picChg>
      </pc:sldChg>
      <pc:sldChg chg="modSp mod">
        <pc:chgData name="Felipe Carriel" userId="1edda3cd-0e6d-497b-83f2-44306f013350" providerId="ADAL" clId="{E717FF39-80AE-4636-A89C-A7C907124511}" dt="2025-03-04T17:19:44.878" v="5" actId="1036"/>
        <pc:sldMkLst>
          <pc:docMk/>
          <pc:sldMk cId="969765016" sldId="262"/>
        </pc:sldMkLst>
        <pc:picChg chg="mod">
          <ac:chgData name="Felipe Carriel" userId="1edda3cd-0e6d-497b-83f2-44306f013350" providerId="ADAL" clId="{E717FF39-80AE-4636-A89C-A7C907124511}" dt="2025-03-04T17:19:44.878" v="5" actId="1036"/>
          <ac:picMkLst>
            <pc:docMk/>
            <pc:sldMk cId="969765016" sldId="262"/>
            <ac:picMk id="7" creationId="{7D8AC577-061E-45F0-8AC3-8BDC60842030}"/>
          </ac:picMkLst>
        </pc:picChg>
      </pc:sldChg>
    </pc:docChg>
  </pc:docChgLst>
  <pc:docChgLst>
    <pc:chgData name="Felipe Carriel" userId="1edda3cd-0e6d-497b-83f2-44306f013350" providerId="ADAL" clId="{BB7F9C79-395C-4DBF-BA79-4E2345E7B081}"/>
    <pc:docChg chg="undo custSel addSld modSld sldOrd">
      <pc:chgData name="Felipe Carriel" userId="1edda3cd-0e6d-497b-83f2-44306f013350" providerId="ADAL" clId="{BB7F9C79-395C-4DBF-BA79-4E2345E7B081}" dt="2025-01-14T17:57:04.981" v="607" actId="1076"/>
      <pc:docMkLst>
        <pc:docMk/>
      </pc:docMkLst>
      <pc:sldChg chg="addSp delSp modSp new mod">
        <pc:chgData name="Felipe Carriel" userId="1edda3cd-0e6d-497b-83f2-44306f013350" providerId="ADAL" clId="{BB7F9C79-395C-4DBF-BA79-4E2345E7B081}" dt="2025-01-13T18:52:22.708" v="95" actId="20577"/>
        <pc:sldMkLst>
          <pc:docMk/>
          <pc:sldMk cId="2372892573" sldId="257"/>
        </pc:sldMkLst>
        <pc:spChg chg="mod">
          <ac:chgData name="Felipe Carriel" userId="1edda3cd-0e6d-497b-83f2-44306f013350" providerId="ADAL" clId="{BB7F9C79-395C-4DBF-BA79-4E2345E7B081}" dt="2025-01-13T18:52:22.708" v="95" actId="20577"/>
          <ac:spMkLst>
            <pc:docMk/>
            <pc:sldMk cId="2372892573" sldId="257"/>
            <ac:spMk id="2" creationId="{32569F12-67BD-5618-7C28-981030EFAC8D}"/>
          </ac:spMkLst>
        </pc:spChg>
        <pc:picChg chg="add mod">
          <ac:chgData name="Felipe Carriel" userId="1edda3cd-0e6d-497b-83f2-44306f013350" providerId="ADAL" clId="{BB7F9C79-395C-4DBF-BA79-4E2345E7B081}" dt="2025-01-13T18:21:10.350" v="62" actId="1076"/>
          <ac:picMkLst>
            <pc:docMk/>
            <pc:sldMk cId="2372892573" sldId="257"/>
            <ac:picMk id="7" creationId="{004B77A9-06DF-13CB-3D4F-3943BF3A6A70}"/>
          </ac:picMkLst>
        </pc:picChg>
        <pc:picChg chg="add mod">
          <ac:chgData name="Felipe Carriel" userId="1edda3cd-0e6d-497b-83f2-44306f013350" providerId="ADAL" clId="{BB7F9C79-395C-4DBF-BA79-4E2345E7B081}" dt="2025-01-13T18:21:12.836" v="63" actId="1076"/>
          <ac:picMkLst>
            <pc:docMk/>
            <pc:sldMk cId="2372892573" sldId="257"/>
            <ac:picMk id="9" creationId="{D0136669-BB3A-E4DC-1B6E-FE7DF48B375C}"/>
          </ac:picMkLst>
        </pc:picChg>
        <pc:picChg chg="add mod">
          <ac:chgData name="Felipe Carriel" userId="1edda3cd-0e6d-497b-83f2-44306f013350" providerId="ADAL" clId="{BB7F9C79-395C-4DBF-BA79-4E2345E7B081}" dt="2025-01-13T18:21:19.575" v="68" actId="1076"/>
          <ac:picMkLst>
            <pc:docMk/>
            <pc:sldMk cId="2372892573" sldId="257"/>
            <ac:picMk id="11" creationId="{0F39B573-7701-EC04-D412-516CEB49A30B}"/>
          </ac:picMkLst>
        </pc:picChg>
        <pc:picChg chg="add mod">
          <ac:chgData name="Felipe Carriel" userId="1edda3cd-0e6d-497b-83f2-44306f013350" providerId="ADAL" clId="{BB7F9C79-395C-4DBF-BA79-4E2345E7B081}" dt="2025-01-13T18:22:13.768" v="81" actId="1076"/>
          <ac:picMkLst>
            <pc:docMk/>
            <pc:sldMk cId="2372892573" sldId="257"/>
            <ac:picMk id="13" creationId="{A515EEC9-7C73-0099-99BC-57574C418CCF}"/>
          </ac:picMkLst>
        </pc:picChg>
        <pc:picChg chg="add mod">
          <ac:chgData name="Felipe Carriel" userId="1edda3cd-0e6d-497b-83f2-44306f013350" providerId="ADAL" clId="{BB7F9C79-395C-4DBF-BA79-4E2345E7B081}" dt="2025-01-13T18:21:28.769" v="74" actId="1076"/>
          <ac:picMkLst>
            <pc:docMk/>
            <pc:sldMk cId="2372892573" sldId="257"/>
            <ac:picMk id="15" creationId="{AD3892BD-2ACB-9F38-68D5-A976E7962084}"/>
          </ac:picMkLst>
        </pc:picChg>
        <pc:picChg chg="add mod">
          <ac:chgData name="Felipe Carriel" userId="1edda3cd-0e6d-497b-83f2-44306f013350" providerId="ADAL" clId="{BB7F9C79-395C-4DBF-BA79-4E2345E7B081}" dt="2025-01-13T18:22:05.286" v="79" actId="1076"/>
          <ac:picMkLst>
            <pc:docMk/>
            <pc:sldMk cId="2372892573" sldId="257"/>
            <ac:picMk id="19" creationId="{99C01A22-3B3F-1D9C-1001-B7EE94C61818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50:13.214" v="530" actId="1076"/>
        <pc:sldMkLst>
          <pc:docMk/>
          <pc:sldMk cId="3957098420" sldId="258"/>
        </pc:sldMkLst>
        <pc:spChg chg="mod">
          <ac:chgData name="Felipe Carriel" userId="1edda3cd-0e6d-497b-83f2-44306f013350" providerId="ADAL" clId="{BB7F9C79-395C-4DBF-BA79-4E2345E7B081}" dt="2025-01-13T18:55:21.934" v="164" actId="1076"/>
          <ac:spMkLst>
            <pc:docMk/>
            <pc:sldMk cId="3957098420" sldId="258"/>
            <ac:spMk id="2" creationId="{22AE4411-1622-94BF-4111-55BBFE9E0C17}"/>
          </ac:spMkLst>
        </pc:spChg>
        <pc:picChg chg="add mod">
          <ac:chgData name="Felipe Carriel" userId="1edda3cd-0e6d-497b-83f2-44306f013350" providerId="ADAL" clId="{BB7F9C79-395C-4DBF-BA79-4E2345E7B081}" dt="2025-01-13T18:52:54.518" v="116" actId="1076"/>
          <ac:picMkLst>
            <pc:docMk/>
            <pc:sldMk cId="3957098420" sldId="258"/>
            <ac:picMk id="5" creationId="{E85DBAB8-4090-06DA-F6B5-8BC53F1BFDE3}"/>
          </ac:picMkLst>
        </pc:picChg>
        <pc:picChg chg="add mod">
          <ac:chgData name="Felipe Carriel" userId="1edda3cd-0e6d-497b-83f2-44306f013350" providerId="ADAL" clId="{BB7F9C79-395C-4DBF-BA79-4E2345E7B081}" dt="2025-01-14T16:32:00.359" v="314" actId="1076"/>
          <ac:picMkLst>
            <pc:docMk/>
            <pc:sldMk cId="3957098420" sldId="258"/>
            <ac:picMk id="7" creationId="{0448DAE7-D80C-E2FF-9941-E5D4ED0224E6}"/>
          </ac:picMkLst>
        </pc:picChg>
        <pc:picChg chg="add mod">
          <ac:chgData name="Felipe Carriel" userId="1edda3cd-0e6d-497b-83f2-44306f013350" providerId="ADAL" clId="{BB7F9C79-395C-4DBF-BA79-4E2345E7B081}" dt="2025-01-14T17:50:13.214" v="530" actId="1076"/>
          <ac:picMkLst>
            <pc:docMk/>
            <pc:sldMk cId="3957098420" sldId="258"/>
            <ac:picMk id="11" creationId="{BE825F41-CDAC-177D-BCD9-CC50E8A1F802}"/>
          </ac:picMkLst>
        </pc:picChg>
        <pc:picChg chg="add mod">
          <ac:chgData name="Felipe Carriel" userId="1edda3cd-0e6d-497b-83f2-44306f013350" providerId="ADAL" clId="{BB7F9C79-395C-4DBF-BA79-4E2345E7B081}" dt="2025-01-13T18:53:58.888" v="141" actId="14100"/>
          <ac:picMkLst>
            <pc:docMk/>
            <pc:sldMk cId="3957098420" sldId="258"/>
            <ac:picMk id="13" creationId="{D3C58BF4-0E1F-5A7A-026B-A1DE65AC576D}"/>
          </ac:picMkLst>
        </pc:picChg>
        <pc:picChg chg="add mod">
          <ac:chgData name="Felipe Carriel" userId="1edda3cd-0e6d-497b-83f2-44306f013350" providerId="ADAL" clId="{BB7F9C79-395C-4DBF-BA79-4E2345E7B081}" dt="2025-01-13T18:53:56.364" v="139" actId="14100"/>
          <ac:picMkLst>
            <pc:docMk/>
            <pc:sldMk cId="3957098420" sldId="258"/>
            <ac:picMk id="15" creationId="{5CEBBE6F-D6A6-511C-BBA0-10E8661FBDD2}"/>
          </ac:picMkLst>
        </pc:picChg>
        <pc:picChg chg="add mod">
          <ac:chgData name="Felipe Carriel" userId="1edda3cd-0e6d-497b-83f2-44306f013350" providerId="ADAL" clId="{BB7F9C79-395C-4DBF-BA79-4E2345E7B081}" dt="2025-01-13T18:54:09.542" v="145" actId="1076"/>
          <ac:picMkLst>
            <pc:docMk/>
            <pc:sldMk cId="3957098420" sldId="258"/>
            <ac:picMk id="17" creationId="{D3559E55-EC11-F453-3C77-C5AB69D1D252}"/>
          </ac:picMkLst>
        </pc:picChg>
      </pc:sldChg>
      <pc:sldChg chg="addSp delSp modSp new mod ord">
        <pc:chgData name="Felipe Carriel" userId="1edda3cd-0e6d-497b-83f2-44306f013350" providerId="ADAL" clId="{BB7F9C79-395C-4DBF-BA79-4E2345E7B081}" dt="2025-01-14T17:52:43.444" v="570"/>
        <pc:sldMkLst>
          <pc:docMk/>
          <pc:sldMk cId="1057821756" sldId="259"/>
        </pc:sldMkLst>
        <pc:spChg chg="mod">
          <ac:chgData name="Felipe Carriel" userId="1edda3cd-0e6d-497b-83f2-44306f013350" providerId="ADAL" clId="{BB7F9C79-395C-4DBF-BA79-4E2345E7B081}" dt="2025-01-13T18:55:31.382" v="168" actId="20577"/>
          <ac:spMkLst>
            <pc:docMk/>
            <pc:sldMk cId="1057821756" sldId="259"/>
            <ac:spMk id="2" creationId="{121967DD-A965-3DEB-B71F-9F3BD3D2EB8B}"/>
          </ac:spMkLst>
        </pc:spChg>
        <pc:picChg chg="add mod">
          <ac:chgData name="Felipe Carriel" userId="1edda3cd-0e6d-497b-83f2-44306f013350" providerId="ADAL" clId="{BB7F9C79-395C-4DBF-BA79-4E2345E7B081}" dt="2025-01-13T19:04:47.664" v="188" actId="1076"/>
          <ac:picMkLst>
            <pc:docMk/>
            <pc:sldMk cId="1057821756" sldId="259"/>
            <ac:picMk id="17" creationId="{A9EE7263-F675-E5FF-E6E4-E68E239DC5A3}"/>
          </ac:picMkLst>
        </pc:picChg>
        <pc:picChg chg="add mod">
          <ac:chgData name="Felipe Carriel" userId="1edda3cd-0e6d-497b-83f2-44306f013350" providerId="ADAL" clId="{BB7F9C79-395C-4DBF-BA79-4E2345E7B081}" dt="2025-01-13T19:05:14.090" v="202" actId="14100"/>
          <ac:picMkLst>
            <pc:docMk/>
            <pc:sldMk cId="1057821756" sldId="259"/>
            <ac:picMk id="19" creationId="{37B9D243-2430-8EEF-C19F-5A467A7A055F}"/>
          </ac:picMkLst>
        </pc:picChg>
        <pc:picChg chg="add mod">
          <ac:chgData name="Felipe Carriel" userId="1edda3cd-0e6d-497b-83f2-44306f013350" providerId="ADAL" clId="{BB7F9C79-395C-4DBF-BA79-4E2345E7B081}" dt="2025-01-13T19:05:48.884" v="206" actId="1076"/>
          <ac:picMkLst>
            <pc:docMk/>
            <pc:sldMk cId="1057821756" sldId="259"/>
            <ac:picMk id="21" creationId="{CDF0D84B-F0E2-DA23-FC4F-6289C4288EE9}"/>
          </ac:picMkLst>
        </pc:picChg>
        <pc:picChg chg="add mod">
          <ac:chgData name="Felipe Carriel" userId="1edda3cd-0e6d-497b-83f2-44306f013350" providerId="ADAL" clId="{BB7F9C79-395C-4DBF-BA79-4E2345E7B081}" dt="2025-01-13T19:05:50.179" v="207" actId="1076"/>
          <ac:picMkLst>
            <pc:docMk/>
            <pc:sldMk cId="1057821756" sldId="259"/>
            <ac:picMk id="23" creationId="{505551AF-9659-01E9-701C-B7BD800A81B5}"/>
          </ac:picMkLst>
        </pc:picChg>
        <pc:picChg chg="add mod">
          <ac:chgData name="Felipe Carriel" userId="1edda3cd-0e6d-497b-83f2-44306f013350" providerId="ADAL" clId="{BB7F9C79-395C-4DBF-BA79-4E2345E7B081}" dt="2025-01-13T19:05:17.734" v="205" actId="1076"/>
          <ac:picMkLst>
            <pc:docMk/>
            <pc:sldMk cId="1057821756" sldId="259"/>
            <ac:picMk id="25" creationId="{799078A8-D70C-01CA-59A3-C4A06236B9AB}"/>
          </ac:picMkLst>
        </pc:picChg>
        <pc:picChg chg="add mod">
          <ac:chgData name="Felipe Carriel" userId="1edda3cd-0e6d-497b-83f2-44306f013350" providerId="ADAL" clId="{BB7F9C79-395C-4DBF-BA79-4E2345E7B081}" dt="2025-01-13T19:06:03.488" v="213" actId="1076"/>
          <ac:picMkLst>
            <pc:docMk/>
            <pc:sldMk cId="1057821756" sldId="259"/>
            <ac:picMk id="27" creationId="{24BA55CD-37F3-9053-004C-28A3DBE3F36E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50:31.606" v="537"/>
        <pc:sldMkLst>
          <pc:docMk/>
          <pc:sldMk cId="2473236717" sldId="260"/>
        </pc:sldMkLst>
        <pc:spChg chg="mod">
          <ac:chgData name="Felipe Carriel" userId="1edda3cd-0e6d-497b-83f2-44306f013350" providerId="ADAL" clId="{BB7F9C79-395C-4DBF-BA79-4E2345E7B081}" dt="2025-01-13T19:11:02.833" v="243" actId="1076"/>
          <ac:spMkLst>
            <pc:docMk/>
            <pc:sldMk cId="2473236717" sldId="260"/>
            <ac:spMk id="2" creationId="{44C71313-D723-CD09-A498-95D01D31BD7E}"/>
          </ac:spMkLst>
        </pc:spChg>
        <pc:picChg chg="add mod">
          <ac:chgData name="Felipe Carriel" userId="1edda3cd-0e6d-497b-83f2-44306f013350" providerId="ADAL" clId="{BB7F9C79-395C-4DBF-BA79-4E2345E7B081}" dt="2025-01-13T19:12:04.241" v="246" actId="1076"/>
          <ac:picMkLst>
            <pc:docMk/>
            <pc:sldMk cId="2473236717" sldId="260"/>
            <ac:picMk id="5" creationId="{8362A4A9-D178-D022-39D6-618222D63A50}"/>
          </ac:picMkLst>
        </pc:picChg>
        <pc:picChg chg="add mod">
          <ac:chgData name="Felipe Carriel" userId="1edda3cd-0e6d-497b-83f2-44306f013350" providerId="ADAL" clId="{BB7F9C79-395C-4DBF-BA79-4E2345E7B081}" dt="2025-01-13T19:12:44.458" v="258" actId="1076"/>
          <ac:picMkLst>
            <pc:docMk/>
            <pc:sldMk cId="2473236717" sldId="260"/>
            <ac:picMk id="7" creationId="{52F7E8A6-FE88-8D3E-8100-DE5DE7853BB1}"/>
          </ac:picMkLst>
        </pc:picChg>
        <pc:picChg chg="add mod">
          <ac:chgData name="Felipe Carriel" userId="1edda3cd-0e6d-497b-83f2-44306f013350" providerId="ADAL" clId="{BB7F9C79-395C-4DBF-BA79-4E2345E7B081}" dt="2025-01-13T19:12:26.790" v="254" actId="1076"/>
          <ac:picMkLst>
            <pc:docMk/>
            <pc:sldMk cId="2473236717" sldId="260"/>
            <ac:picMk id="9" creationId="{CEEF1E98-E350-BC39-CF9A-286F66DA3F4F}"/>
          </ac:picMkLst>
        </pc:picChg>
        <pc:picChg chg="add mod">
          <ac:chgData name="Felipe Carriel" userId="1edda3cd-0e6d-497b-83f2-44306f013350" providerId="ADAL" clId="{BB7F9C79-395C-4DBF-BA79-4E2345E7B081}" dt="2025-01-13T19:12:41.797" v="257" actId="1076"/>
          <ac:picMkLst>
            <pc:docMk/>
            <pc:sldMk cId="2473236717" sldId="260"/>
            <ac:picMk id="11" creationId="{35127E4B-5958-14BA-B851-0EB8A8F41DB0}"/>
          </ac:picMkLst>
        </pc:picChg>
        <pc:picChg chg="add mod">
          <ac:chgData name="Felipe Carriel" userId="1edda3cd-0e6d-497b-83f2-44306f013350" providerId="ADAL" clId="{BB7F9C79-395C-4DBF-BA79-4E2345E7B081}" dt="2025-01-13T19:12:47.818" v="261" actId="1076"/>
          <ac:picMkLst>
            <pc:docMk/>
            <pc:sldMk cId="2473236717" sldId="260"/>
            <ac:picMk id="13" creationId="{CB27AC54-0AFA-832C-01D9-E74E402CBAF8}"/>
          </ac:picMkLst>
        </pc:picChg>
        <pc:picChg chg="add mod">
          <ac:chgData name="Felipe Carriel" userId="1edda3cd-0e6d-497b-83f2-44306f013350" providerId="ADAL" clId="{BB7F9C79-395C-4DBF-BA79-4E2345E7B081}" dt="2025-01-13T19:12:55.989" v="264" actId="1076"/>
          <ac:picMkLst>
            <pc:docMk/>
            <pc:sldMk cId="2473236717" sldId="260"/>
            <ac:picMk id="15" creationId="{7AD84882-BF7F-91BC-0B85-D8F29585213D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3T19:19:42.212" v="311" actId="1076"/>
        <pc:sldMkLst>
          <pc:docMk/>
          <pc:sldMk cId="2717596590" sldId="261"/>
        </pc:sldMkLst>
        <pc:spChg chg="mod">
          <ac:chgData name="Felipe Carriel" userId="1edda3cd-0e6d-497b-83f2-44306f013350" providerId="ADAL" clId="{BB7F9C79-395C-4DBF-BA79-4E2345E7B081}" dt="2025-01-13T19:18:00.342" v="278" actId="20577"/>
          <ac:spMkLst>
            <pc:docMk/>
            <pc:sldMk cId="2717596590" sldId="261"/>
            <ac:spMk id="2" creationId="{4959CBF6-DC45-7C90-6773-FD0DF78AD50A}"/>
          </ac:spMkLst>
        </pc:spChg>
        <pc:picChg chg="add mod">
          <ac:chgData name="Felipe Carriel" userId="1edda3cd-0e6d-497b-83f2-44306f013350" providerId="ADAL" clId="{BB7F9C79-395C-4DBF-BA79-4E2345E7B081}" dt="2025-01-13T19:19:19.361" v="301" actId="1076"/>
          <ac:picMkLst>
            <pc:docMk/>
            <pc:sldMk cId="2717596590" sldId="261"/>
            <ac:picMk id="5" creationId="{36F46C56-03AB-51E6-0BC2-DA909EAE13A3}"/>
          </ac:picMkLst>
        </pc:picChg>
        <pc:picChg chg="add mod">
          <ac:chgData name="Felipe Carriel" userId="1edda3cd-0e6d-497b-83f2-44306f013350" providerId="ADAL" clId="{BB7F9C79-395C-4DBF-BA79-4E2345E7B081}" dt="2025-01-13T19:18:59.702" v="292" actId="1076"/>
          <ac:picMkLst>
            <pc:docMk/>
            <pc:sldMk cId="2717596590" sldId="261"/>
            <ac:picMk id="7" creationId="{9ADA0D22-E0D9-6E92-88D3-059ADE63617E}"/>
          </ac:picMkLst>
        </pc:picChg>
        <pc:picChg chg="add mod">
          <ac:chgData name="Felipe Carriel" userId="1edda3cd-0e6d-497b-83f2-44306f013350" providerId="ADAL" clId="{BB7F9C79-395C-4DBF-BA79-4E2345E7B081}" dt="2025-01-13T19:19:37.791" v="309" actId="1076"/>
          <ac:picMkLst>
            <pc:docMk/>
            <pc:sldMk cId="2717596590" sldId="261"/>
            <ac:picMk id="9" creationId="{8F3C54DF-D5D6-C098-E444-951E65900688}"/>
          </ac:picMkLst>
        </pc:picChg>
        <pc:picChg chg="add mod">
          <ac:chgData name="Felipe Carriel" userId="1edda3cd-0e6d-497b-83f2-44306f013350" providerId="ADAL" clId="{BB7F9C79-395C-4DBF-BA79-4E2345E7B081}" dt="2025-01-13T19:19:42.212" v="311" actId="1076"/>
          <ac:picMkLst>
            <pc:docMk/>
            <pc:sldMk cId="2717596590" sldId="261"/>
            <ac:picMk id="11" creationId="{C4F33442-484C-EC7E-3C4A-D3FA8EB4BFD3}"/>
          </ac:picMkLst>
        </pc:picChg>
        <pc:picChg chg="add mod">
          <ac:chgData name="Felipe Carriel" userId="1edda3cd-0e6d-497b-83f2-44306f013350" providerId="ADAL" clId="{BB7F9C79-395C-4DBF-BA79-4E2345E7B081}" dt="2025-01-13T19:19:33.855" v="307" actId="14100"/>
          <ac:picMkLst>
            <pc:docMk/>
            <pc:sldMk cId="2717596590" sldId="261"/>
            <ac:picMk id="13" creationId="{198886B3-574D-DBED-62B2-2377EBF38DBA}"/>
          </ac:picMkLst>
        </pc:picChg>
        <pc:picChg chg="add mod">
          <ac:chgData name="Felipe Carriel" userId="1edda3cd-0e6d-497b-83f2-44306f013350" providerId="ADAL" clId="{BB7F9C79-395C-4DBF-BA79-4E2345E7B081}" dt="2025-01-13T19:19:24.499" v="303" actId="14100"/>
          <ac:picMkLst>
            <pc:docMk/>
            <pc:sldMk cId="2717596590" sldId="261"/>
            <ac:picMk id="15" creationId="{A9194391-4A8F-DB34-D230-DFEC0F5CE4A0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07:21.604" v="432" actId="6549"/>
        <pc:sldMkLst>
          <pc:docMk/>
          <pc:sldMk cId="969765016" sldId="262"/>
        </pc:sldMkLst>
        <pc:spChg chg="mod">
          <ac:chgData name="Felipe Carriel" userId="1edda3cd-0e6d-497b-83f2-44306f013350" providerId="ADAL" clId="{BB7F9C79-395C-4DBF-BA79-4E2345E7B081}" dt="2025-01-14T17:07:21.604" v="432" actId="6549"/>
          <ac:spMkLst>
            <pc:docMk/>
            <pc:sldMk cId="969765016" sldId="262"/>
            <ac:spMk id="2" creationId="{9FDF2570-FECE-0913-B0A8-F2A36BCE75C1}"/>
          </ac:spMkLst>
        </pc:spChg>
        <pc:picChg chg="add mod">
          <ac:chgData name="Felipe Carriel" userId="1edda3cd-0e6d-497b-83f2-44306f013350" providerId="ADAL" clId="{BB7F9C79-395C-4DBF-BA79-4E2345E7B081}" dt="2025-01-14T17:03:27.940" v="358" actId="1076"/>
          <ac:picMkLst>
            <pc:docMk/>
            <pc:sldMk cId="969765016" sldId="262"/>
            <ac:picMk id="5" creationId="{919B059A-18B3-405D-10A1-C6E2D219EF3E}"/>
          </ac:picMkLst>
        </pc:picChg>
        <pc:picChg chg="add mod">
          <ac:chgData name="Felipe Carriel" userId="1edda3cd-0e6d-497b-83f2-44306f013350" providerId="ADAL" clId="{BB7F9C79-395C-4DBF-BA79-4E2345E7B081}" dt="2025-01-14T17:03:39.625" v="363" actId="14100"/>
          <ac:picMkLst>
            <pc:docMk/>
            <pc:sldMk cId="969765016" sldId="262"/>
            <ac:picMk id="7" creationId="{7D8AC577-061E-45F0-8AC3-8BDC60842030}"/>
          </ac:picMkLst>
        </pc:picChg>
        <pc:picChg chg="add mod">
          <ac:chgData name="Felipe Carriel" userId="1edda3cd-0e6d-497b-83f2-44306f013350" providerId="ADAL" clId="{BB7F9C79-395C-4DBF-BA79-4E2345E7B081}" dt="2025-01-14T17:03:53.168" v="367" actId="1076"/>
          <ac:picMkLst>
            <pc:docMk/>
            <pc:sldMk cId="969765016" sldId="262"/>
            <ac:picMk id="9" creationId="{D97BD864-F7FF-DA8E-0D30-D6B742C79FBA}"/>
          </ac:picMkLst>
        </pc:picChg>
        <pc:picChg chg="add mod">
          <ac:chgData name="Felipe Carriel" userId="1edda3cd-0e6d-497b-83f2-44306f013350" providerId="ADAL" clId="{BB7F9C79-395C-4DBF-BA79-4E2345E7B081}" dt="2025-01-14T17:04:07.710" v="374" actId="1076"/>
          <ac:picMkLst>
            <pc:docMk/>
            <pc:sldMk cId="969765016" sldId="262"/>
            <ac:picMk id="11" creationId="{CCAD8D52-B05E-32E2-E044-6A345EE77826}"/>
          </ac:picMkLst>
        </pc:picChg>
        <pc:picChg chg="add mod">
          <ac:chgData name="Felipe Carriel" userId="1edda3cd-0e6d-497b-83f2-44306f013350" providerId="ADAL" clId="{BB7F9C79-395C-4DBF-BA79-4E2345E7B081}" dt="2025-01-14T17:06:49.228" v="420" actId="1076"/>
          <ac:picMkLst>
            <pc:docMk/>
            <pc:sldMk cId="969765016" sldId="262"/>
            <ac:picMk id="13" creationId="{467DFEB2-8F76-0440-732B-99FCD97C8BBE}"/>
          </ac:picMkLst>
        </pc:picChg>
        <pc:picChg chg="add mod">
          <ac:chgData name="Felipe Carriel" userId="1edda3cd-0e6d-497b-83f2-44306f013350" providerId="ADAL" clId="{BB7F9C79-395C-4DBF-BA79-4E2345E7B081}" dt="2025-01-14T17:06:57.058" v="423" actId="1076"/>
          <ac:picMkLst>
            <pc:docMk/>
            <pc:sldMk cId="969765016" sldId="262"/>
            <ac:picMk id="15" creationId="{25977B83-ACE8-C1C3-77B5-DCA526054A20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07:32.072" v="434" actId="1076"/>
        <pc:sldMkLst>
          <pc:docMk/>
          <pc:sldMk cId="244358453" sldId="263"/>
        </pc:sldMkLst>
        <pc:spChg chg="mod">
          <ac:chgData name="Felipe Carriel" userId="1edda3cd-0e6d-497b-83f2-44306f013350" providerId="ADAL" clId="{BB7F9C79-395C-4DBF-BA79-4E2345E7B081}" dt="2025-01-14T17:07:26.578" v="433"/>
          <ac:spMkLst>
            <pc:docMk/>
            <pc:sldMk cId="244358453" sldId="263"/>
            <ac:spMk id="2" creationId="{4B5C15BF-E507-193B-6008-8391D75DB339}"/>
          </ac:spMkLst>
        </pc:spChg>
        <pc:picChg chg="add mod">
          <ac:chgData name="Felipe Carriel" userId="1edda3cd-0e6d-497b-83f2-44306f013350" providerId="ADAL" clId="{BB7F9C79-395C-4DBF-BA79-4E2345E7B081}" dt="2025-01-14T17:05:12.755" v="395" actId="1076"/>
          <ac:picMkLst>
            <pc:docMk/>
            <pc:sldMk cId="244358453" sldId="263"/>
            <ac:picMk id="5" creationId="{5A355589-98E6-4E3E-5B5F-8940CCEF510A}"/>
          </ac:picMkLst>
        </pc:picChg>
        <pc:picChg chg="add mod">
          <ac:chgData name="Felipe Carriel" userId="1edda3cd-0e6d-497b-83f2-44306f013350" providerId="ADAL" clId="{BB7F9C79-395C-4DBF-BA79-4E2345E7B081}" dt="2025-01-14T17:07:32.072" v="434" actId="1076"/>
          <ac:picMkLst>
            <pc:docMk/>
            <pc:sldMk cId="244358453" sldId="263"/>
            <ac:picMk id="7" creationId="{F0CA860C-B203-F59E-D58E-F333074DBDAA}"/>
          </ac:picMkLst>
        </pc:picChg>
        <pc:picChg chg="add mod">
          <ac:chgData name="Felipe Carriel" userId="1edda3cd-0e6d-497b-83f2-44306f013350" providerId="ADAL" clId="{BB7F9C79-395C-4DBF-BA79-4E2345E7B081}" dt="2025-01-14T17:05:36.772" v="404" actId="1076"/>
          <ac:picMkLst>
            <pc:docMk/>
            <pc:sldMk cId="244358453" sldId="263"/>
            <ac:picMk id="9" creationId="{A5D6645D-CA85-6CDA-BB82-2A7671E643FB}"/>
          </ac:picMkLst>
        </pc:picChg>
        <pc:picChg chg="add mod">
          <ac:chgData name="Felipe Carriel" userId="1edda3cd-0e6d-497b-83f2-44306f013350" providerId="ADAL" clId="{BB7F9C79-395C-4DBF-BA79-4E2345E7B081}" dt="2025-01-14T17:05:43.461" v="407" actId="1076"/>
          <ac:picMkLst>
            <pc:docMk/>
            <pc:sldMk cId="244358453" sldId="263"/>
            <ac:picMk id="11" creationId="{C0AE5E76-50EE-E293-5DEB-91A55BD79E87}"/>
          </ac:picMkLst>
        </pc:picChg>
        <pc:picChg chg="add mod">
          <ac:chgData name="Felipe Carriel" userId="1edda3cd-0e6d-497b-83f2-44306f013350" providerId="ADAL" clId="{BB7F9C79-395C-4DBF-BA79-4E2345E7B081}" dt="2025-01-14T17:06:02.600" v="416" actId="1076"/>
          <ac:picMkLst>
            <pc:docMk/>
            <pc:sldMk cId="244358453" sldId="263"/>
            <ac:picMk id="13" creationId="{4CA30A3C-4751-1C08-8A45-A1BAA05E807F}"/>
          </ac:picMkLst>
        </pc:picChg>
        <pc:picChg chg="add mod">
          <ac:chgData name="Felipe Carriel" userId="1edda3cd-0e6d-497b-83f2-44306f013350" providerId="ADAL" clId="{BB7F9C79-395C-4DBF-BA79-4E2345E7B081}" dt="2025-01-14T17:06:01.175" v="415" actId="1076"/>
          <ac:picMkLst>
            <pc:docMk/>
            <pc:sldMk cId="244358453" sldId="263"/>
            <ac:picMk id="15" creationId="{EBA4474E-C419-F334-E715-B63B99D6F471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08:56.031" v="461" actId="1076"/>
        <pc:sldMkLst>
          <pc:docMk/>
          <pc:sldMk cId="273286137" sldId="264"/>
        </pc:sldMkLst>
        <pc:spChg chg="mod">
          <ac:chgData name="Felipe Carriel" userId="1edda3cd-0e6d-497b-83f2-44306f013350" providerId="ADAL" clId="{BB7F9C79-395C-4DBF-BA79-4E2345E7B081}" dt="2025-01-14T17:08:13.292" v="441" actId="1076"/>
          <ac:spMkLst>
            <pc:docMk/>
            <pc:sldMk cId="273286137" sldId="264"/>
            <ac:spMk id="2" creationId="{D41DEEBA-5AFB-EEED-6D6A-CA409EC67DB4}"/>
          </ac:spMkLst>
        </pc:spChg>
        <pc:picChg chg="add mod">
          <ac:chgData name="Felipe Carriel" userId="1edda3cd-0e6d-497b-83f2-44306f013350" providerId="ADAL" clId="{BB7F9C79-395C-4DBF-BA79-4E2345E7B081}" dt="2025-01-14T17:08:14.350" v="442" actId="1076"/>
          <ac:picMkLst>
            <pc:docMk/>
            <pc:sldMk cId="273286137" sldId="264"/>
            <ac:picMk id="5" creationId="{0749BF49-721D-39A6-BCDB-92D50056874F}"/>
          </ac:picMkLst>
        </pc:picChg>
        <pc:picChg chg="add mod">
          <ac:chgData name="Felipe Carriel" userId="1edda3cd-0e6d-497b-83f2-44306f013350" providerId="ADAL" clId="{BB7F9C79-395C-4DBF-BA79-4E2345E7B081}" dt="2025-01-14T17:08:23.497" v="446" actId="1076"/>
          <ac:picMkLst>
            <pc:docMk/>
            <pc:sldMk cId="273286137" sldId="264"/>
            <ac:picMk id="7" creationId="{BEDF6EB2-9248-D80C-08C4-5B93E1276704}"/>
          </ac:picMkLst>
        </pc:picChg>
        <pc:picChg chg="add mod">
          <ac:chgData name="Felipe Carriel" userId="1edda3cd-0e6d-497b-83f2-44306f013350" providerId="ADAL" clId="{BB7F9C79-395C-4DBF-BA79-4E2345E7B081}" dt="2025-01-14T17:08:33.599" v="450" actId="14100"/>
          <ac:picMkLst>
            <pc:docMk/>
            <pc:sldMk cId="273286137" sldId="264"/>
            <ac:picMk id="9" creationId="{30B3B790-3EA0-CF85-5350-D3BD0F038DC4}"/>
          </ac:picMkLst>
        </pc:picChg>
        <pc:picChg chg="add mod">
          <ac:chgData name="Felipe Carriel" userId="1edda3cd-0e6d-497b-83f2-44306f013350" providerId="ADAL" clId="{BB7F9C79-395C-4DBF-BA79-4E2345E7B081}" dt="2025-01-14T17:08:40.568" v="453" actId="1076"/>
          <ac:picMkLst>
            <pc:docMk/>
            <pc:sldMk cId="273286137" sldId="264"/>
            <ac:picMk id="11" creationId="{68E9C616-1246-50E7-0AF1-D100AB414320}"/>
          </ac:picMkLst>
        </pc:picChg>
        <pc:picChg chg="add mod">
          <ac:chgData name="Felipe Carriel" userId="1edda3cd-0e6d-497b-83f2-44306f013350" providerId="ADAL" clId="{BB7F9C79-395C-4DBF-BA79-4E2345E7B081}" dt="2025-01-14T17:08:46.354" v="456" actId="1076"/>
          <ac:picMkLst>
            <pc:docMk/>
            <pc:sldMk cId="273286137" sldId="264"/>
            <ac:picMk id="13" creationId="{AE77D7CD-574F-765C-D419-1DB4B286F6A6}"/>
          </ac:picMkLst>
        </pc:picChg>
        <pc:picChg chg="add mod">
          <ac:chgData name="Felipe Carriel" userId="1edda3cd-0e6d-497b-83f2-44306f013350" providerId="ADAL" clId="{BB7F9C79-395C-4DBF-BA79-4E2345E7B081}" dt="2025-01-14T17:08:56.031" v="461" actId="1076"/>
          <ac:picMkLst>
            <pc:docMk/>
            <pc:sldMk cId="273286137" sldId="264"/>
            <ac:picMk id="15" creationId="{BF7EF0CF-22B3-8FE6-A454-5AD66D181F7C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15:02.486" v="497" actId="1076"/>
        <pc:sldMkLst>
          <pc:docMk/>
          <pc:sldMk cId="299338241" sldId="265"/>
        </pc:sldMkLst>
        <pc:spChg chg="mod">
          <ac:chgData name="Felipe Carriel" userId="1edda3cd-0e6d-497b-83f2-44306f013350" providerId="ADAL" clId="{BB7F9C79-395C-4DBF-BA79-4E2345E7B081}" dt="2025-01-14T17:11:28.826" v="471" actId="1076"/>
          <ac:spMkLst>
            <pc:docMk/>
            <pc:sldMk cId="299338241" sldId="265"/>
            <ac:spMk id="2" creationId="{A4292561-47F8-CEAE-8697-712AF098F055}"/>
          </ac:spMkLst>
        </pc:spChg>
        <pc:picChg chg="add mod">
          <ac:chgData name="Felipe Carriel" userId="1edda3cd-0e6d-497b-83f2-44306f013350" providerId="ADAL" clId="{BB7F9C79-395C-4DBF-BA79-4E2345E7B081}" dt="2025-01-14T17:14:10.906" v="486" actId="14100"/>
          <ac:picMkLst>
            <pc:docMk/>
            <pc:sldMk cId="299338241" sldId="265"/>
            <ac:picMk id="5" creationId="{DCFB1AB6-8F0D-1D90-6C64-22F2D8FE7813}"/>
          </ac:picMkLst>
        </pc:picChg>
        <pc:picChg chg="add mod">
          <ac:chgData name="Felipe Carriel" userId="1edda3cd-0e6d-497b-83f2-44306f013350" providerId="ADAL" clId="{BB7F9C79-395C-4DBF-BA79-4E2345E7B081}" dt="2025-01-14T17:14:45.095" v="490" actId="1076"/>
          <ac:picMkLst>
            <pc:docMk/>
            <pc:sldMk cId="299338241" sldId="265"/>
            <ac:picMk id="7" creationId="{741B12E2-9016-A020-BC6E-278453F49D2A}"/>
          </ac:picMkLst>
        </pc:picChg>
        <pc:picChg chg="add mod">
          <ac:chgData name="Felipe Carriel" userId="1edda3cd-0e6d-497b-83f2-44306f013350" providerId="ADAL" clId="{BB7F9C79-395C-4DBF-BA79-4E2345E7B081}" dt="2025-01-14T17:14:09.247" v="485" actId="1076"/>
          <ac:picMkLst>
            <pc:docMk/>
            <pc:sldMk cId="299338241" sldId="265"/>
            <ac:picMk id="9" creationId="{2E0AC66F-8978-A13F-1FD7-C341B757B5A9}"/>
          </ac:picMkLst>
        </pc:picChg>
        <pc:picChg chg="add mod">
          <ac:chgData name="Felipe Carriel" userId="1edda3cd-0e6d-497b-83f2-44306f013350" providerId="ADAL" clId="{BB7F9C79-395C-4DBF-BA79-4E2345E7B081}" dt="2025-01-14T17:14:52.694" v="494" actId="14100"/>
          <ac:picMkLst>
            <pc:docMk/>
            <pc:sldMk cId="299338241" sldId="265"/>
            <ac:picMk id="11" creationId="{981ACE0E-46DF-52BE-9924-B0840AFCF6EC}"/>
          </ac:picMkLst>
        </pc:picChg>
        <pc:picChg chg="add mod">
          <ac:chgData name="Felipe Carriel" userId="1edda3cd-0e6d-497b-83f2-44306f013350" providerId="ADAL" clId="{BB7F9C79-395C-4DBF-BA79-4E2345E7B081}" dt="2025-01-14T17:14:49.457" v="493" actId="1076"/>
          <ac:picMkLst>
            <pc:docMk/>
            <pc:sldMk cId="299338241" sldId="265"/>
            <ac:picMk id="13" creationId="{D9888923-8DCA-10D1-8E6B-ABD8ED7B88B9}"/>
          </ac:picMkLst>
        </pc:picChg>
        <pc:picChg chg="add mod">
          <ac:chgData name="Felipe Carriel" userId="1edda3cd-0e6d-497b-83f2-44306f013350" providerId="ADAL" clId="{BB7F9C79-395C-4DBF-BA79-4E2345E7B081}" dt="2025-01-14T17:15:02.486" v="497" actId="1076"/>
          <ac:picMkLst>
            <pc:docMk/>
            <pc:sldMk cId="299338241" sldId="265"/>
            <ac:picMk id="15" creationId="{F8F6FB6A-08DC-E59C-426B-8EBA54F61959}"/>
          </ac:picMkLst>
        </pc:picChg>
      </pc:sldChg>
      <pc:sldChg chg="addSp delSp modSp new mod">
        <pc:chgData name="Felipe Carriel" userId="1edda3cd-0e6d-497b-83f2-44306f013350" providerId="ADAL" clId="{BB7F9C79-395C-4DBF-BA79-4E2345E7B081}" dt="2025-01-14T17:57:04.981" v="607" actId="1076"/>
        <pc:sldMkLst>
          <pc:docMk/>
          <pc:sldMk cId="2764578162" sldId="266"/>
        </pc:sldMkLst>
        <pc:spChg chg="mod">
          <ac:chgData name="Felipe Carriel" userId="1edda3cd-0e6d-497b-83f2-44306f013350" providerId="ADAL" clId="{BB7F9C79-395C-4DBF-BA79-4E2345E7B081}" dt="2025-01-14T17:49:53.673" v="523" actId="1076"/>
          <ac:spMkLst>
            <pc:docMk/>
            <pc:sldMk cId="2764578162" sldId="266"/>
            <ac:spMk id="2" creationId="{6ED987FA-4709-E766-46BC-89F00A877DBD}"/>
          </ac:spMkLst>
        </pc:spChg>
        <pc:picChg chg="add mod">
          <ac:chgData name="Felipe Carriel" userId="1edda3cd-0e6d-497b-83f2-44306f013350" providerId="ADAL" clId="{BB7F9C79-395C-4DBF-BA79-4E2345E7B081}" dt="2025-01-14T17:53:51.110" v="596" actId="1076"/>
          <ac:picMkLst>
            <pc:docMk/>
            <pc:sldMk cId="2764578162" sldId="266"/>
            <ac:picMk id="4" creationId="{4E14E2B9-2B71-200E-15F0-E98BAB476076}"/>
          </ac:picMkLst>
        </pc:picChg>
        <pc:picChg chg="add mod">
          <ac:chgData name="Felipe Carriel" userId="1edda3cd-0e6d-497b-83f2-44306f013350" providerId="ADAL" clId="{BB7F9C79-395C-4DBF-BA79-4E2345E7B081}" dt="2025-01-14T17:53:52.311" v="597" actId="1076"/>
          <ac:picMkLst>
            <pc:docMk/>
            <pc:sldMk cId="2764578162" sldId="266"/>
            <ac:picMk id="6" creationId="{FD3E5074-F802-1A36-0BC8-8265BF461736}"/>
          </ac:picMkLst>
        </pc:picChg>
        <pc:picChg chg="add mod">
          <ac:chgData name="Felipe Carriel" userId="1edda3cd-0e6d-497b-83f2-44306f013350" providerId="ADAL" clId="{BB7F9C79-395C-4DBF-BA79-4E2345E7B081}" dt="2025-01-14T17:53:49.278" v="594" actId="1076"/>
          <ac:picMkLst>
            <pc:docMk/>
            <pc:sldMk cId="2764578162" sldId="266"/>
            <ac:picMk id="7" creationId="{8D85C79F-53DC-75D2-FC13-C7687EF6CEDA}"/>
          </ac:picMkLst>
        </pc:picChg>
        <pc:picChg chg="add mod">
          <ac:chgData name="Felipe Carriel" userId="1edda3cd-0e6d-497b-83f2-44306f013350" providerId="ADAL" clId="{BB7F9C79-395C-4DBF-BA79-4E2345E7B081}" dt="2025-01-14T17:53:53.459" v="598" actId="1076"/>
          <ac:picMkLst>
            <pc:docMk/>
            <pc:sldMk cId="2764578162" sldId="266"/>
            <ac:picMk id="8" creationId="{0119E956-757A-1535-DB54-160F1EE163CF}"/>
          </ac:picMkLst>
        </pc:picChg>
        <pc:picChg chg="add mod">
          <ac:chgData name="Felipe Carriel" userId="1edda3cd-0e6d-497b-83f2-44306f013350" providerId="ADAL" clId="{BB7F9C79-395C-4DBF-BA79-4E2345E7B081}" dt="2025-01-14T17:52:38.799" v="568" actId="1076"/>
          <ac:picMkLst>
            <pc:docMk/>
            <pc:sldMk cId="2764578162" sldId="266"/>
            <ac:picMk id="9" creationId="{F13C0E2F-6A0F-6088-69D5-1369F2BFEF4D}"/>
          </ac:picMkLst>
        </pc:picChg>
        <pc:picChg chg="add mod">
          <ac:chgData name="Felipe Carriel" userId="1edda3cd-0e6d-497b-83f2-44306f013350" providerId="ADAL" clId="{BB7F9C79-395C-4DBF-BA79-4E2345E7B081}" dt="2025-01-14T17:56:25.688" v="602" actId="1076"/>
          <ac:picMkLst>
            <pc:docMk/>
            <pc:sldMk cId="2764578162" sldId="266"/>
            <ac:picMk id="10" creationId="{23F9119F-AFEF-DB60-B1B0-4C3CCA6F5238}"/>
          </ac:picMkLst>
        </pc:picChg>
        <pc:picChg chg="add mod">
          <ac:chgData name="Felipe Carriel" userId="1edda3cd-0e6d-497b-83f2-44306f013350" providerId="ADAL" clId="{BB7F9C79-395C-4DBF-BA79-4E2345E7B081}" dt="2025-01-14T17:57:01.061" v="605" actId="1076"/>
          <ac:picMkLst>
            <pc:docMk/>
            <pc:sldMk cId="2764578162" sldId="266"/>
            <ac:picMk id="11" creationId="{09A7B5CA-2BFB-FEEA-5D69-C63F2DBB4ADA}"/>
          </ac:picMkLst>
        </pc:picChg>
        <pc:picChg chg="add mod">
          <ac:chgData name="Felipe Carriel" userId="1edda3cd-0e6d-497b-83f2-44306f013350" providerId="ADAL" clId="{BB7F9C79-395C-4DBF-BA79-4E2345E7B081}" dt="2025-01-14T17:52:18.363" v="566" actId="14100"/>
          <ac:picMkLst>
            <pc:docMk/>
            <pc:sldMk cId="2764578162" sldId="266"/>
            <ac:picMk id="13" creationId="{DA3BF068-5E38-35A3-28F6-624761B95B59}"/>
          </ac:picMkLst>
        </pc:picChg>
        <pc:picChg chg="add mod">
          <ac:chgData name="Felipe Carriel" userId="1edda3cd-0e6d-497b-83f2-44306f013350" providerId="ADAL" clId="{BB7F9C79-395C-4DBF-BA79-4E2345E7B081}" dt="2025-01-14T17:56:22.748" v="601" actId="1076"/>
          <ac:picMkLst>
            <pc:docMk/>
            <pc:sldMk cId="2764578162" sldId="266"/>
            <ac:picMk id="14" creationId="{AD651DE2-7ED1-A4B7-15E3-96D87399B4D4}"/>
          </ac:picMkLst>
        </pc:picChg>
        <pc:picChg chg="add mod">
          <ac:chgData name="Felipe Carriel" userId="1edda3cd-0e6d-497b-83f2-44306f013350" providerId="ADAL" clId="{BB7F9C79-395C-4DBF-BA79-4E2345E7B081}" dt="2025-01-14T17:53:15.912" v="580" actId="1076"/>
          <ac:picMkLst>
            <pc:docMk/>
            <pc:sldMk cId="2764578162" sldId="266"/>
            <ac:picMk id="15" creationId="{099A1A73-C245-1895-57C6-543888E22716}"/>
          </ac:picMkLst>
        </pc:picChg>
        <pc:picChg chg="add mod">
          <ac:chgData name="Felipe Carriel" userId="1edda3cd-0e6d-497b-83f2-44306f013350" providerId="ADAL" clId="{BB7F9C79-395C-4DBF-BA79-4E2345E7B081}" dt="2025-01-14T17:56:57.290" v="603" actId="14100"/>
          <ac:picMkLst>
            <pc:docMk/>
            <pc:sldMk cId="2764578162" sldId="266"/>
            <ac:picMk id="16" creationId="{3C5DFADE-BB96-676B-92D3-EE2DA23A161F}"/>
          </ac:picMkLst>
        </pc:picChg>
        <pc:picChg chg="add mod">
          <ac:chgData name="Felipe Carriel" userId="1edda3cd-0e6d-497b-83f2-44306f013350" providerId="ADAL" clId="{BB7F9C79-395C-4DBF-BA79-4E2345E7B081}" dt="2025-01-14T17:57:04.981" v="607" actId="1076"/>
          <ac:picMkLst>
            <pc:docMk/>
            <pc:sldMk cId="2764578162" sldId="266"/>
            <ac:picMk id="17" creationId="{1D1E27DE-C7F0-864F-54F5-BFE356DF03C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52B91-14F5-E2B3-D6B1-98751CB3D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4124B-4599-AFD8-02AC-81CC8811F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8635C-AE89-85D1-FC9B-B8F371BD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B89C05-6EB3-903C-464C-BAEA0D7F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D779B2-B26B-46AC-D656-B225C6BE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2962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4A02-986D-DCE2-601C-B3A91D88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11C00E6-C312-C99D-DE4D-78FDD3E54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E06218-213C-CB4B-90F5-1B0E2B91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5FE81-74B2-47DC-8E96-AA526344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4B478-C503-120A-FA9B-EF314990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75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3F9A31-D5F5-AD5B-13DD-46F2F3F0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DBD9B-C418-885E-C734-67CC1FFBF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ED41A-F2FE-51B8-E6BD-1099B74F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EF83C-F12F-1AD2-5789-3B75F31D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97702-72ED-486C-6001-EC27B53E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0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182B6-0E02-C8A5-E1F3-53367473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057275-3D97-D992-0507-63811883F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8EAE4-A5C2-5B38-CF18-73C20BC0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8AA15-B3B6-5E94-CA4F-A5F454A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33FAE8-A450-68AD-929C-BB580F49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232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C85D0-4D58-A4B3-44EF-3FAFCD68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6C831E-9236-DD03-826B-651D3764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5A834-3ACE-192A-07EE-D18B6C9B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8010E-1C0B-7196-E6DF-B74B9231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4A07C0-4AEE-B468-D926-7C3924A0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0537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3D3D9-979E-FE7B-C1B0-6DF8F2F4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1B4B2A-0E5A-E7D8-1C9C-005F5BC55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4A37C9-D9D7-AE30-9CB0-6FAFB7351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8242A1-377C-B329-976A-B31426C4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0CF67-F56D-B844-3053-FF407B8E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21C907-3A62-DEA5-A70C-E9CAF64D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104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AA6F7-2AF2-DD3A-B9CE-A284B92D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BB5FC3-5D3A-A431-4180-C0C40DCD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DC5C1A-29F7-403C-8576-4922E4A50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F97C7D-A96A-5931-6831-DD5CCFA3E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A994CF-052E-2983-5229-E48389992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B3C0DB-1E2C-6CDE-805A-2AA868F3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C0C1BD-96B0-61AC-4263-C21A5B13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165674-D292-4945-F9F1-2803AAA1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88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ADBBA-BEE4-E746-2F1A-5A13A215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8B9DF9-57AA-4AEF-8227-AFBA3C68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05BD23-5A64-D8DF-550C-5EC703C4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7CD837-AD48-48B6-1397-1B4BA19C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9841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501D12-3844-31C1-601D-1E94FB17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2F9ED1-DA50-C092-B582-8AD72F91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F4D686-06DB-7F92-B12D-C26EF9B8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452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A9869-5E9E-4282-78D5-CEADAF66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6AE3EC-2038-3FFF-CA25-90B44C9C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BBFF80-AC77-26DD-F507-8715513E5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EE4369-FF7F-E327-1705-97605049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DB3C27-FF9B-E558-70A6-213630E92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1273BF-A379-E58D-1B7F-E0BA0B29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81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EA0EF-5338-CF38-CC45-0F15C5D6B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E2D5BD-70C6-15CD-0B6D-13D27C758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5DB229-04C7-273A-3B50-13E8FC19C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46C046-CBA3-ECAF-0953-9BEBAB83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D1809-BD3B-C1E7-2BF8-3E6D1379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C3E80-C2AB-BAC1-4AF7-E733E568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36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3FA093-CB26-DE4F-0ECF-6805352A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08232B-D822-A97C-6868-C30B7BEAE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A039E9-A2D1-F4B8-AC3E-FCD5955FF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38A2E-9DE7-440D-A693-FAD65B8E8B1F}" type="datetimeFigureOut">
              <a:rPr lang="es-CL" smtClean="0"/>
              <a:t>04-03-2025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57A13-56D9-5677-1AFA-B8904D74D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3320E-06ED-2586-6AF2-142BC4890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68008-B1AF-4FB0-8501-C4728BC374F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082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26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67811-2ECF-7985-B92F-E0F7EC1210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4443C-F0E7-5D61-D628-AD0521B27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92561-47F8-CEAE-8697-712AF098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375"/>
            <a:ext cx="10515600" cy="1325563"/>
          </a:xfrm>
        </p:spPr>
        <p:txBody>
          <a:bodyPr/>
          <a:lstStyle/>
          <a:p>
            <a:r>
              <a:rPr lang="es-ES" dirty="0"/>
              <a:t>Train: </a:t>
            </a:r>
            <a:r>
              <a:rPr lang="es-ES" dirty="0" err="1"/>
              <a:t>Turquia</a:t>
            </a:r>
            <a:r>
              <a:rPr lang="es-ES" dirty="0"/>
              <a:t>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Regularización: Alpha 0.1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FB1AB6-8F0D-1D90-6C64-22F2D8FE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13" y="1432938"/>
            <a:ext cx="2753473" cy="29181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1B12E2-9016-A020-BC6E-278453F4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640" y="240289"/>
            <a:ext cx="4479668" cy="436352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0AC66F-8978-A13F-1FD7-C341B757B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2" y="4435372"/>
            <a:ext cx="3804886" cy="19793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81ACE0E-46DF-52BE-9924-B0840AFCF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201" y="4228334"/>
            <a:ext cx="2737878" cy="232172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9888923-8DCA-10D1-8E6B-ABD8ED7B8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6813" y="4620589"/>
            <a:ext cx="3670385" cy="199712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8F6FB6A-08DC-E59C-426B-8EBA54F61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4681" y="1517239"/>
            <a:ext cx="3155327" cy="26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87FA-4709-E766-46BC-89F00A87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27" y="0"/>
            <a:ext cx="10515600" cy="1325563"/>
          </a:xfrm>
        </p:spPr>
        <p:txBody>
          <a:bodyPr/>
          <a:lstStyle/>
          <a:p>
            <a:r>
              <a:rPr lang="es-CL" dirty="0"/>
              <a:t>Comparación Modelos</a:t>
            </a:r>
            <a:br>
              <a:rPr lang="es-CL" dirty="0"/>
            </a:b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14E2B9-2B71-200E-15F0-E98BAB47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7" y="860306"/>
            <a:ext cx="2214567" cy="215715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3E5074-F802-1A36-0BC8-8265BF461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899" y="785946"/>
            <a:ext cx="2454665" cy="23910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85C79F-53DC-75D2-FC13-C7687EF6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318" y="743370"/>
            <a:ext cx="2454664" cy="23910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119E956-757A-1535-DB54-160F1EE16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9464" y="799509"/>
            <a:ext cx="2454664" cy="23910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13C0E2F-6A0F-6088-69D5-1369F2BFE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50" y="3331480"/>
            <a:ext cx="2706528" cy="140928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9119F-AFEF-DB60-B1B0-4C3CCA6F52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133" y="3329559"/>
            <a:ext cx="2706528" cy="14290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A7B5CA-2BFB-FEEA-5D69-C63F2DBB4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0164" y="3331066"/>
            <a:ext cx="2657453" cy="138884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A3BF068-5E38-35A3-28F6-624761B95B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957" y="4874914"/>
            <a:ext cx="2136627" cy="17775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D651DE2-7ED1-A4B7-15E3-96D87399B4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5033" y="3305979"/>
            <a:ext cx="2684445" cy="138884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99A1A73-C245-1895-57C6-543888E227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0228" y="4823831"/>
            <a:ext cx="2243336" cy="18662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3C5DFADE-BB96-676B-92D3-EE2DA23A16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09786" y="4786141"/>
            <a:ext cx="2247145" cy="186627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D1E27DE-C7F0-864F-54F5-BFE356DF03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62411" y="4758565"/>
            <a:ext cx="2295206" cy="19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7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69F12-67BD-5618-7C28-981030EFA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2"/>
            <a:ext cx="10515600" cy="1325563"/>
          </a:xfrm>
        </p:spPr>
        <p:txBody>
          <a:bodyPr/>
          <a:lstStyle/>
          <a:p>
            <a:r>
              <a:rPr lang="es-ES" dirty="0"/>
              <a:t>Train: América-Cuba-Turquía-Europa (Lasso)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4B77A9-06DF-13CB-3D4F-3943BF3A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6" y="1002857"/>
            <a:ext cx="2867025" cy="30384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136669-BB3A-E4DC-1B6E-FE7DF48B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" y="4238334"/>
            <a:ext cx="4351338" cy="223287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F39B573-7701-EC04-D412-516CEB49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451" y="1162177"/>
            <a:ext cx="3337819" cy="277208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515EEC9-7C73-0099-99BC-57574C418C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9417" y="4189915"/>
            <a:ext cx="2148199" cy="18216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D3892BD-2ACB-9F38-68D5-A976E79620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934" y="5203586"/>
            <a:ext cx="3040544" cy="165441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9C01A22-3B3F-1D9C-1001-B7EE94C61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6963" y="1002857"/>
            <a:ext cx="4185847" cy="407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E4411-1622-94BF-4111-55BBFE9E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542" y="-208408"/>
            <a:ext cx="11512848" cy="1325563"/>
          </a:xfrm>
        </p:spPr>
        <p:txBody>
          <a:bodyPr/>
          <a:lstStyle/>
          <a:p>
            <a:r>
              <a:rPr lang="es-ES" dirty="0"/>
              <a:t>Train: América-Cuba-Turquía-Europa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85DBAB8-4090-06DA-F6B5-8BC53F1BF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38" y="1248830"/>
            <a:ext cx="2867025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48DAE7-D80C-E2FF-9941-E5D4ED02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93" y="787571"/>
            <a:ext cx="4299922" cy="41884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E825F41-CDAC-177D-BCD9-CC50E8A1F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38" y="4463739"/>
            <a:ext cx="4043554" cy="2105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3C58BF4-0E1F-5A7A-026B-A1DE65AC5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881" y="4591817"/>
            <a:ext cx="2399497" cy="203477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EBBE6F-D6A6-511C-BBA0-10E8661FBD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9575" y="4976014"/>
            <a:ext cx="3295282" cy="179302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3559E55-EC11-F453-3C77-C5AB69D1D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362" y="1347660"/>
            <a:ext cx="3540950" cy="294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9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967DD-A965-3DEB-B71F-9F3BD3D2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43" y="230737"/>
            <a:ext cx="11353800" cy="1325563"/>
          </a:xfrm>
        </p:spPr>
        <p:txBody>
          <a:bodyPr/>
          <a:lstStyle/>
          <a:p>
            <a:r>
              <a:rPr lang="es-ES" dirty="0"/>
              <a:t>Train: América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endParaRPr lang="es-CL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9EE7263-F675-E5FF-E6E4-E68E239DC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7" y="1320618"/>
            <a:ext cx="2867025" cy="30384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7B9D243-2430-8EEF-C19F-5A467A7A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034" y="223757"/>
            <a:ext cx="4516491" cy="439939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DF0D84B-F0E2-DA23-FC4F-6289C4288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60" y="4587533"/>
            <a:ext cx="3671855" cy="1899698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05551AF-9659-01E9-701C-B7BD800A8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768" y="4359093"/>
            <a:ext cx="2691579" cy="234499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799078A8-D70C-01CA-59A3-C4A06236B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2780" y="4630134"/>
            <a:ext cx="3854237" cy="209715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4BA55CD-37F3-9053-004C-28A3DBE3F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5293" y="1320618"/>
            <a:ext cx="3376513" cy="280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71313-D723-CD09-A498-95D01D31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60" y="18255"/>
            <a:ext cx="10515600" cy="1325563"/>
          </a:xfrm>
        </p:spPr>
        <p:txBody>
          <a:bodyPr/>
          <a:lstStyle/>
          <a:p>
            <a:r>
              <a:rPr lang="es-ES" dirty="0"/>
              <a:t>Train: Europa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62A4A9-D178-D022-39D6-618222D6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190" y="1185606"/>
            <a:ext cx="2867025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F7E8A6-FE88-8D3E-8100-DE5DE785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58" y="239587"/>
            <a:ext cx="4614682" cy="44950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EF1E98-E350-BC39-CF9A-286F66DA3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60" y="4326994"/>
            <a:ext cx="4197649" cy="22162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5127E4B-5958-14BA-B851-0EB8A8F41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3843" y="4038255"/>
            <a:ext cx="2739204" cy="232284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B27AC54-0AFA-832C-01D9-E74E402CB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2558" y="4866137"/>
            <a:ext cx="3627171" cy="19736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AD84882-BF7F-91BC-0B85-D8F29585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6545" y="1092369"/>
            <a:ext cx="3000151" cy="249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3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9CBF6-DC45-7C90-6773-FD0DF78A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30" y="144198"/>
            <a:ext cx="10515600" cy="905216"/>
          </a:xfrm>
        </p:spPr>
        <p:txBody>
          <a:bodyPr/>
          <a:lstStyle/>
          <a:p>
            <a:r>
              <a:rPr lang="es-ES" dirty="0"/>
              <a:t>Train: </a:t>
            </a:r>
            <a:r>
              <a:rPr lang="es-ES" dirty="0" err="1"/>
              <a:t>Turquia</a:t>
            </a:r>
            <a:r>
              <a:rPr lang="es-ES" dirty="0"/>
              <a:t>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F46C56-03AB-51E6-0BC2-DA909EAE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8" y="1049414"/>
            <a:ext cx="2867025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DA0D22-E0D9-6E92-88D3-059ADE63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944" y="121536"/>
            <a:ext cx="4822842" cy="46978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F3C54DF-D5D6-C098-E444-951E6590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5" y="4262391"/>
            <a:ext cx="4350293" cy="227356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F33442-484C-EC7E-3C4A-D3FA8EB4BF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102" y="4183772"/>
            <a:ext cx="2773796" cy="235217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98886B3-574D-DBED-62B2-2377EBF38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2859" y="4819342"/>
            <a:ext cx="3746722" cy="203865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194391-4A8F-DB34-D230-DFEC0F5CE4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0999" y="1103429"/>
            <a:ext cx="3461188" cy="287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59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2570-FECE-0913-B0A8-F2A36BCE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15" y="0"/>
            <a:ext cx="11242824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Train: América -Cuba-Turquía-Europa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Regularización: Alpha 0.1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9B059A-18B3-405D-10A1-C6E2D219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41" y="1204017"/>
            <a:ext cx="2867025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8AC577-061E-45F0-8AC3-8BDC6084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974" y="747587"/>
            <a:ext cx="3853982" cy="375406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97BD864-F7FF-DA8E-0D30-D6B742C79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3" y="4242492"/>
            <a:ext cx="4380445" cy="22893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CAD8D52-B05E-32E2-E044-6A345EE77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652" y="4412820"/>
            <a:ext cx="2297950" cy="19486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67DFEB2-8F76-0440-732B-99FCD97C8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8904" y="4495514"/>
            <a:ext cx="3802135" cy="206880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5977B83-ACE8-C1C3-77B5-DCA526054A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7338" y="1371901"/>
            <a:ext cx="3332630" cy="27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6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C15BF-E507-193B-6008-8391D75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71" y="0"/>
            <a:ext cx="10515600" cy="1325563"/>
          </a:xfrm>
        </p:spPr>
        <p:txBody>
          <a:bodyPr/>
          <a:lstStyle/>
          <a:p>
            <a:r>
              <a:rPr lang="es-ES" dirty="0"/>
              <a:t>Train: América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Regularización: Alpha 0.1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355589-98E6-4E3E-5B5F-8940CCEF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37" y="1325563"/>
            <a:ext cx="2867025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CA860C-B203-F59E-D58E-F333074DB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207" y="662781"/>
            <a:ext cx="4174616" cy="40663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D6645D-CA85-6CDA-BB82-2A7671E6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4" y="4364038"/>
            <a:ext cx="4198956" cy="217240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AE5E76-50EE-E293-5DEB-91A55BD79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7083" y="4293208"/>
            <a:ext cx="2574780" cy="224323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A30A3C-4751-1C08-8A45-A1BAA05E8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019" y="4783022"/>
            <a:ext cx="3780851" cy="205722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BA4474E-C419-F334-E715-B63B99D6F4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9840" y="1474750"/>
            <a:ext cx="3316704" cy="275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DEEBA-5AFB-EEED-6D6A-CA409EC6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94" y="11906"/>
            <a:ext cx="10515600" cy="1325563"/>
          </a:xfrm>
        </p:spPr>
        <p:txBody>
          <a:bodyPr/>
          <a:lstStyle/>
          <a:p>
            <a:r>
              <a:rPr lang="es-ES" dirty="0"/>
              <a:t>Train: Europa (</a:t>
            </a:r>
            <a:r>
              <a:rPr lang="es-ES" dirty="0" err="1"/>
              <a:t>ElasticNet</a:t>
            </a:r>
            <a:r>
              <a:rPr lang="es-ES" dirty="0"/>
              <a:t>)</a:t>
            </a:r>
            <a:br>
              <a:rPr lang="es-ES" dirty="0"/>
            </a:br>
            <a:r>
              <a:rPr lang="es-ES" dirty="0"/>
              <a:t>Regularización: Alpha 0.1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749BF49-721D-39A6-BCDB-92D50056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54" y="1414233"/>
            <a:ext cx="2867025" cy="3038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DF6EB2-9248-D80C-08C4-5B93E1276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50" y="245108"/>
            <a:ext cx="4454656" cy="43391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B3B790-3EA0-CF85-5350-D3BD0F038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27" y="4523676"/>
            <a:ext cx="4073656" cy="20979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8E9C616-1246-50E7-0AF1-D100AB414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059" y="4368879"/>
            <a:ext cx="2656586" cy="22527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E77D7CD-574F-765C-D419-1DB4B286F6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2966" y="4721906"/>
            <a:ext cx="3238500" cy="17621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F7EF0CF-22B3-8FE6-A454-5AD66D181F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7955" y="1450318"/>
            <a:ext cx="3191918" cy="265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6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79</Words>
  <Application>Microsoft Office PowerPoint</Application>
  <PresentationFormat>Panorámica</PresentationFormat>
  <Paragraphs>10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Train: América-Cuba-Turquía-Europa (Lasso)</vt:lpstr>
      <vt:lpstr>Train: América-Cuba-Turquía-Europa (ElasticNet)</vt:lpstr>
      <vt:lpstr>Train: América (ElasticNet)</vt:lpstr>
      <vt:lpstr>Train: Europa (ElasticNet)</vt:lpstr>
      <vt:lpstr>Train: Turquia (ElasticNet)</vt:lpstr>
      <vt:lpstr>Train: América -Cuba-Turquía-Europa (ElasticNet) Regularización: Alpha 0.1</vt:lpstr>
      <vt:lpstr>Train: América (ElasticNet) Regularización: Alpha 0.1</vt:lpstr>
      <vt:lpstr>Train: Europa (ElasticNet) Regularización: Alpha 0.1</vt:lpstr>
      <vt:lpstr>Train: Turquia (ElasticNet) Regularización: Alpha 0.1</vt:lpstr>
      <vt:lpstr>Comparación Modelos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1</cp:revision>
  <dcterms:created xsi:type="dcterms:W3CDTF">2025-01-13T18:01:39Z</dcterms:created>
  <dcterms:modified xsi:type="dcterms:W3CDTF">2025-03-04T17:19:53Z</dcterms:modified>
</cp:coreProperties>
</file>