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FF95A-985C-4E4C-A977-B2B1020EE1B4}" v="6" dt="2025-01-28T01:22:34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Carriel" userId="1edda3cd-0e6d-497b-83f2-44306f013350" providerId="ADAL" clId="{4F5FF95A-985C-4E4C-A977-B2B1020EE1B4}"/>
    <pc:docChg chg="undo custSel addSld delSld modSld">
      <pc:chgData name="Felipe Carriel" userId="1edda3cd-0e6d-497b-83f2-44306f013350" providerId="ADAL" clId="{4F5FF95A-985C-4E4C-A977-B2B1020EE1B4}" dt="2025-01-28T01:45:42.026" v="413" actId="207"/>
      <pc:docMkLst>
        <pc:docMk/>
      </pc:docMkLst>
      <pc:sldChg chg="addSp delSp modSp mod">
        <pc:chgData name="Felipe Carriel" userId="1edda3cd-0e6d-497b-83f2-44306f013350" providerId="ADAL" clId="{4F5FF95A-985C-4E4C-A977-B2B1020EE1B4}" dt="2025-01-28T01:23:12.794" v="387" actId="1076"/>
        <pc:sldMkLst>
          <pc:docMk/>
          <pc:sldMk cId="2036567333" sldId="257"/>
        </pc:sldMkLst>
        <pc:spChg chg="mod">
          <ac:chgData name="Felipe Carriel" userId="1edda3cd-0e6d-497b-83f2-44306f013350" providerId="ADAL" clId="{4F5FF95A-985C-4E4C-A977-B2B1020EE1B4}" dt="2025-01-28T01:22:40.018" v="366" actId="1076"/>
          <ac:spMkLst>
            <pc:docMk/>
            <pc:sldMk cId="2036567333" sldId="257"/>
            <ac:spMk id="2" creationId="{8955B5F5-A2B0-B834-BE9E-CEEFA07A1E8A}"/>
          </ac:spMkLst>
        </pc:spChg>
        <pc:spChg chg="del">
          <ac:chgData name="Felipe Carriel" userId="1edda3cd-0e6d-497b-83f2-44306f013350" providerId="ADAL" clId="{4F5FF95A-985C-4E4C-A977-B2B1020EE1B4}" dt="2025-01-28T01:22:34.554" v="363" actId="478"/>
          <ac:spMkLst>
            <pc:docMk/>
            <pc:sldMk cId="2036567333" sldId="257"/>
            <ac:spMk id="3" creationId="{FC66485B-0EB2-EE94-E4E7-FBE30B58614E}"/>
          </ac:spMkLst>
        </pc:spChg>
        <pc:picChg chg="add mod">
          <ac:chgData name="Felipe Carriel" userId="1edda3cd-0e6d-497b-83f2-44306f013350" providerId="ADAL" clId="{4F5FF95A-985C-4E4C-A977-B2B1020EE1B4}" dt="2025-01-28T01:23:10.223" v="386" actId="1076"/>
          <ac:picMkLst>
            <pc:docMk/>
            <pc:sldMk cId="2036567333" sldId="257"/>
            <ac:picMk id="4" creationId="{C81F5EEB-F72F-292A-44D2-6264E326FFA8}"/>
          </ac:picMkLst>
        </pc:picChg>
        <pc:picChg chg="add mod">
          <ac:chgData name="Felipe Carriel" userId="1edda3cd-0e6d-497b-83f2-44306f013350" providerId="ADAL" clId="{4F5FF95A-985C-4E4C-A977-B2B1020EE1B4}" dt="2025-01-28T01:23:12.794" v="387" actId="1076"/>
          <ac:picMkLst>
            <pc:docMk/>
            <pc:sldMk cId="2036567333" sldId="257"/>
            <ac:picMk id="5" creationId="{40A49176-DF5C-62A1-377B-4A4891877DB6}"/>
          </ac:picMkLst>
        </pc:picChg>
        <pc:picChg chg="add mod">
          <ac:chgData name="Felipe Carriel" userId="1edda3cd-0e6d-497b-83f2-44306f013350" providerId="ADAL" clId="{4F5FF95A-985C-4E4C-A977-B2B1020EE1B4}" dt="2025-01-28T01:23:00.771" v="382" actId="1076"/>
          <ac:picMkLst>
            <pc:docMk/>
            <pc:sldMk cId="2036567333" sldId="257"/>
            <ac:picMk id="6" creationId="{9C0EC6D9-201D-8214-99C6-4AF4A7524BB5}"/>
          </ac:picMkLst>
        </pc:picChg>
      </pc:sldChg>
      <pc:sldChg chg="addSp delSp modSp new mod">
        <pc:chgData name="Felipe Carriel" userId="1edda3cd-0e6d-497b-83f2-44306f013350" providerId="ADAL" clId="{4F5FF95A-985C-4E4C-A977-B2B1020EE1B4}" dt="2025-01-28T00:48:41.638" v="35" actId="1076"/>
        <pc:sldMkLst>
          <pc:docMk/>
          <pc:sldMk cId="3470917075" sldId="258"/>
        </pc:sldMkLst>
        <pc:spChg chg="mod">
          <ac:chgData name="Felipe Carriel" userId="1edda3cd-0e6d-497b-83f2-44306f013350" providerId="ADAL" clId="{4F5FF95A-985C-4E4C-A977-B2B1020EE1B4}" dt="2025-01-28T00:48:41.638" v="35" actId="1076"/>
          <ac:spMkLst>
            <pc:docMk/>
            <pc:sldMk cId="3470917075" sldId="258"/>
            <ac:spMk id="2" creationId="{6520CDC2-CD7D-10A0-333B-B868310D16E2}"/>
          </ac:spMkLst>
        </pc:spChg>
        <pc:spChg chg="del">
          <ac:chgData name="Felipe Carriel" userId="1edda3cd-0e6d-497b-83f2-44306f013350" providerId="ADAL" clId="{4F5FF95A-985C-4E4C-A977-B2B1020EE1B4}" dt="2025-01-28T00:48:07.384" v="29" actId="478"/>
          <ac:spMkLst>
            <pc:docMk/>
            <pc:sldMk cId="3470917075" sldId="258"/>
            <ac:spMk id="3" creationId="{573F9E3E-A5ED-B0F8-0DE0-C9644BE320E8}"/>
          </ac:spMkLst>
        </pc:spChg>
        <pc:picChg chg="add mod">
          <ac:chgData name="Felipe Carriel" userId="1edda3cd-0e6d-497b-83f2-44306f013350" providerId="ADAL" clId="{4F5FF95A-985C-4E4C-A977-B2B1020EE1B4}" dt="2025-01-28T00:48:16.597" v="34" actId="14100"/>
          <ac:picMkLst>
            <pc:docMk/>
            <pc:sldMk cId="3470917075" sldId="258"/>
            <ac:picMk id="5" creationId="{6A73530E-15B8-9CC9-EF5B-CBC639D61E45}"/>
          </ac:picMkLst>
        </pc:picChg>
      </pc:sldChg>
      <pc:sldChg chg="addSp delSp modSp new mod">
        <pc:chgData name="Felipe Carriel" userId="1edda3cd-0e6d-497b-83f2-44306f013350" providerId="ADAL" clId="{4F5FF95A-985C-4E4C-A977-B2B1020EE1B4}" dt="2025-01-28T00:55:19.795" v="119" actId="14100"/>
        <pc:sldMkLst>
          <pc:docMk/>
          <pc:sldMk cId="1814106955" sldId="259"/>
        </pc:sldMkLst>
        <pc:spChg chg="mod">
          <ac:chgData name="Felipe Carriel" userId="1edda3cd-0e6d-497b-83f2-44306f013350" providerId="ADAL" clId="{4F5FF95A-985C-4E4C-A977-B2B1020EE1B4}" dt="2025-01-28T00:53:24.496" v="86" actId="20577"/>
          <ac:spMkLst>
            <pc:docMk/>
            <pc:sldMk cId="1814106955" sldId="259"/>
            <ac:spMk id="2" creationId="{4DCAF04F-00DF-3016-3776-0A126225B031}"/>
          </ac:spMkLst>
        </pc:spChg>
        <pc:spChg chg="del">
          <ac:chgData name="Felipe Carriel" userId="1edda3cd-0e6d-497b-83f2-44306f013350" providerId="ADAL" clId="{4F5FF95A-985C-4E4C-A977-B2B1020EE1B4}" dt="2025-01-28T00:52:58.257" v="36" actId="478"/>
          <ac:spMkLst>
            <pc:docMk/>
            <pc:sldMk cId="1814106955" sldId="259"/>
            <ac:spMk id="3" creationId="{77625F9C-377D-10C2-30CD-88C088B0DAEA}"/>
          </ac:spMkLst>
        </pc:spChg>
        <pc:picChg chg="add mod">
          <ac:chgData name="Felipe Carriel" userId="1edda3cd-0e6d-497b-83f2-44306f013350" providerId="ADAL" clId="{4F5FF95A-985C-4E4C-A977-B2B1020EE1B4}" dt="2025-01-28T00:55:19.795" v="119" actId="14100"/>
          <ac:picMkLst>
            <pc:docMk/>
            <pc:sldMk cId="1814106955" sldId="259"/>
            <ac:picMk id="5" creationId="{6D583AE7-EF9C-C7F3-2DD7-289E4BD2EA52}"/>
          </ac:picMkLst>
        </pc:picChg>
        <pc:picChg chg="add mod">
          <ac:chgData name="Felipe Carriel" userId="1edda3cd-0e6d-497b-83f2-44306f013350" providerId="ADAL" clId="{4F5FF95A-985C-4E4C-A977-B2B1020EE1B4}" dt="2025-01-28T00:53:48.966" v="101" actId="1076"/>
          <ac:picMkLst>
            <pc:docMk/>
            <pc:sldMk cId="1814106955" sldId="259"/>
            <ac:picMk id="7" creationId="{F09B1403-10F5-8CDD-454C-87EE49C4821D}"/>
          </ac:picMkLst>
        </pc:picChg>
        <pc:picChg chg="add mod">
          <ac:chgData name="Felipe Carriel" userId="1edda3cd-0e6d-497b-83f2-44306f013350" providerId="ADAL" clId="{4F5FF95A-985C-4E4C-A977-B2B1020EE1B4}" dt="2025-01-28T00:53:57.320" v="106" actId="14100"/>
          <ac:picMkLst>
            <pc:docMk/>
            <pc:sldMk cId="1814106955" sldId="259"/>
            <ac:picMk id="9" creationId="{C1134E10-8096-CCC0-CC08-57F7A835EEC5}"/>
          </ac:picMkLst>
        </pc:picChg>
      </pc:sldChg>
      <pc:sldChg chg="addSp delSp modSp new mod">
        <pc:chgData name="Felipe Carriel" userId="1edda3cd-0e6d-497b-83f2-44306f013350" providerId="ADAL" clId="{4F5FF95A-985C-4E4C-A977-B2B1020EE1B4}" dt="2025-01-28T00:54:14.973" v="114" actId="478"/>
        <pc:sldMkLst>
          <pc:docMk/>
          <pc:sldMk cId="3439226941" sldId="260"/>
        </pc:sldMkLst>
        <pc:spChg chg="del">
          <ac:chgData name="Felipe Carriel" userId="1edda3cd-0e6d-497b-83f2-44306f013350" providerId="ADAL" clId="{4F5FF95A-985C-4E4C-A977-B2B1020EE1B4}" dt="2025-01-28T00:54:14.973" v="114" actId="478"/>
          <ac:spMkLst>
            <pc:docMk/>
            <pc:sldMk cId="3439226941" sldId="260"/>
            <ac:spMk id="2" creationId="{70C31CD1-8D16-BDD5-91E9-648119124867}"/>
          </ac:spMkLst>
        </pc:spChg>
        <pc:spChg chg="del">
          <ac:chgData name="Felipe Carriel" userId="1edda3cd-0e6d-497b-83f2-44306f013350" providerId="ADAL" clId="{4F5FF95A-985C-4E4C-A977-B2B1020EE1B4}" dt="2025-01-28T00:54:05.627" v="108" actId="22"/>
          <ac:spMkLst>
            <pc:docMk/>
            <pc:sldMk cId="3439226941" sldId="260"/>
            <ac:spMk id="3" creationId="{4AEE1C59-5D0D-640A-A40B-10A559D54F6B}"/>
          </ac:spMkLst>
        </pc:spChg>
        <pc:picChg chg="add mod ord">
          <ac:chgData name="Felipe Carriel" userId="1edda3cd-0e6d-497b-83f2-44306f013350" providerId="ADAL" clId="{4F5FF95A-985C-4E4C-A977-B2B1020EE1B4}" dt="2025-01-28T00:54:12.333" v="113" actId="1076"/>
          <ac:picMkLst>
            <pc:docMk/>
            <pc:sldMk cId="3439226941" sldId="260"/>
            <ac:picMk id="5" creationId="{38A5C17B-5E40-4C88-4086-87F3EF462938}"/>
          </ac:picMkLst>
        </pc:picChg>
      </pc:sldChg>
      <pc:sldChg chg="addSp delSp modSp new mod">
        <pc:chgData name="Felipe Carriel" userId="1edda3cd-0e6d-497b-83f2-44306f013350" providerId="ADAL" clId="{4F5FF95A-985C-4E4C-A977-B2B1020EE1B4}" dt="2025-01-28T01:03:57.636" v="205" actId="1076"/>
        <pc:sldMkLst>
          <pc:docMk/>
          <pc:sldMk cId="249472897" sldId="261"/>
        </pc:sldMkLst>
        <pc:spChg chg="mod">
          <ac:chgData name="Felipe Carriel" userId="1edda3cd-0e6d-497b-83f2-44306f013350" providerId="ADAL" clId="{4F5FF95A-985C-4E4C-A977-B2B1020EE1B4}" dt="2025-01-28T01:00:31.110" v="147" actId="20577"/>
          <ac:spMkLst>
            <pc:docMk/>
            <pc:sldMk cId="249472897" sldId="261"/>
            <ac:spMk id="2" creationId="{368AB572-9504-5182-FB94-9F7F79581056}"/>
          </ac:spMkLst>
        </pc:spChg>
        <pc:spChg chg="del">
          <ac:chgData name="Felipe Carriel" userId="1edda3cd-0e6d-497b-83f2-44306f013350" providerId="ADAL" clId="{4F5FF95A-985C-4E4C-A977-B2B1020EE1B4}" dt="2025-01-28T00:59:42.800" v="122" actId="478"/>
          <ac:spMkLst>
            <pc:docMk/>
            <pc:sldMk cId="249472897" sldId="261"/>
            <ac:spMk id="3" creationId="{FC82997B-7F37-29E6-2B68-894389F61888}"/>
          </ac:spMkLst>
        </pc:spChg>
        <pc:spChg chg="add mod">
          <ac:chgData name="Felipe Carriel" userId="1edda3cd-0e6d-497b-83f2-44306f013350" providerId="ADAL" clId="{4F5FF95A-985C-4E4C-A977-B2B1020EE1B4}" dt="2025-01-28T01:03:52.708" v="201" actId="1076"/>
          <ac:spMkLst>
            <pc:docMk/>
            <pc:sldMk cId="249472897" sldId="261"/>
            <ac:spMk id="13" creationId="{92EA9EB8-347B-0054-CDD2-DE26E4B4BECE}"/>
          </ac:spMkLst>
        </pc:spChg>
        <pc:spChg chg="add mod">
          <ac:chgData name="Felipe Carriel" userId="1edda3cd-0e6d-497b-83f2-44306f013350" providerId="ADAL" clId="{4F5FF95A-985C-4E4C-A977-B2B1020EE1B4}" dt="2025-01-28T01:03:56.469" v="204" actId="1076"/>
          <ac:spMkLst>
            <pc:docMk/>
            <pc:sldMk cId="249472897" sldId="261"/>
            <ac:spMk id="16" creationId="{3CF7AEBE-B4B3-F504-D2CC-2071832104FD}"/>
          </ac:spMkLst>
        </pc:spChg>
        <pc:picChg chg="add del">
          <ac:chgData name="Felipe Carriel" userId="1edda3cd-0e6d-497b-83f2-44306f013350" providerId="ADAL" clId="{4F5FF95A-985C-4E4C-A977-B2B1020EE1B4}" dt="2025-01-28T00:59:36.422" v="121" actId="22"/>
          <ac:picMkLst>
            <pc:docMk/>
            <pc:sldMk cId="249472897" sldId="261"/>
            <ac:picMk id="5" creationId="{2F353169-3BE6-8622-566E-CBB9D23786FB}"/>
          </ac:picMkLst>
        </pc:picChg>
        <pc:picChg chg="add del">
          <ac:chgData name="Felipe Carriel" userId="1edda3cd-0e6d-497b-83f2-44306f013350" providerId="ADAL" clId="{4F5FF95A-985C-4E4C-A977-B2B1020EE1B4}" dt="2025-01-28T00:59:43.868" v="124" actId="21"/>
          <ac:picMkLst>
            <pc:docMk/>
            <pc:sldMk cId="249472897" sldId="261"/>
            <ac:picMk id="7" creationId="{803AB322-9C2A-7D34-7AAD-EB9CE5B5AB0D}"/>
          </ac:picMkLst>
        </pc:picChg>
        <pc:picChg chg="add mod">
          <ac:chgData name="Felipe Carriel" userId="1edda3cd-0e6d-497b-83f2-44306f013350" providerId="ADAL" clId="{4F5FF95A-985C-4E4C-A977-B2B1020EE1B4}" dt="2025-01-28T00:59:50.829" v="125"/>
          <ac:picMkLst>
            <pc:docMk/>
            <pc:sldMk cId="249472897" sldId="261"/>
            <ac:picMk id="8" creationId="{803AB322-9C2A-7D34-7AAD-EB9CE5B5AB0D}"/>
          </ac:picMkLst>
        </pc:picChg>
        <pc:picChg chg="add del">
          <ac:chgData name="Felipe Carriel" userId="1edda3cd-0e6d-497b-83f2-44306f013350" providerId="ADAL" clId="{4F5FF95A-985C-4E4C-A977-B2B1020EE1B4}" dt="2025-01-28T01:00:22.733" v="129" actId="478"/>
          <ac:picMkLst>
            <pc:docMk/>
            <pc:sldMk cId="249472897" sldId="261"/>
            <ac:picMk id="10" creationId="{55AE8732-8BF0-39C6-67E4-E3F2BF1AEA85}"/>
          </ac:picMkLst>
        </pc:picChg>
        <pc:picChg chg="add mod">
          <ac:chgData name="Felipe Carriel" userId="1edda3cd-0e6d-497b-83f2-44306f013350" providerId="ADAL" clId="{4F5FF95A-985C-4E4C-A977-B2B1020EE1B4}" dt="2025-01-28T01:03:53.505" v="202" actId="1076"/>
          <ac:picMkLst>
            <pc:docMk/>
            <pc:sldMk cId="249472897" sldId="261"/>
            <ac:picMk id="12" creationId="{BA9C93EE-8DBC-117C-CE96-A8178423FE8D}"/>
          </ac:picMkLst>
        </pc:picChg>
        <pc:picChg chg="add mod">
          <ac:chgData name="Felipe Carriel" userId="1edda3cd-0e6d-497b-83f2-44306f013350" providerId="ADAL" clId="{4F5FF95A-985C-4E4C-A977-B2B1020EE1B4}" dt="2025-01-28T01:03:57.636" v="205" actId="1076"/>
          <ac:picMkLst>
            <pc:docMk/>
            <pc:sldMk cId="249472897" sldId="261"/>
            <ac:picMk id="15" creationId="{1C83E6D4-5982-FD9E-CF08-9F258AFC8F86}"/>
          </ac:picMkLst>
        </pc:picChg>
      </pc:sldChg>
      <pc:sldChg chg="addSp delSp modSp new mod">
        <pc:chgData name="Felipe Carriel" userId="1edda3cd-0e6d-497b-83f2-44306f013350" providerId="ADAL" clId="{4F5FF95A-985C-4E4C-A977-B2B1020EE1B4}" dt="2025-01-28T01:03:33.740" v="200" actId="1076"/>
        <pc:sldMkLst>
          <pc:docMk/>
          <pc:sldMk cId="335997929" sldId="262"/>
        </pc:sldMkLst>
        <pc:spChg chg="del">
          <ac:chgData name="Felipe Carriel" userId="1edda3cd-0e6d-497b-83f2-44306f013350" providerId="ADAL" clId="{4F5FF95A-985C-4E4C-A977-B2B1020EE1B4}" dt="2025-01-28T01:03:02.644" v="185" actId="478"/>
          <ac:spMkLst>
            <pc:docMk/>
            <pc:sldMk cId="335997929" sldId="262"/>
            <ac:spMk id="2" creationId="{2EF516FD-137E-E438-A067-9EDD65D97343}"/>
          </ac:spMkLst>
        </pc:spChg>
        <pc:spChg chg="del">
          <ac:chgData name="Felipe Carriel" userId="1edda3cd-0e6d-497b-83f2-44306f013350" providerId="ADAL" clId="{4F5FF95A-985C-4E4C-A977-B2B1020EE1B4}" dt="2025-01-28T01:02:42.644" v="173" actId="478"/>
          <ac:spMkLst>
            <pc:docMk/>
            <pc:sldMk cId="335997929" sldId="262"/>
            <ac:spMk id="3" creationId="{10198C9A-0620-DC99-F834-81C04206A6BD}"/>
          </ac:spMkLst>
        </pc:spChg>
        <pc:picChg chg="add mod">
          <ac:chgData name="Felipe Carriel" userId="1edda3cd-0e6d-497b-83f2-44306f013350" providerId="ADAL" clId="{4F5FF95A-985C-4E4C-A977-B2B1020EE1B4}" dt="2025-01-28T01:03:33.740" v="200" actId="1076"/>
          <ac:picMkLst>
            <pc:docMk/>
            <pc:sldMk cId="335997929" sldId="262"/>
            <ac:picMk id="5" creationId="{5EA711F9-526A-7259-C4E2-DE504E865B4A}"/>
          </ac:picMkLst>
        </pc:picChg>
        <pc:picChg chg="add mod">
          <ac:chgData name="Felipe Carriel" userId="1edda3cd-0e6d-497b-83f2-44306f013350" providerId="ADAL" clId="{4F5FF95A-985C-4E4C-A977-B2B1020EE1B4}" dt="2025-01-28T01:03:32.344" v="199" actId="14100"/>
          <ac:picMkLst>
            <pc:docMk/>
            <pc:sldMk cId="335997929" sldId="262"/>
            <ac:picMk id="7" creationId="{2079FA1D-FAEB-82E7-A7E4-E884C7B6433A}"/>
          </ac:picMkLst>
        </pc:picChg>
        <pc:picChg chg="add mod">
          <ac:chgData name="Felipe Carriel" userId="1edda3cd-0e6d-497b-83f2-44306f013350" providerId="ADAL" clId="{4F5FF95A-985C-4E4C-A977-B2B1020EE1B4}" dt="2025-01-28T01:03:26.247" v="197" actId="1076"/>
          <ac:picMkLst>
            <pc:docMk/>
            <pc:sldMk cId="335997929" sldId="262"/>
            <ac:picMk id="9" creationId="{F7E00B69-0FBF-A0A2-0BAC-6388F959FA73}"/>
          </ac:picMkLst>
        </pc:picChg>
      </pc:sldChg>
      <pc:sldChg chg="addSp delSp modSp new mod">
        <pc:chgData name="Felipe Carriel" userId="1edda3cd-0e6d-497b-83f2-44306f013350" providerId="ADAL" clId="{4F5FF95A-985C-4E4C-A977-B2B1020EE1B4}" dt="2025-01-28T01:08:24.638" v="239" actId="20577"/>
        <pc:sldMkLst>
          <pc:docMk/>
          <pc:sldMk cId="2501322111" sldId="263"/>
        </pc:sldMkLst>
        <pc:spChg chg="mod">
          <ac:chgData name="Felipe Carriel" userId="1edda3cd-0e6d-497b-83f2-44306f013350" providerId="ADAL" clId="{4F5FF95A-985C-4E4C-A977-B2B1020EE1B4}" dt="2025-01-28T01:08:24.638" v="239" actId="20577"/>
          <ac:spMkLst>
            <pc:docMk/>
            <pc:sldMk cId="2501322111" sldId="263"/>
            <ac:spMk id="2" creationId="{9C3C8AFF-B95C-F6D4-BF46-56605663CB51}"/>
          </ac:spMkLst>
        </pc:spChg>
        <pc:spChg chg="del">
          <ac:chgData name="Felipe Carriel" userId="1edda3cd-0e6d-497b-83f2-44306f013350" providerId="ADAL" clId="{4F5FF95A-985C-4E4C-A977-B2B1020EE1B4}" dt="2025-01-28T01:04:39.704" v="211" actId="478"/>
          <ac:spMkLst>
            <pc:docMk/>
            <pc:sldMk cId="2501322111" sldId="263"/>
            <ac:spMk id="3" creationId="{746657BC-FA5F-021F-8046-9A2C5B278421}"/>
          </ac:spMkLst>
        </pc:spChg>
        <pc:picChg chg="add del">
          <ac:chgData name="Felipe Carriel" userId="1edda3cd-0e6d-497b-83f2-44306f013350" providerId="ADAL" clId="{4F5FF95A-985C-4E4C-A977-B2B1020EE1B4}" dt="2025-01-28T01:04:41.007" v="213" actId="22"/>
          <ac:picMkLst>
            <pc:docMk/>
            <pc:sldMk cId="2501322111" sldId="263"/>
            <ac:picMk id="5" creationId="{D31D278C-CFA4-3B01-1984-CD424934D76C}"/>
          </ac:picMkLst>
        </pc:picChg>
        <pc:picChg chg="add mod">
          <ac:chgData name="Felipe Carriel" userId="1edda3cd-0e6d-497b-83f2-44306f013350" providerId="ADAL" clId="{4F5FF95A-985C-4E4C-A977-B2B1020EE1B4}" dt="2025-01-28T01:06:15.912" v="217" actId="14100"/>
          <ac:picMkLst>
            <pc:docMk/>
            <pc:sldMk cId="2501322111" sldId="263"/>
            <ac:picMk id="7" creationId="{444034C0-84AF-BA5B-F651-595B27F6CC07}"/>
          </ac:picMkLst>
        </pc:picChg>
        <pc:picChg chg="add del">
          <ac:chgData name="Felipe Carriel" userId="1edda3cd-0e6d-497b-83f2-44306f013350" providerId="ADAL" clId="{4F5FF95A-985C-4E4C-A977-B2B1020EE1B4}" dt="2025-01-28T01:06:23.499" v="219" actId="22"/>
          <ac:picMkLst>
            <pc:docMk/>
            <pc:sldMk cId="2501322111" sldId="263"/>
            <ac:picMk id="9" creationId="{9F58EF13-CF40-C399-D451-7A1CC59643E7}"/>
          </ac:picMkLst>
        </pc:picChg>
        <pc:picChg chg="add mod">
          <ac:chgData name="Felipe Carriel" userId="1edda3cd-0e6d-497b-83f2-44306f013350" providerId="ADAL" clId="{4F5FF95A-985C-4E4C-A977-B2B1020EE1B4}" dt="2025-01-28T01:08:03.397" v="227" actId="1076"/>
          <ac:picMkLst>
            <pc:docMk/>
            <pc:sldMk cId="2501322111" sldId="263"/>
            <ac:picMk id="11" creationId="{7A91DCAE-AED5-F010-952E-81B08639A868}"/>
          </ac:picMkLst>
        </pc:picChg>
        <pc:picChg chg="add mod">
          <ac:chgData name="Felipe Carriel" userId="1edda3cd-0e6d-497b-83f2-44306f013350" providerId="ADAL" clId="{4F5FF95A-985C-4E4C-A977-B2B1020EE1B4}" dt="2025-01-28T01:08:02.962" v="226" actId="1076"/>
          <ac:picMkLst>
            <pc:docMk/>
            <pc:sldMk cId="2501322111" sldId="263"/>
            <ac:picMk id="13" creationId="{1BFBBE66-BF79-CB55-2784-27DC93F44A10}"/>
          </ac:picMkLst>
        </pc:picChg>
      </pc:sldChg>
      <pc:sldChg chg="addSp delSp modSp new del mod">
        <pc:chgData name="Felipe Carriel" userId="1edda3cd-0e6d-497b-83f2-44306f013350" providerId="ADAL" clId="{4F5FF95A-985C-4E4C-A977-B2B1020EE1B4}" dt="2025-01-28T01:08:35.461" v="244" actId="47"/>
        <pc:sldMkLst>
          <pc:docMk/>
          <pc:sldMk cId="2821745657" sldId="264"/>
        </pc:sldMkLst>
        <pc:spChg chg="del">
          <ac:chgData name="Felipe Carriel" userId="1edda3cd-0e6d-497b-83f2-44306f013350" providerId="ADAL" clId="{4F5FF95A-985C-4E4C-A977-B2B1020EE1B4}" dt="2025-01-28T01:08:14.895" v="230" actId="478"/>
          <ac:spMkLst>
            <pc:docMk/>
            <pc:sldMk cId="2821745657" sldId="264"/>
            <ac:spMk id="2" creationId="{0EC9F3B9-588C-E813-9EA5-826DAAA01188}"/>
          </ac:spMkLst>
        </pc:spChg>
        <pc:spChg chg="del">
          <ac:chgData name="Felipe Carriel" userId="1edda3cd-0e6d-497b-83f2-44306f013350" providerId="ADAL" clId="{4F5FF95A-985C-4E4C-A977-B2B1020EE1B4}" dt="2025-01-28T01:08:13.295" v="229" actId="478"/>
          <ac:spMkLst>
            <pc:docMk/>
            <pc:sldMk cId="2821745657" sldId="264"/>
            <ac:spMk id="3" creationId="{9F1E4EB8-4538-7FB7-0E62-763461189463}"/>
          </ac:spMkLst>
        </pc:spChg>
        <pc:picChg chg="add del mod">
          <ac:chgData name="Felipe Carriel" userId="1edda3cd-0e6d-497b-83f2-44306f013350" providerId="ADAL" clId="{4F5FF95A-985C-4E4C-A977-B2B1020EE1B4}" dt="2025-01-28T01:08:33.802" v="243" actId="21"/>
          <ac:picMkLst>
            <pc:docMk/>
            <pc:sldMk cId="2821745657" sldId="264"/>
            <ac:picMk id="5" creationId="{D671EF62-D955-5111-4CF7-252DB60C4867}"/>
          </ac:picMkLst>
        </pc:picChg>
      </pc:sldChg>
      <pc:sldChg chg="addSp delSp modSp new mod">
        <pc:chgData name="Felipe Carriel" userId="1edda3cd-0e6d-497b-83f2-44306f013350" providerId="ADAL" clId="{4F5FF95A-985C-4E4C-A977-B2B1020EE1B4}" dt="2025-01-28T01:10:04.334" v="284" actId="14100"/>
        <pc:sldMkLst>
          <pc:docMk/>
          <pc:sldMk cId="155184628" sldId="265"/>
        </pc:sldMkLst>
        <pc:spChg chg="mod">
          <ac:chgData name="Felipe Carriel" userId="1edda3cd-0e6d-497b-83f2-44306f013350" providerId="ADAL" clId="{4F5FF95A-985C-4E4C-A977-B2B1020EE1B4}" dt="2025-01-28T01:09:45.082" v="261" actId="20577"/>
          <ac:spMkLst>
            <pc:docMk/>
            <pc:sldMk cId="155184628" sldId="265"/>
            <ac:spMk id="2" creationId="{4F46BE82-E5C6-9D0C-5DB9-1CC53D708136}"/>
          </ac:spMkLst>
        </pc:spChg>
        <pc:spChg chg="del">
          <ac:chgData name="Felipe Carriel" userId="1edda3cd-0e6d-497b-83f2-44306f013350" providerId="ADAL" clId="{4F5FF95A-985C-4E4C-A977-B2B1020EE1B4}" dt="2025-01-28T01:08:37.053" v="245"/>
          <ac:spMkLst>
            <pc:docMk/>
            <pc:sldMk cId="155184628" sldId="265"/>
            <ac:spMk id="3" creationId="{5B6FF91F-47D6-4E29-83D1-C34EAC7A73C2}"/>
          </ac:spMkLst>
        </pc:spChg>
        <pc:spChg chg="add del mod">
          <ac:chgData name="Felipe Carriel" userId="1edda3cd-0e6d-497b-83f2-44306f013350" providerId="ADAL" clId="{4F5FF95A-985C-4E4C-A977-B2B1020EE1B4}" dt="2025-01-28T01:08:45.627" v="249" actId="22"/>
          <ac:spMkLst>
            <pc:docMk/>
            <pc:sldMk cId="155184628" sldId="265"/>
            <ac:spMk id="6" creationId="{60377976-57EF-E910-DC30-2AF27B49D0E9}"/>
          </ac:spMkLst>
        </pc:spChg>
        <pc:picChg chg="add del mod">
          <ac:chgData name="Felipe Carriel" userId="1edda3cd-0e6d-497b-83f2-44306f013350" providerId="ADAL" clId="{4F5FF95A-985C-4E4C-A977-B2B1020EE1B4}" dt="2025-01-28T01:08:42.960" v="247" actId="478"/>
          <ac:picMkLst>
            <pc:docMk/>
            <pc:sldMk cId="155184628" sldId="265"/>
            <ac:picMk id="5" creationId="{D671EF62-D955-5111-4CF7-252DB60C4867}"/>
          </ac:picMkLst>
        </pc:picChg>
        <pc:picChg chg="add del">
          <ac:chgData name="Felipe Carriel" userId="1edda3cd-0e6d-497b-83f2-44306f013350" providerId="ADAL" clId="{4F5FF95A-985C-4E4C-A977-B2B1020EE1B4}" dt="2025-01-28T01:08:47.813" v="250" actId="478"/>
          <ac:picMkLst>
            <pc:docMk/>
            <pc:sldMk cId="155184628" sldId="265"/>
            <ac:picMk id="8" creationId="{EDC1C76F-F0D9-4049-FECD-A64FA363BB82}"/>
          </ac:picMkLst>
        </pc:picChg>
        <pc:picChg chg="add mod ord">
          <ac:chgData name="Felipe Carriel" userId="1edda3cd-0e6d-497b-83f2-44306f013350" providerId="ADAL" clId="{4F5FF95A-985C-4E4C-A977-B2B1020EE1B4}" dt="2025-01-28T01:10:04.334" v="284" actId="14100"/>
          <ac:picMkLst>
            <pc:docMk/>
            <pc:sldMk cId="155184628" sldId="265"/>
            <ac:picMk id="10" creationId="{A6064D4A-B754-7A82-5B1C-27768F496EC4}"/>
          </ac:picMkLst>
        </pc:picChg>
        <pc:picChg chg="add mod">
          <ac:chgData name="Felipe Carriel" userId="1edda3cd-0e6d-497b-83f2-44306f013350" providerId="ADAL" clId="{4F5FF95A-985C-4E4C-A977-B2B1020EE1B4}" dt="2025-01-28T01:08:59.299" v="254" actId="1076"/>
          <ac:picMkLst>
            <pc:docMk/>
            <pc:sldMk cId="155184628" sldId="265"/>
            <ac:picMk id="12" creationId="{FF1C0137-05C6-BD28-E1A1-92E4986EF5C4}"/>
          </ac:picMkLst>
        </pc:picChg>
        <pc:picChg chg="add mod">
          <ac:chgData name="Felipe Carriel" userId="1edda3cd-0e6d-497b-83f2-44306f013350" providerId="ADAL" clId="{4F5FF95A-985C-4E4C-A977-B2B1020EE1B4}" dt="2025-01-28T01:09:29.033" v="259" actId="1076"/>
          <ac:picMkLst>
            <pc:docMk/>
            <pc:sldMk cId="155184628" sldId="265"/>
            <ac:picMk id="14" creationId="{8370C36C-019C-3F5C-6A41-69C3752B0DC8}"/>
          </ac:picMkLst>
        </pc:picChg>
      </pc:sldChg>
      <pc:sldChg chg="addSp delSp modSp new mod">
        <pc:chgData name="Felipe Carriel" userId="1edda3cd-0e6d-497b-83f2-44306f013350" providerId="ADAL" clId="{4F5FF95A-985C-4E4C-A977-B2B1020EE1B4}" dt="2025-01-28T01:10:52.567" v="304" actId="1076"/>
        <pc:sldMkLst>
          <pc:docMk/>
          <pc:sldMk cId="2464783816" sldId="266"/>
        </pc:sldMkLst>
        <pc:spChg chg="mod">
          <ac:chgData name="Felipe Carriel" userId="1edda3cd-0e6d-497b-83f2-44306f013350" providerId="ADAL" clId="{4F5FF95A-985C-4E4C-A977-B2B1020EE1B4}" dt="2025-01-28T01:10:13.282" v="295" actId="1076"/>
          <ac:spMkLst>
            <pc:docMk/>
            <pc:sldMk cId="2464783816" sldId="266"/>
            <ac:spMk id="2" creationId="{821F303B-68A3-FA34-8FDA-7E68B5EC7090}"/>
          </ac:spMkLst>
        </pc:spChg>
        <pc:spChg chg="del mod">
          <ac:chgData name="Felipe Carriel" userId="1edda3cd-0e6d-497b-83f2-44306f013350" providerId="ADAL" clId="{4F5FF95A-985C-4E4C-A977-B2B1020EE1B4}" dt="2025-01-28T01:10:14.535" v="296" actId="22"/>
          <ac:spMkLst>
            <pc:docMk/>
            <pc:sldMk cId="2464783816" sldId="266"/>
            <ac:spMk id="3" creationId="{32501794-2A91-3B1C-93E4-820BBD58D59A}"/>
          </ac:spMkLst>
        </pc:spChg>
        <pc:picChg chg="add mod ord">
          <ac:chgData name="Felipe Carriel" userId="1edda3cd-0e6d-497b-83f2-44306f013350" providerId="ADAL" clId="{4F5FF95A-985C-4E4C-A977-B2B1020EE1B4}" dt="2025-01-28T01:10:22.781" v="297" actId="1076"/>
          <ac:picMkLst>
            <pc:docMk/>
            <pc:sldMk cId="2464783816" sldId="266"/>
            <ac:picMk id="5" creationId="{F0F1AEEA-5774-CE33-0030-1C2BE49AE399}"/>
          </ac:picMkLst>
        </pc:picChg>
        <pc:picChg chg="add mod">
          <ac:chgData name="Felipe Carriel" userId="1edda3cd-0e6d-497b-83f2-44306f013350" providerId="ADAL" clId="{4F5FF95A-985C-4E4C-A977-B2B1020EE1B4}" dt="2025-01-28T01:10:24.089" v="299" actId="1076"/>
          <ac:picMkLst>
            <pc:docMk/>
            <pc:sldMk cId="2464783816" sldId="266"/>
            <ac:picMk id="7" creationId="{2D70B446-FC18-641F-243D-D62F26E65A2F}"/>
          </ac:picMkLst>
        </pc:picChg>
        <pc:picChg chg="add mod">
          <ac:chgData name="Felipe Carriel" userId="1edda3cd-0e6d-497b-83f2-44306f013350" providerId="ADAL" clId="{4F5FF95A-985C-4E4C-A977-B2B1020EE1B4}" dt="2025-01-28T01:10:52.567" v="304" actId="1076"/>
          <ac:picMkLst>
            <pc:docMk/>
            <pc:sldMk cId="2464783816" sldId="266"/>
            <ac:picMk id="9" creationId="{E2ABB0C7-1CBF-F67A-1613-C16331686748}"/>
          </ac:picMkLst>
        </pc:picChg>
      </pc:sldChg>
      <pc:sldChg chg="addSp delSp modSp new mod">
        <pc:chgData name="Felipe Carriel" userId="1edda3cd-0e6d-497b-83f2-44306f013350" providerId="ADAL" clId="{4F5FF95A-985C-4E4C-A977-B2B1020EE1B4}" dt="2025-01-28T01:11:17.471" v="321" actId="1076"/>
        <pc:sldMkLst>
          <pc:docMk/>
          <pc:sldMk cId="503467764" sldId="267"/>
        </pc:sldMkLst>
        <pc:spChg chg="mod">
          <ac:chgData name="Felipe Carriel" userId="1edda3cd-0e6d-497b-83f2-44306f013350" providerId="ADAL" clId="{4F5FF95A-985C-4E4C-A977-B2B1020EE1B4}" dt="2025-01-28T01:11:01.537" v="313" actId="20577"/>
          <ac:spMkLst>
            <pc:docMk/>
            <pc:sldMk cId="503467764" sldId="267"/>
            <ac:spMk id="2" creationId="{2EEA6FFF-1C57-A2C0-57D7-DA0EEC1DE214}"/>
          </ac:spMkLst>
        </pc:spChg>
        <pc:spChg chg="del">
          <ac:chgData name="Felipe Carriel" userId="1edda3cd-0e6d-497b-83f2-44306f013350" providerId="ADAL" clId="{4F5FF95A-985C-4E4C-A977-B2B1020EE1B4}" dt="2025-01-28T01:11:03.032" v="314" actId="22"/>
          <ac:spMkLst>
            <pc:docMk/>
            <pc:sldMk cId="503467764" sldId="267"/>
            <ac:spMk id="3" creationId="{D364FD4D-BD26-9466-938F-F58DC8E759B3}"/>
          </ac:spMkLst>
        </pc:spChg>
        <pc:picChg chg="add mod ord">
          <ac:chgData name="Felipe Carriel" userId="1edda3cd-0e6d-497b-83f2-44306f013350" providerId="ADAL" clId="{4F5FF95A-985C-4E4C-A977-B2B1020EE1B4}" dt="2025-01-28T01:11:03.987" v="315" actId="1076"/>
          <ac:picMkLst>
            <pc:docMk/>
            <pc:sldMk cId="503467764" sldId="267"/>
            <ac:picMk id="5" creationId="{D21A0FA8-1F99-DF90-B0BE-A6ED0E4F38DE}"/>
          </ac:picMkLst>
        </pc:picChg>
        <pc:picChg chg="add mod">
          <ac:chgData name="Felipe Carriel" userId="1edda3cd-0e6d-497b-83f2-44306f013350" providerId="ADAL" clId="{4F5FF95A-985C-4E4C-A977-B2B1020EE1B4}" dt="2025-01-28T01:11:14.219" v="318" actId="1076"/>
          <ac:picMkLst>
            <pc:docMk/>
            <pc:sldMk cId="503467764" sldId="267"/>
            <ac:picMk id="7" creationId="{50DDDC9A-9047-39FD-5F8C-DE259F6A37C1}"/>
          </ac:picMkLst>
        </pc:picChg>
        <pc:picChg chg="add mod">
          <ac:chgData name="Felipe Carriel" userId="1edda3cd-0e6d-497b-83f2-44306f013350" providerId="ADAL" clId="{4F5FF95A-985C-4E4C-A977-B2B1020EE1B4}" dt="2025-01-28T01:11:17.471" v="321" actId="1076"/>
          <ac:picMkLst>
            <pc:docMk/>
            <pc:sldMk cId="503467764" sldId="267"/>
            <ac:picMk id="9" creationId="{3CFCAE35-5774-B146-DA21-04A1869B2216}"/>
          </ac:picMkLst>
        </pc:picChg>
      </pc:sldChg>
      <pc:sldChg chg="addSp delSp modSp new mod">
        <pc:chgData name="Felipe Carriel" userId="1edda3cd-0e6d-497b-83f2-44306f013350" providerId="ADAL" clId="{4F5FF95A-985C-4E4C-A977-B2B1020EE1B4}" dt="2025-01-28T01:20:21.224" v="362" actId="1076"/>
        <pc:sldMkLst>
          <pc:docMk/>
          <pc:sldMk cId="555679278" sldId="268"/>
        </pc:sldMkLst>
        <pc:spChg chg="mod">
          <ac:chgData name="Felipe Carriel" userId="1edda3cd-0e6d-497b-83f2-44306f013350" providerId="ADAL" clId="{4F5FF95A-985C-4E4C-A977-B2B1020EE1B4}" dt="2025-01-28T01:18:53.655" v="335" actId="20577"/>
          <ac:spMkLst>
            <pc:docMk/>
            <pc:sldMk cId="555679278" sldId="268"/>
            <ac:spMk id="2" creationId="{29C592DB-3CD2-672B-9562-07A09CDD429E}"/>
          </ac:spMkLst>
        </pc:spChg>
        <pc:spChg chg="del">
          <ac:chgData name="Felipe Carriel" userId="1edda3cd-0e6d-497b-83f2-44306f013350" providerId="ADAL" clId="{4F5FF95A-985C-4E4C-A977-B2B1020EE1B4}" dt="2025-01-28T01:18:55.583" v="336" actId="22"/>
          <ac:spMkLst>
            <pc:docMk/>
            <pc:sldMk cId="555679278" sldId="268"/>
            <ac:spMk id="3" creationId="{9EDB1642-FE52-F3A2-A32D-112375F035C4}"/>
          </ac:spMkLst>
        </pc:spChg>
        <pc:spChg chg="add del mod">
          <ac:chgData name="Felipe Carriel" userId="1edda3cd-0e6d-497b-83f2-44306f013350" providerId="ADAL" clId="{4F5FF95A-985C-4E4C-A977-B2B1020EE1B4}" dt="2025-01-28T01:19:36.421" v="345" actId="478"/>
          <ac:spMkLst>
            <pc:docMk/>
            <pc:sldMk cId="555679278" sldId="268"/>
            <ac:spMk id="7" creationId="{BEED6E82-FEF7-B263-C565-6F86E3F9BE9C}"/>
          </ac:spMkLst>
        </pc:spChg>
        <pc:picChg chg="add del mod ord">
          <ac:chgData name="Felipe Carriel" userId="1edda3cd-0e6d-497b-83f2-44306f013350" providerId="ADAL" clId="{4F5FF95A-985C-4E4C-A977-B2B1020EE1B4}" dt="2025-01-28T01:19:30.158" v="341" actId="478"/>
          <ac:picMkLst>
            <pc:docMk/>
            <pc:sldMk cId="555679278" sldId="268"/>
            <ac:picMk id="5" creationId="{0F07C147-BB0A-BD9F-5AA9-92CA71F3DD53}"/>
          </ac:picMkLst>
        </pc:picChg>
        <pc:picChg chg="add mod">
          <ac:chgData name="Felipe Carriel" userId="1edda3cd-0e6d-497b-83f2-44306f013350" providerId="ADAL" clId="{4F5FF95A-985C-4E4C-A977-B2B1020EE1B4}" dt="2025-01-28T01:20:18.437" v="359" actId="1076"/>
          <ac:picMkLst>
            <pc:docMk/>
            <pc:sldMk cId="555679278" sldId="268"/>
            <ac:picMk id="9" creationId="{FDACBB2F-67CC-785B-BAD4-BD07145892AF}"/>
          </ac:picMkLst>
        </pc:picChg>
        <pc:picChg chg="add mod">
          <ac:chgData name="Felipe Carriel" userId="1edda3cd-0e6d-497b-83f2-44306f013350" providerId="ADAL" clId="{4F5FF95A-985C-4E4C-A977-B2B1020EE1B4}" dt="2025-01-28T01:20:21.224" v="362" actId="1076"/>
          <ac:picMkLst>
            <pc:docMk/>
            <pc:sldMk cId="555679278" sldId="268"/>
            <ac:picMk id="11" creationId="{D60DA139-7070-ECBF-F766-9658D4E2C333}"/>
          </ac:picMkLst>
        </pc:picChg>
        <pc:picChg chg="add mod">
          <ac:chgData name="Felipe Carriel" userId="1edda3cd-0e6d-497b-83f2-44306f013350" providerId="ADAL" clId="{4F5FF95A-985C-4E4C-A977-B2B1020EE1B4}" dt="2025-01-28T01:20:17.577" v="358" actId="1076"/>
          <ac:picMkLst>
            <pc:docMk/>
            <pc:sldMk cId="555679278" sldId="268"/>
            <ac:picMk id="13" creationId="{C10DE6AA-92CB-10B5-324D-9B450DE41664}"/>
          </ac:picMkLst>
        </pc:picChg>
        <pc:picChg chg="add mod">
          <ac:chgData name="Felipe Carriel" userId="1edda3cd-0e6d-497b-83f2-44306f013350" providerId="ADAL" clId="{4F5FF95A-985C-4E4C-A977-B2B1020EE1B4}" dt="2025-01-28T01:20:20.132" v="361" actId="1076"/>
          <ac:picMkLst>
            <pc:docMk/>
            <pc:sldMk cId="555679278" sldId="268"/>
            <ac:picMk id="15" creationId="{DDAD8C12-989F-B1A8-EC82-AC902E04AE6B}"/>
          </ac:picMkLst>
        </pc:picChg>
      </pc:sldChg>
      <pc:sldChg chg="modSp new mod">
        <pc:chgData name="Felipe Carriel" userId="1edda3cd-0e6d-497b-83f2-44306f013350" providerId="ADAL" clId="{4F5FF95A-985C-4E4C-A977-B2B1020EE1B4}" dt="2025-01-28T01:45:42.026" v="413" actId="207"/>
        <pc:sldMkLst>
          <pc:docMk/>
          <pc:sldMk cId="692994849" sldId="269"/>
        </pc:sldMkLst>
        <pc:spChg chg="mod">
          <ac:chgData name="Felipe Carriel" userId="1edda3cd-0e6d-497b-83f2-44306f013350" providerId="ADAL" clId="{4F5FF95A-985C-4E4C-A977-B2B1020EE1B4}" dt="2025-01-28T01:31:12.135" v="408" actId="20577"/>
          <ac:spMkLst>
            <pc:docMk/>
            <pc:sldMk cId="692994849" sldId="269"/>
            <ac:spMk id="2" creationId="{EA07FC44-8A68-5A40-6AF3-08B5E86E7C5D}"/>
          </ac:spMkLst>
        </pc:spChg>
        <pc:spChg chg="mod">
          <ac:chgData name="Felipe Carriel" userId="1edda3cd-0e6d-497b-83f2-44306f013350" providerId="ADAL" clId="{4F5FF95A-985C-4E4C-A977-B2B1020EE1B4}" dt="2025-01-28T01:45:42.026" v="413" actId="207"/>
          <ac:spMkLst>
            <pc:docMk/>
            <pc:sldMk cId="692994849" sldId="269"/>
            <ac:spMk id="3" creationId="{078ECE02-8F93-DDE6-42E1-7CE52C0934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18588-290D-4AFD-B770-71D46B28D791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3B7F0-2428-4BFF-9912-656A6E9161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789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3B7F0-2428-4BFF-9912-656A6E9161D7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326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B6456-4A2E-83A0-8A18-E06FC6FB1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E89F44-67D0-9656-2636-A7BC953DB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DC273D-20A6-AC12-EECC-43459BCC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1B0-219C-454F-A24E-1F5423B50613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96D2B-057D-8956-FA8C-5F50935E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0EFEAD-DDE1-E350-4CDD-6215AB4D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4709-E0D9-4D20-8126-7674C3ECF8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6843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2EFF6-D20D-F9DA-15B6-198D702D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8268F2-C879-A3A8-12BE-C19CB5FD8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F9BA1E-B692-8BB9-F0B3-D3E30AE8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1B0-219C-454F-A24E-1F5423B50613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446B0F-0A48-C6F5-F516-AE77DEA5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11368-1A0B-400E-81F0-91F66AF6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4709-E0D9-4D20-8126-7674C3ECF8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832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3024F2-17E5-FE91-38EB-1C45C6BC9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89D2F5-E38C-795B-26F7-D62AE122F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1178AA-50B4-5FEB-CF32-21AEEED3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1B0-219C-454F-A24E-1F5423B50613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9DA3B8-B0DF-F1FB-8DF2-F0E34807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6AC347-A8A4-DB03-F352-1C4B1A02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4709-E0D9-4D20-8126-7674C3ECF8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692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F7E3EC-E1C2-889A-1000-FB82FB9B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1D189-220C-DBE8-D6C3-6FB48B1EB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E5EC4C-627C-1906-13FD-6B24F06B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1B0-219C-454F-A24E-1F5423B50613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831DA1-B5C6-CC44-8AF0-26AF141D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1316F6-8C6E-BD65-F991-3AE5E367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4709-E0D9-4D20-8126-7674C3ECF8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057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D91F6-1CAD-BB4E-3FEA-3BDD7EF9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FDEDD8-3C14-39F4-58C4-89E2236C6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951934-CA6F-0370-D371-BAB31C88A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1B0-219C-454F-A24E-1F5423B50613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B15662-4FAE-917D-97B9-4C001EF3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6184D1-8598-19EE-CECF-CB3F43FA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4709-E0D9-4D20-8126-7674C3ECF8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244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52D5B-F2C3-3758-C5F5-6562BDF2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5D7530-EE63-C3C4-5373-B7EBAFE9D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9F9881D-D85D-8946-20AB-E5AEA7FF2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7A4BB1-A35F-1704-CB26-BBBFB562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1B0-219C-454F-A24E-1F5423B50613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8D69FF-C2DC-72D7-8285-BF8BFD06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FF2756-CE6B-585B-C203-C311A955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4709-E0D9-4D20-8126-7674C3ECF8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746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5F8A7-E292-5BEF-E2A0-F9443ECB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DA0BD4-48DA-80FB-4FDE-0F5A47B9A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1B5108-D6F5-5183-9C8E-B44087077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883D7A-04BA-0B93-243D-8BD622A8A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E7C92F-9D8F-8B74-7741-6A3D11673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A297E4-F241-EE7C-5977-96A76630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1B0-219C-454F-A24E-1F5423B50613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E5048E-C93C-EE58-5F93-29C4CE69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86BB58-6CE8-A472-95A1-F74FFD2E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4709-E0D9-4D20-8126-7674C3ECF8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641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5BB11-DE39-2DD8-4AC3-3F29924E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D5B15C-C111-3185-36CE-83EEA24B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1B0-219C-454F-A24E-1F5423B50613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211C68-3706-4E31-CCC5-0D493DD8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CED232-CC29-D98C-C7A6-601449F2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4709-E0D9-4D20-8126-7674C3ECF8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91091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DD449EA-EED6-31D6-2DBF-E371F891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1B0-219C-454F-A24E-1F5423B50613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3F49AF-5EB4-C8D2-16B8-5F6C8948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8249F8-86C0-1407-7703-B7D43CD0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4709-E0D9-4D20-8126-7674C3ECF8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125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E59B8-B31E-2346-C553-07A46908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BA8FA-E963-D593-8D6B-BE696858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1B82A0-DAB7-7E77-1DDB-378FDBF59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85EEEB-D670-74AA-C9ED-C4CDB4F4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1B0-219C-454F-A24E-1F5423B50613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A8CEAE-3B37-3B8F-A1E4-B2501BFB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3BA118-85C4-A7F8-C881-641CF702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4709-E0D9-4D20-8126-7674C3ECF8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4038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85186-B608-04D0-B48C-C010E465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34E302B-5769-17F1-9EC6-E3F2A1BB5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7C57D1-4ED6-2DA8-2FD9-E56B31E43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1E765A-AEB3-D4C2-0870-014877AD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CD1B0-219C-454F-A24E-1F5423B50613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E65541-C2BB-8BCF-8BF6-460D5BC8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339249-A49B-CE46-61AD-21DB0139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34709-E0D9-4D20-8126-7674C3ECF8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832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835F0F-5C4D-73E0-254D-5501102E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7FCF33-945A-7BCF-8556-F2187D85E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5F914E-25BE-A96B-E603-D7A425A5E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6CD1B0-219C-454F-A24E-1F5423B50613}" type="datetimeFigureOut">
              <a:rPr lang="es-CL" smtClean="0"/>
              <a:t>27-01-2025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832263-193A-2A22-61E1-35DC7269E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27C9AB-5082-C9C3-52F5-6F60F413B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234709-E0D9-4D20-8126-7674C3ECF8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9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EB944-2602-6A36-00DC-DBACEA9EE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/>
              <a:t>Brain</a:t>
            </a:r>
            <a:r>
              <a:rPr lang="es-CL" dirty="0"/>
              <a:t> Age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647ED6-794B-D0CC-113B-84B24B2F4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790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6BE82-E5C6-9D0C-5DB9-1CC53D70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SHAP AD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A6064D4A-B754-7A82-5B1C-27768F496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501" y="1616969"/>
            <a:ext cx="5431830" cy="4710187"/>
          </a:xfr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F1C0137-05C6-BD28-E1A1-92E4986EF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374" y="1027906"/>
            <a:ext cx="3571875" cy="30289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370C36C-019C-3F5C-6A41-69C3752B0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7450" y="4144462"/>
            <a:ext cx="4139578" cy="225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8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F303B-68A3-FA34-8FDA-7E68B5EC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631"/>
            <a:ext cx="10515600" cy="1325563"/>
          </a:xfrm>
        </p:spPr>
        <p:txBody>
          <a:bodyPr/>
          <a:lstStyle/>
          <a:p>
            <a:r>
              <a:rPr lang="es-CL" dirty="0"/>
              <a:t>SHAP FTD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0F1AEEA-5774-CE33-0030-1C2BE49AE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926" y="1548824"/>
            <a:ext cx="5058543" cy="43513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D70B446-FC18-641F-243D-D62F26E65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197" y="1239465"/>
            <a:ext cx="3571875" cy="30289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ABB0C7-1CBF-F67A-1613-C16331686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544" y="4364487"/>
            <a:ext cx="3787568" cy="206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8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A6FFF-1C57-A2C0-57D7-DA0EEC1D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SHAP MCI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21A0FA8-1F99-DF90-B0BE-A6ED0E4F3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444" y="1641517"/>
            <a:ext cx="5072056" cy="4351338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DDDC9A-9047-39FD-5F8C-DE259F6A3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250" y="708706"/>
            <a:ext cx="3476625" cy="30289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CFCAE35-5774-B146-DA21-04A1869B2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099" y="3817186"/>
            <a:ext cx="4602940" cy="250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67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592DB-3CD2-672B-9562-07A09CDD4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Clasificación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DACBB2F-67CC-785B-BAD4-BD0714589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027" y="393431"/>
            <a:ext cx="4140115" cy="303556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60DA139-7070-ECBF-F766-9658D4E2C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142" y="447406"/>
            <a:ext cx="3476625" cy="30099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10DE6AA-92CB-10B5-324D-9B450DE41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45" y="1362970"/>
            <a:ext cx="4029075" cy="37147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DAD8C12-989F-B1A8-EC82-AC902E04A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7502" y="3701357"/>
            <a:ext cx="46577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7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B5F5-A2B0-B834-BE9E-CEEFA07A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CL" dirty="0"/>
              <a:t>Data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1F5EEB-F72F-292A-44D2-6264E326F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9" y="1047450"/>
            <a:ext cx="3943366" cy="25928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A49176-DF5C-62A1-377B-4A4891877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757" y="1047452"/>
            <a:ext cx="3943366" cy="259289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C0EC6D9-201D-8214-99C6-4AF4A7524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2483" y="1083763"/>
            <a:ext cx="3837675" cy="252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67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0CDC2-CD7D-10A0-333B-B868310D1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745" y="320155"/>
            <a:ext cx="10515600" cy="1325563"/>
          </a:xfrm>
        </p:spPr>
        <p:txBody>
          <a:bodyPr/>
          <a:lstStyle/>
          <a:p>
            <a:r>
              <a:rPr lang="es-CL" dirty="0"/>
              <a:t>Selección de </a:t>
            </a:r>
            <a:br>
              <a:rPr lang="es-CL" dirty="0"/>
            </a:br>
            <a:r>
              <a:rPr lang="es-CL" dirty="0" err="1"/>
              <a:t>Features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73530E-15B8-9CC9-EF5B-CBC639D61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317" y="0"/>
            <a:ext cx="6736447" cy="674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1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AF04F-00DF-3016-3776-0A126225B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51"/>
            <a:ext cx="10515600" cy="1325563"/>
          </a:xfrm>
        </p:spPr>
        <p:txBody>
          <a:bodyPr/>
          <a:lstStyle/>
          <a:p>
            <a:r>
              <a:rPr lang="es-CL" dirty="0"/>
              <a:t>Incremento acumulativo de </a:t>
            </a:r>
            <a:r>
              <a:rPr lang="es-CL" dirty="0" err="1"/>
              <a:t>Features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583AE7-EF9C-C7F3-2DD7-289E4BD2E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3870"/>
            <a:ext cx="6336073" cy="39349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09B1403-10F5-8CDD-454C-87EE49C48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073" y="1345914"/>
            <a:ext cx="3962169" cy="24606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1134E10-8096-CCC0-CC08-57F7A835E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073" y="3929588"/>
            <a:ext cx="3962169" cy="246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0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8A5C17B-5E40-4C88-4086-87F3EF462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237" y="95085"/>
            <a:ext cx="8016227" cy="6667829"/>
          </a:xfrm>
        </p:spPr>
      </p:pic>
    </p:spTree>
    <p:extLst>
      <p:ext uri="{BB962C8B-B14F-4D97-AF65-F5344CB8AC3E}">
        <p14:creationId xmlns:p14="http://schemas.microsoft.com/office/powerpoint/2010/main" val="343922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B572-9504-5182-FB94-9F7F7958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Performance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A9C93EE-8DBC-117C-CE96-A8178423F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59" y="1690688"/>
            <a:ext cx="3838575" cy="229552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2EA9EB8-347B-0054-CDD2-DE26E4B4BECE}"/>
              </a:ext>
            </a:extLst>
          </p:cNvPr>
          <p:cNvSpPr txBox="1"/>
          <p:nvPr/>
        </p:nvSpPr>
        <p:spPr>
          <a:xfrm>
            <a:off x="494533" y="4264762"/>
            <a:ext cx="4421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0" i="0" dirty="0">
                <a:effectLst/>
                <a:latin typeface="Consolas" panose="020B0609020204030204" pitchFamily="49" charset="0"/>
              </a:rPr>
              <a:t>{'</a:t>
            </a:r>
            <a:r>
              <a:rPr lang="es-CL" sz="1600" b="0" i="0" dirty="0" err="1">
                <a:effectLst/>
                <a:latin typeface="Consolas" panose="020B0609020204030204" pitchFamily="49" charset="0"/>
              </a:rPr>
              <a:t>alpha</a:t>
            </a:r>
            <a:r>
              <a:rPr lang="es-CL" sz="1600" b="0" i="0" dirty="0">
                <a:effectLst/>
                <a:latin typeface="Consolas" panose="020B0609020204030204" pitchFamily="49" charset="0"/>
              </a:rPr>
              <a:t>': 0.01, 'l1_ratio': 0.9, '</a:t>
            </a:r>
            <a:r>
              <a:rPr lang="es-CL" sz="1600" b="0" i="0" dirty="0" err="1">
                <a:effectLst/>
                <a:latin typeface="Consolas" panose="020B0609020204030204" pitchFamily="49" charset="0"/>
              </a:rPr>
              <a:t>max_iter</a:t>
            </a:r>
            <a:r>
              <a:rPr lang="es-CL" sz="1600" b="0" i="0" dirty="0">
                <a:effectLst/>
                <a:latin typeface="Consolas" panose="020B0609020204030204" pitchFamily="49" charset="0"/>
              </a:rPr>
              <a:t>': 1000}</a:t>
            </a:r>
            <a:endParaRPr lang="es-CL" sz="16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C83E6D4-5982-FD9E-CF08-9F258AFC8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336" y="1319213"/>
            <a:ext cx="2867025" cy="3038475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3CF7AEBE-B4B3-F504-D2CC-2071832104FD}"/>
              </a:ext>
            </a:extLst>
          </p:cNvPr>
          <p:cNvSpPr txBox="1"/>
          <p:nvPr/>
        </p:nvSpPr>
        <p:spPr>
          <a:xfrm>
            <a:off x="8092063" y="1677889"/>
            <a:ext cx="40999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 dirty="0">
                <a:effectLst/>
                <a:latin typeface="Consolas" panose="020B0609020204030204" pitchFamily="49" charset="0"/>
              </a:rPr>
              <a:t>Error medio absoluto: 6.27506888871755 </a:t>
            </a:r>
          </a:p>
          <a:p>
            <a:r>
              <a:rPr lang="es-ES" b="0" i="0" dirty="0">
                <a:effectLst/>
                <a:latin typeface="Consolas" panose="020B0609020204030204" pitchFamily="49" charset="0"/>
              </a:rPr>
              <a:t>Error cuadrático medio: 60.545318539042206 </a:t>
            </a:r>
          </a:p>
          <a:p>
            <a:r>
              <a:rPr lang="es-ES" b="0" i="0" dirty="0">
                <a:effectLst/>
                <a:latin typeface="Consolas" panose="020B0609020204030204" pitchFamily="49" charset="0"/>
              </a:rPr>
              <a:t>Raíz del error cuadrático medio: 7.781087233738111 </a:t>
            </a:r>
          </a:p>
          <a:p>
            <a:r>
              <a:rPr lang="es-ES" b="0" i="0" dirty="0">
                <a:effectLst/>
                <a:latin typeface="Consolas" panose="020B0609020204030204" pitchFamily="49" charset="0"/>
              </a:rPr>
              <a:t>Coeficiente de determinación (R²): 0.10014145104841154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9472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EA711F9-526A-7259-C4E2-DE504E865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405" y="343668"/>
            <a:ext cx="5887356" cy="35928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079FA1D-FAEB-82E7-A7E4-E884C7B64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41" y="58032"/>
            <a:ext cx="4318812" cy="420684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7E00B69-0FBF-A0A2-0BAC-6388F959F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409" y="4264876"/>
            <a:ext cx="10504349" cy="259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97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7FC44-8A68-5A40-6AF3-08B5E86E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Prueba </a:t>
            </a:r>
            <a:r>
              <a:rPr lang="es-CL" dirty="0" err="1"/>
              <a:t>Estadistica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8ECE02-8F93-DDE6-42E1-7CE52C093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effectLst/>
                <a:latin typeface="Consolas" panose="020B0609020204030204" pitchFamily="49" charset="0"/>
              </a:rPr>
              <a:t>Resultados de ANOVA: </a:t>
            </a:r>
          </a:p>
          <a:p>
            <a:r>
              <a:rPr lang="es-ES" b="0" i="0" dirty="0">
                <a:effectLst/>
                <a:latin typeface="Consolas" panose="020B0609020204030204" pitchFamily="49" charset="0"/>
              </a:rPr>
              <a:t>F-</a:t>
            </a:r>
            <a:r>
              <a:rPr lang="es-ES" b="0" i="0" dirty="0" err="1">
                <a:effectLst/>
                <a:latin typeface="Consolas" panose="020B0609020204030204" pitchFamily="49" charset="0"/>
              </a:rPr>
              <a:t>statistic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: 6.1909 </a:t>
            </a:r>
          </a:p>
          <a:p>
            <a:r>
              <a:rPr lang="es-ES" b="0" i="0" dirty="0">
                <a:effectLst/>
                <a:latin typeface="Consolas" panose="020B0609020204030204" pitchFamily="49" charset="0"/>
              </a:rPr>
              <a:t>p-</a:t>
            </a:r>
            <a:r>
              <a:rPr lang="es-ES" b="0" i="0" dirty="0" err="1">
                <a:effectLst/>
                <a:latin typeface="Consolas" panose="020B0609020204030204" pitchFamily="49" charset="0"/>
              </a:rPr>
              <a:t>value</a:t>
            </a:r>
            <a:r>
              <a:rPr lang="es-ES" b="0" i="0" dirty="0">
                <a:effectLst/>
                <a:latin typeface="Consolas" panose="020B0609020204030204" pitchFamily="49" charset="0"/>
              </a:rPr>
              <a:t>: 0.0004 </a:t>
            </a:r>
          </a:p>
          <a:p>
            <a:r>
              <a:rPr lang="es-ES" b="0" i="0" dirty="0">
                <a:effectLst/>
                <a:latin typeface="Consolas" panose="020B0609020204030204" pitchFamily="49" charset="0"/>
              </a:rPr>
              <a:t>Hay diferencias significativas entre los grupos (p &lt; 0.05).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9299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C8AFF-B95C-F6D4-BF46-56605663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SHAP CN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44034C0-84AF-BA5B-F651-595B27F6C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77" y="1401579"/>
            <a:ext cx="5766651" cy="503669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A91DCAE-AED5-F010-952E-81B08639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351" y="1035531"/>
            <a:ext cx="3476625" cy="302895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BFBBE66-BF79-CB55-2784-27DC93F44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328" y="4056856"/>
            <a:ext cx="3555792" cy="193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22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86</Words>
  <Application>Microsoft Office PowerPoint</Application>
  <PresentationFormat>Panorámica</PresentationFormat>
  <Paragraphs>21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Tema de Office</vt:lpstr>
      <vt:lpstr>Brain Age</vt:lpstr>
      <vt:lpstr>Data</vt:lpstr>
      <vt:lpstr>Selección de  Features</vt:lpstr>
      <vt:lpstr>Incremento acumulativo de Features</vt:lpstr>
      <vt:lpstr>Presentación de PowerPoint</vt:lpstr>
      <vt:lpstr>Performance</vt:lpstr>
      <vt:lpstr>Presentación de PowerPoint</vt:lpstr>
      <vt:lpstr>Prueba Estadistica</vt:lpstr>
      <vt:lpstr>SHAP CN</vt:lpstr>
      <vt:lpstr>SHAP AD</vt:lpstr>
      <vt:lpstr>SHAP FTD</vt:lpstr>
      <vt:lpstr>SHAP MCI</vt:lpstr>
      <vt:lpstr>Clasificación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Carriel</dc:creator>
  <cp:lastModifiedBy>Felipe Carriel</cp:lastModifiedBy>
  <cp:revision>1</cp:revision>
  <dcterms:created xsi:type="dcterms:W3CDTF">2025-01-28T00:35:46Z</dcterms:created>
  <dcterms:modified xsi:type="dcterms:W3CDTF">2025-01-28T01:48:04Z</dcterms:modified>
</cp:coreProperties>
</file>