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3" r:id="rId8"/>
    <p:sldId id="267" r:id="rId9"/>
    <p:sldId id="262" r:id="rId10"/>
    <p:sldId id="266" r:id="rId11"/>
    <p:sldId id="264" r:id="rId12"/>
    <p:sldId id="265" r:id="rId13"/>
    <p:sldId id="268" r:id="rId14"/>
    <p:sldId id="270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2E1F0B9-67C2-4100-8DE8-2C42967018BA}">
          <p14:sldIdLst>
            <p14:sldId id="256"/>
            <p14:sldId id="257"/>
            <p14:sldId id="261"/>
            <p14:sldId id="260"/>
            <p14:sldId id="258"/>
            <p14:sldId id="259"/>
            <p14:sldId id="263"/>
            <p14:sldId id="267"/>
            <p14:sldId id="262"/>
            <p14:sldId id="266"/>
            <p14:sldId id="264"/>
            <p14:sldId id="265"/>
            <p14:sldId id="268"/>
            <p14:sldId id="270"/>
            <p14:sldId id="272"/>
            <p14:sldId id="273"/>
            <p14:sldId id="274"/>
          </p14:sldIdLst>
        </p14:section>
        <p14:section name="Sección sin título" id="{3D965968-A952-4C79-B82F-425C68B3DC3D}">
          <p14:sldIdLst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Carriel" userId="1edda3cd-0e6d-497b-83f2-44306f013350" providerId="ADAL" clId="{7B60B2F4-8AA0-4C8C-8141-A89136F8DC43}"/>
    <pc:docChg chg="undo custSel addSld delSld modSld sldOrd addSection modSection">
      <pc:chgData name="Felipe Carriel" userId="1edda3cd-0e6d-497b-83f2-44306f013350" providerId="ADAL" clId="{7B60B2F4-8AA0-4C8C-8141-A89136F8DC43}" dt="2025-01-14T17:34:56.525" v="40" actId="22"/>
      <pc:docMkLst>
        <pc:docMk/>
      </pc:docMkLst>
      <pc:sldChg chg="addSp delSp new del mod">
        <pc:chgData name="Felipe Carriel" userId="1edda3cd-0e6d-497b-83f2-44306f013350" providerId="ADAL" clId="{7B60B2F4-8AA0-4C8C-8141-A89136F8DC43}" dt="2025-01-14T17:24:59.961" v="5" actId="47"/>
        <pc:sldMkLst>
          <pc:docMk/>
          <pc:sldMk cId="3222875072" sldId="269"/>
        </pc:sldMkLst>
        <pc:spChg chg="del">
          <ac:chgData name="Felipe Carriel" userId="1edda3cd-0e6d-497b-83f2-44306f013350" providerId="ADAL" clId="{7B60B2F4-8AA0-4C8C-8141-A89136F8DC43}" dt="2025-01-14T17:24:32.093" v="2" actId="478"/>
          <ac:spMkLst>
            <pc:docMk/>
            <pc:sldMk cId="3222875072" sldId="269"/>
            <ac:spMk id="3" creationId="{5ED3028D-B16E-4014-9FA5-745AE27CF9BF}"/>
          </ac:spMkLst>
        </pc:spChg>
        <pc:picChg chg="add">
          <ac:chgData name="Felipe Carriel" userId="1edda3cd-0e6d-497b-83f2-44306f013350" providerId="ADAL" clId="{7B60B2F4-8AA0-4C8C-8141-A89136F8DC43}" dt="2025-01-14T17:24:28.775" v="1" actId="22"/>
          <ac:picMkLst>
            <pc:docMk/>
            <pc:sldMk cId="3222875072" sldId="269"/>
            <ac:picMk id="5" creationId="{A16EEA7C-E454-350A-1730-869417F5AB10}"/>
          </ac:picMkLst>
        </pc:picChg>
      </pc:sldChg>
      <pc:sldChg chg="addSp delSp new mod">
        <pc:chgData name="Felipe Carriel" userId="1edda3cd-0e6d-497b-83f2-44306f013350" providerId="ADAL" clId="{7B60B2F4-8AA0-4C8C-8141-A89136F8DC43}" dt="2025-01-14T17:25:02.609" v="6" actId="478"/>
        <pc:sldMkLst>
          <pc:docMk/>
          <pc:sldMk cId="716040590" sldId="270"/>
        </pc:sldMkLst>
        <pc:spChg chg="del">
          <ac:chgData name="Felipe Carriel" userId="1edda3cd-0e6d-497b-83f2-44306f013350" providerId="ADAL" clId="{7B60B2F4-8AA0-4C8C-8141-A89136F8DC43}" dt="2025-01-14T17:25:02.609" v="6" actId="478"/>
          <ac:spMkLst>
            <pc:docMk/>
            <pc:sldMk cId="716040590" sldId="270"/>
            <ac:spMk id="3" creationId="{BC51719E-1DEA-850B-5F07-3F64C1BEDB59}"/>
          </ac:spMkLst>
        </pc:spChg>
        <pc:picChg chg="add">
          <ac:chgData name="Felipe Carriel" userId="1edda3cd-0e6d-497b-83f2-44306f013350" providerId="ADAL" clId="{7B60B2F4-8AA0-4C8C-8141-A89136F8DC43}" dt="2025-01-14T17:24:43.842" v="4" actId="22"/>
          <ac:picMkLst>
            <pc:docMk/>
            <pc:sldMk cId="716040590" sldId="270"/>
            <ac:picMk id="5" creationId="{2833B409-1F9A-0C1D-9B07-034D82678DCC}"/>
          </ac:picMkLst>
        </pc:picChg>
      </pc:sldChg>
      <pc:sldChg chg="addSp delSp modSp new del mod ord">
        <pc:chgData name="Felipe Carriel" userId="1edda3cd-0e6d-497b-83f2-44306f013350" providerId="ADAL" clId="{7B60B2F4-8AA0-4C8C-8141-A89136F8DC43}" dt="2025-01-14T17:34:07.761" v="29" actId="47"/>
        <pc:sldMkLst>
          <pc:docMk/>
          <pc:sldMk cId="3947554672" sldId="271"/>
        </pc:sldMkLst>
        <pc:picChg chg="add del mod">
          <ac:chgData name="Felipe Carriel" userId="1edda3cd-0e6d-497b-83f2-44306f013350" providerId="ADAL" clId="{7B60B2F4-8AA0-4C8C-8141-A89136F8DC43}" dt="2025-01-14T17:32:49.609" v="19" actId="478"/>
          <ac:picMkLst>
            <pc:docMk/>
            <pc:sldMk cId="3947554672" sldId="271"/>
            <ac:picMk id="5" creationId="{1A92FC26-C3F5-4B8B-15C0-85033A15BBCA}"/>
          </ac:picMkLst>
        </pc:picChg>
        <pc:picChg chg="add del mod">
          <ac:chgData name="Felipe Carriel" userId="1edda3cd-0e6d-497b-83f2-44306f013350" providerId="ADAL" clId="{7B60B2F4-8AA0-4C8C-8141-A89136F8DC43}" dt="2025-01-14T17:34:00.749" v="28" actId="478"/>
          <ac:picMkLst>
            <pc:docMk/>
            <pc:sldMk cId="3947554672" sldId="271"/>
            <ac:picMk id="7" creationId="{72AC3DB8-54F3-631C-C39A-BFDA9E532791}"/>
          </ac:picMkLst>
        </pc:picChg>
      </pc:sldChg>
      <pc:sldChg chg="addSp delSp new mod">
        <pc:chgData name="Felipe Carriel" userId="1edda3cd-0e6d-497b-83f2-44306f013350" providerId="ADAL" clId="{7B60B2F4-8AA0-4C8C-8141-A89136F8DC43}" dt="2025-01-14T17:33:44.569" v="23" actId="22"/>
        <pc:sldMkLst>
          <pc:docMk/>
          <pc:sldMk cId="1738163509" sldId="272"/>
        </pc:sldMkLst>
        <pc:picChg chg="add">
          <ac:chgData name="Felipe Carriel" userId="1edda3cd-0e6d-497b-83f2-44306f013350" providerId="ADAL" clId="{7B60B2F4-8AA0-4C8C-8141-A89136F8DC43}" dt="2025-01-14T17:32:43.036" v="18" actId="22"/>
          <ac:picMkLst>
            <pc:docMk/>
            <pc:sldMk cId="1738163509" sldId="272"/>
            <ac:picMk id="5" creationId="{75CB8E10-B2A9-B8FF-850A-4346B94B3BD3}"/>
          </ac:picMkLst>
        </pc:picChg>
        <pc:picChg chg="add del">
          <ac:chgData name="Felipe Carriel" userId="1edda3cd-0e6d-497b-83f2-44306f013350" providerId="ADAL" clId="{7B60B2F4-8AA0-4C8C-8141-A89136F8DC43}" dt="2025-01-14T17:33:44.569" v="23" actId="22"/>
          <ac:picMkLst>
            <pc:docMk/>
            <pc:sldMk cId="1738163509" sldId="272"/>
            <ac:picMk id="7" creationId="{C33E01BB-FC35-0FE7-29CD-66D62D67C459}"/>
          </ac:picMkLst>
        </pc:picChg>
      </pc:sldChg>
      <pc:sldChg chg="addSp new mod">
        <pc:chgData name="Felipe Carriel" userId="1edda3cd-0e6d-497b-83f2-44306f013350" providerId="ADAL" clId="{7B60B2F4-8AA0-4C8C-8141-A89136F8DC43}" dt="2025-01-14T17:33:50.153" v="27" actId="22"/>
        <pc:sldMkLst>
          <pc:docMk/>
          <pc:sldMk cId="2704264772" sldId="273"/>
        </pc:sldMkLst>
        <pc:picChg chg="add">
          <ac:chgData name="Felipe Carriel" userId="1edda3cd-0e6d-497b-83f2-44306f013350" providerId="ADAL" clId="{7B60B2F4-8AA0-4C8C-8141-A89136F8DC43}" dt="2025-01-14T17:33:50.153" v="27" actId="22"/>
          <ac:picMkLst>
            <pc:docMk/>
            <pc:sldMk cId="2704264772" sldId="273"/>
            <ac:picMk id="5" creationId="{03654742-2AA9-1C0C-1D0C-3B26DF62FB05}"/>
          </ac:picMkLst>
        </pc:picChg>
      </pc:sldChg>
      <pc:sldChg chg="addSp delSp new mod">
        <pc:chgData name="Felipe Carriel" userId="1edda3cd-0e6d-497b-83f2-44306f013350" providerId="ADAL" clId="{7B60B2F4-8AA0-4C8C-8141-A89136F8DC43}" dt="2025-01-14T17:34:23.275" v="33" actId="478"/>
        <pc:sldMkLst>
          <pc:docMk/>
          <pc:sldMk cId="3529743291" sldId="274"/>
        </pc:sldMkLst>
        <pc:spChg chg="del">
          <ac:chgData name="Felipe Carriel" userId="1edda3cd-0e6d-497b-83f2-44306f013350" providerId="ADAL" clId="{7B60B2F4-8AA0-4C8C-8141-A89136F8DC43}" dt="2025-01-14T17:34:21.142" v="32" actId="478"/>
          <ac:spMkLst>
            <pc:docMk/>
            <pc:sldMk cId="3529743291" sldId="274"/>
            <ac:spMk id="2" creationId="{1B1697D0-0528-B077-E579-06431378F565}"/>
          </ac:spMkLst>
        </pc:spChg>
        <pc:spChg chg="del">
          <ac:chgData name="Felipe Carriel" userId="1edda3cd-0e6d-497b-83f2-44306f013350" providerId="ADAL" clId="{7B60B2F4-8AA0-4C8C-8141-A89136F8DC43}" dt="2025-01-14T17:34:23.275" v="33" actId="478"/>
          <ac:spMkLst>
            <pc:docMk/>
            <pc:sldMk cId="3529743291" sldId="274"/>
            <ac:spMk id="3" creationId="{6B6D8924-34E0-CF5C-6138-6B8D0C1F6501}"/>
          </ac:spMkLst>
        </pc:spChg>
        <pc:picChg chg="add">
          <ac:chgData name="Felipe Carriel" userId="1edda3cd-0e6d-497b-83f2-44306f013350" providerId="ADAL" clId="{7B60B2F4-8AA0-4C8C-8141-A89136F8DC43}" dt="2025-01-14T17:34:16.719" v="31" actId="22"/>
          <ac:picMkLst>
            <pc:docMk/>
            <pc:sldMk cId="3529743291" sldId="274"/>
            <ac:picMk id="5" creationId="{4626402C-EA68-AE82-2086-E70C55DB557F}"/>
          </ac:picMkLst>
        </pc:picChg>
      </pc:sldChg>
      <pc:sldChg chg="addSp delSp new mod">
        <pc:chgData name="Felipe Carriel" userId="1edda3cd-0e6d-497b-83f2-44306f013350" providerId="ADAL" clId="{7B60B2F4-8AA0-4C8C-8141-A89136F8DC43}" dt="2025-01-14T17:34:45.488" v="37" actId="478"/>
        <pc:sldMkLst>
          <pc:docMk/>
          <pc:sldMk cId="2304186609" sldId="275"/>
        </pc:sldMkLst>
        <pc:spChg chg="del">
          <ac:chgData name="Felipe Carriel" userId="1edda3cd-0e6d-497b-83f2-44306f013350" providerId="ADAL" clId="{7B60B2F4-8AA0-4C8C-8141-A89136F8DC43}" dt="2025-01-14T17:34:45.488" v="37" actId="478"/>
          <ac:spMkLst>
            <pc:docMk/>
            <pc:sldMk cId="2304186609" sldId="275"/>
            <ac:spMk id="2" creationId="{CCDCD946-D9BD-8D47-BF5A-DBD8B529740C}"/>
          </ac:spMkLst>
        </pc:spChg>
        <pc:spChg chg="del">
          <ac:chgData name="Felipe Carriel" userId="1edda3cd-0e6d-497b-83f2-44306f013350" providerId="ADAL" clId="{7B60B2F4-8AA0-4C8C-8141-A89136F8DC43}" dt="2025-01-14T17:34:44.985" v="36" actId="478"/>
          <ac:spMkLst>
            <pc:docMk/>
            <pc:sldMk cId="2304186609" sldId="275"/>
            <ac:spMk id="3" creationId="{02AA7DBD-8F1D-B810-DE0D-E142F9F31167}"/>
          </ac:spMkLst>
        </pc:spChg>
        <pc:picChg chg="add">
          <ac:chgData name="Felipe Carriel" userId="1edda3cd-0e6d-497b-83f2-44306f013350" providerId="ADAL" clId="{7B60B2F4-8AA0-4C8C-8141-A89136F8DC43}" dt="2025-01-14T17:34:43.076" v="35" actId="22"/>
          <ac:picMkLst>
            <pc:docMk/>
            <pc:sldMk cId="2304186609" sldId="275"/>
            <ac:picMk id="5" creationId="{2EE84DCC-D384-AABC-F5C9-4DA65EB24EBF}"/>
          </ac:picMkLst>
        </pc:picChg>
      </pc:sldChg>
      <pc:sldChg chg="addSp new mod">
        <pc:chgData name="Felipe Carriel" userId="1edda3cd-0e6d-497b-83f2-44306f013350" providerId="ADAL" clId="{7B60B2F4-8AA0-4C8C-8141-A89136F8DC43}" dt="2025-01-14T17:34:56.525" v="40" actId="22"/>
        <pc:sldMkLst>
          <pc:docMk/>
          <pc:sldMk cId="1521086803" sldId="276"/>
        </pc:sldMkLst>
        <pc:picChg chg="add">
          <ac:chgData name="Felipe Carriel" userId="1edda3cd-0e6d-497b-83f2-44306f013350" providerId="ADAL" clId="{7B60B2F4-8AA0-4C8C-8141-A89136F8DC43}" dt="2025-01-14T17:34:56.525" v="40" actId="22"/>
          <ac:picMkLst>
            <pc:docMk/>
            <pc:sldMk cId="1521086803" sldId="276"/>
            <ac:picMk id="5" creationId="{DC7A219D-4874-368D-003E-9C261DD56B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E322F-3D94-726A-6D69-02998BA9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6445BA-8BB9-68F1-F5A0-E1F619F1B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372A4A-54AB-8A0C-AC24-0C61B0A5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BA9-E278-4732-B465-10F6D51A764F}" type="datetimeFigureOut">
              <a:rPr lang="es-CL" smtClean="0"/>
              <a:t>13-01-2025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AD4FB-5B33-60FC-069F-26D7F22C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EA9FD-2A39-4D1B-4D76-F6142A2F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580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8753D-A86B-9B23-FA6F-BE19B264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2B0E9A-9607-FF0D-2224-4580846F6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33A6AE-0769-4931-DF4C-1346FDA9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BA9-E278-4732-B465-10F6D51A764F}" type="datetimeFigureOut">
              <a:rPr lang="es-CL" smtClean="0"/>
              <a:t>13-01-2025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F5A515-B2F8-D71A-E935-60E61E26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568D94-E94F-4E4C-8859-29E9C175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850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79C6D2-A9FB-9A4D-BFA1-BDBB13FEE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6B31E3-6433-36DB-911D-03A67AABE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A4D827-9A20-D94F-25AC-04C965DA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BA9-E278-4732-B465-10F6D51A764F}" type="datetimeFigureOut">
              <a:rPr lang="es-CL" smtClean="0"/>
              <a:t>13-01-2025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379A38-C174-9967-F5FC-685B672C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DA2A9-C91F-2142-456D-BF9D24D2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733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20722-1342-D01E-F106-8A2CDCC7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E6D77-305E-BC94-1F89-3B5D0258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AEFDF3-79F0-C1F6-AEB8-8A5EDFD1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BA9-E278-4732-B465-10F6D51A764F}" type="datetimeFigureOut">
              <a:rPr lang="es-CL" smtClean="0"/>
              <a:t>13-01-2025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F14886-2167-992A-139A-81B7D505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435EC-8EFD-3033-531C-BB18BB9E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3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BB978-D8C0-8167-9079-72D4F696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B47CAD-AE83-9042-410A-953C92380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0C9CF9-80D7-D358-EAF1-6DA66CAF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BA9-E278-4732-B465-10F6D51A764F}" type="datetimeFigureOut">
              <a:rPr lang="es-CL" smtClean="0"/>
              <a:t>13-01-2025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48FB6E-8152-967C-D765-D92C1D81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8C503-7610-9207-CD58-91FE1F8B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14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30AEB-DCB8-5B3B-BB11-8A043625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E4AAC6-298E-9871-BFD4-F93E4D502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A9B2E4-E563-7EEE-9B23-083C6D60B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B1D1DD-AD9D-FAE5-553D-5A1A48B8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BA9-E278-4732-B465-10F6D51A764F}" type="datetimeFigureOut">
              <a:rPr lang="es-CL" smtClean="0"/>
              <a:t>13-01-2025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3DA6BA-4669-B7AF-3067-95300198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6B95B5-3109-012A-9854-B71C4E13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103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0844F-8301-ECC0-A005-B286DCA4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449376-1AE6-4C3B-D3C1-252939627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5D7AD-9441-9FF4-7BCE-E722DD4C7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101BCA-2C07-472D-B3AA-D64F1213B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9795C1-D8D9-D030-64A7-543981C36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3F8991-D0EC-CCB7-EC6A-77087127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BA9-E278-4732-B465-10F6D51A764F}" type="datetimeFigureOut">
              <a:rPr lang="es-CL" smtClean="0"/>
              <a:t>13-01-2025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E8AE98-C5A8-67D2-ED16-0F088C1B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C54846-21FE-B787-348D-337E56DE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869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8525C-53D8-C82C-7CCA-E7D9E8DB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4B2892-4DF6-1699-A79C-9B25D623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BA9-E278-4732-B465-10F6D51A764F}" type="datetimeFigureOut">
              <a:rPr lang="es-CL" smtClean="0"/>
              <a:t>13-01-2025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BEA56D-4772-F39B-73A1-2D76AE2C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872CCF-319E-0164-F0D7-F384B18F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187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066F73-3D44-EAE5-B3CF-D57EB28B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BA9-E278-4732-B465-10F6D51A764F}" type="datetimeFigureOut">
              <a:rPr lang="es-CL" smtClean="0"/>
              <a:t>13-01-2025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814007-FBF6-512C-01EE-9B8E4D9F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7A2616-17E3-252E-5563-E6940082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650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9D82C-E96D-5722-A991-15DF298C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51FF29-8E67-7B2D-6282-E4063C2B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CB92F5-051E-122E-0EEC-ECC698C7C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C9A70E-40DE-9CA5-A97C-E4E727A9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BA9-E278-4732-B465-10F6D51A764F}" type="datetimeFigureOut">
              <a:rPr lang="es-CL" smtClean="0"/>
              <a:t>13-01-2025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BBEA1F-C02B-EE00-D3EA-7C5D9B84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D503E7-387C-9ACF-D37A-28F65A4E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110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20494-E61C-DA3A-4BE3-72D24236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CDE56F-1851-982B-E621-FAAA7444F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4B6B82-5F60-4DF4-30A6-380D039B7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60329B-2E34-DADF-7DA7-E0772A4A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BA9-E278-4732-B465-10F6D51A764F}" type="datetimeFigureOut">
              <a:rPr lang="es-CL" smtClean="0"/>
              <a:t>13-01-2025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EB6FAE-2A35-8AE0-6E92-404A21EE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025BF4-456B-2A6D-B41C-7B8370AA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349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CA7BEE-8758-18A7-39B8-FE928FAD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C96AE9-3A3B-7ADA-0B33-D45C046F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25A50E-565E-5220-B6E1-71DD79161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29BA9-E278-4732-B465-10F6D51A764F}" type="datetimeFigureOut">
              <a:rPr lang="es-CL" smtClean="0"/>
              <a:t>13-01-2025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658C6E-EE16-8C65-4FB1-1C2AB10F0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9E3C0-8265-E4D3-E291-6917AD28E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348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BC481-626E-14C1-2891-DA93689B3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505A24-1D12-757F-76D6-4285A87BF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890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79869-A2BE-4077-CE9F-618FA2E3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37D610-2753-2F8F-E93B-13461A974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B0E5DB-9980-C679-DBAE-797A983D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647700"/>
            <a:ext cx="937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3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752C2-A5AC-ACF6-5715-2C673AD0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95DED-F7A5-8566-B9E4-D52E68C4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DFB5B1-4597-3FBD-5AD0-AEE8A2851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2" y="65580"/>
            <a:ext cx="10236951" cy="679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7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95DC70-6A14-8626-37C9-20F0748E3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82" y="277917"/>
            <a:ext cx="4971429" cy="615096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C03DFB3-B9B5-EDB5-0EAD-AE97F0CF9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200" y="50193"/>
            <a:ext cx="5473106" cy="337880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83CAADB-466B-D8E7-5C01-5CD963229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200" y="3428999"/>
            <a:ext cx="5473109" cy="337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3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9C82CEA-7EE2-B150-E2B0-1E9FDA995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50" y="1"/>
            <a:ext cx="4594276" cy="32920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D69B47A-7A47-59F3-DB93-DDAADF67B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498" y="99060"/>
            <a:ext cx="4599913" cy="329209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BD83ED9-6916-8B73-4812-A4D0A6F92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50" y="3429000"/>
            <a:ext cx="4594276" cy="328806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2670D80-EFA4-7539-A1DC-9F36974E5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498" y="3466845"/>
            <a:ext cx="4599913" cy="329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0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4878E-0CA4-D275-634C-4A0B4E38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33B409-1F9A-0C1D-9B07-034D82678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61" y="0"/>
            <a:ext cx="1035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40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6A99D-9B36-3DCD-CFE8-58151DEB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D09337-EF7D-4D3B-3DC8-599B3276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CB8E10-B2A9-B8FF-850A-4346B94B3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30" y="0"/>
            <a:ext cx="10325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6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9B56A-D1F6-94DC-ED10-16FFEAD4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6042FF-0410-35B6-CF55-AEC5F3D9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654742-2AA9-1C0C-1D0C-3B26DF62F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619125"/>
            <a:ext cx="94297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64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26402C-EA68-AE82-2086-E70C55DB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647700"/>
            <a:ext cx="937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43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E84DCC-D384-AABC-F5C9-4DA65EB24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809625"/>
            <a:ext cx="82581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86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B7777-EACE-F832-BCF9-B402E8E5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0B343-FF6D-6FE0-B41B-4C03CEB5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7A219D-4874-368D-003E-9C261DD56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327"/>
            <a:ext cx="12192000" cy="61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8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7306DBAD-3146-B545-F972-C3284824F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376309"/>
            <a:ext cx="4642634" cy="305269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28556C2-03F0-B17E-0AEE-DD92DA42E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225" y="160018"/>
            <a:ext cx="5139982" cy="33797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2A81F0C-EEFD-3AE5-5B2C-1DFC46D86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63" y="3601328"/>
            <a:ext cx="4741177" cy="311748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290356E-A395-C6D8-FDE6-733970A87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39732"/>
            <a:ext cx="4741177" cy="31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9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B0479504-15A7-9D01-4460-FF28EBD19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7" y="88270"/>
            <a:ext cx="10030266" cy="66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2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D79B5C1-C36B-42BD-7F64-1A0ED9336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8" y="364291"/>
            <a:ext cx="5013813" cy="30647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457DF14-97E5-1ADA-E276-9F50B64D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456" y="364291"/>
            <a:ext cx="4981755" cy="30647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90FFE5F-DE48-4764-C6D9-ADAE3F4AF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03" y="3429000"/>
            <a:ext cx="4792378" cy="29482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FFF460B-3493-F4EF-B4D9-6A40EC05A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5013813" cy="30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4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DE27373-614F-2425-8E45-1D929A256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74" y="230728"/>
            <a:ext cx="3514470" cy="35939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528A509-32D9-7511-C67E-B410A610F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415" y="114527"/>
            <a:ext cx="4707803" cy="40641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48A6850-0F32-BD5E-722F-12A6AE982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218" y="4178636"/>
            <a:ext cx="4500196" cy="244863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460A483-4E0B-D9F5-D453-3A4D37113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374" y="3968799"/>
            <a:ext cx="3291694" cy="27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8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2524D27-3829-8EF6-E51D-C1388E68C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14485"/>
            <a:ext cx="10002129" cy="663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7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A655DFD-0FB1-CE10-6456-C559CECC7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647700"/>
            <a:ext cx="937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8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DCBF609-4C38-7834-7DE4-18A8F5C8E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508658"/>
            <a:ext cx="5770222" cy="577022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76F5D07-2BAD-F6C8-7867-71F2A63A5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01" y="588498"/>
            <a:ext cx="5770222" cy="56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FD8DE-6EBF-74BF-EE99-C7F85930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385" y="0"/>
            <a:ext cx="10515600" cy="1325563"/>
          </a:xfrm>
        </p:spPr>
        <p:txBody>
          <a:bodyPr/>
          <a:lstStyle/>
          <a:p>
            <a:r>
              <a:rPr lang="es-CL" dirty="0"/>
              <a:t>Modelo Sin Cuba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9EBF1D-2964-C8CF-3356-E2F8C6117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10" y="1011860"/>
            <a:ext cx="3790950" cy="38766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D744611-A31B-C214-D7C8-F1A8AAB70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447" y="1529862"/>
            <a:ext cx="5132553" cy="44758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9DAB8FB-CB47-BC5C-2444-F03DF89D5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279" y="1865825"/>
            <a:ext cx="2572861" cy="216874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F64A5A4-4A1F-7237-2EF4-3B5408975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344" y="4581871"/>
            <a:ext cx="3790951" cy="206272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318F4D0-CCAB-EA34-3A8F-AC6D48457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9142" y="511080"/>
            <a:ext cx="3844684" cy="86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25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10008</TotalTime>
  <Words>3</Words>
  <Application>Microsoft Office PowerPoint</Application>
  <PresentationFormat>Panorámica</PresentationFormat>
  <Paragraphs>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 Sin Cuba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Carriel</dc:creator>
  <cp:lastModifiedBy>Felipe Carriel</cp:lastModifiedBy>
  <cp:revision>3</cp:revision>
  <dcterms:created xsi:type="dcterms:W3CDTF">2024-12-29T22:23:16Z</dcterms:created>
  <dcterms:modified xsi:type="dcterms:W3CDTF">2025-01-14T17:35:00Z</dcterms:modified>
</cp:coreProperties>
</file>