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4AF54-69C1-402A-8826-9D5703081EB5}" v="61" dt="2025-03-03T03:13:3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FE04AF54-69C1-402A-8826-9D5703081EB5}"/>
    <pc:docChg chg="undo custSel addSld delSld modSld sldOrd">
      <pc:chgData name="Felipe Carriel" userId="1edda3cd-0e6d-497b-83f2-44306f013350" providerId="ADAL" clId="{FE04AF54-69C1-402A-8826-9D5703081EB5}" dt="2025-03-26T20:41:17.605" v="605" actId="1076"/>
      <pc:docMkLst>
        <pc:docMk/>
      </pc:docMkLst>
      <pc:sldChg chg="addSp delSp modSp new mod">
        <pc:chgData name="Felipe Carriel" userId="1edda3cd-0e6d-497b-83f2-44306f013350" providerId="ADAL" clId="{FE04AF54-69C1-402A-8826-9D5703081EB5}" dt="2025-02-27T04:54:54.366" v="312" actId="207"/>
        <pc:sldMkLst>
          <pc:docMk/>
          <pc:sldMk cId="2783870662" sldId="257"/>
        </pc:sldMkLst>
        <pc:spChg chg="mod">
          <ac:chgData name="Felipe Carriel" userId="1edda3cd-0e6d-497b-83f2-44306f013350" providerId="ADAL" clId="{FE04AF54-69C1-402A-8826-9D5703081EB5}" dt="2025-02-27T03:23:03.101" v="79" actId="1076"/>
          <ac:spMkLst>
            <pc:docMk/>
            <pc:sldMk cId="2783870662" sldId="257"/>
            <ac:spMk id="2" creationId="{1C97BD82-BAFC-E577-91FE-EBD9850ADFAD}"/>
          </ac:spMkLst>
        </pc:spChg>
        <pc:spChg chg="add mod">
          <ac:chgData name="Felipe Carriel" userId="1edda3cd-0e6d-497b-83f2-44306f013350" providerId="ADAL" clId="{FE04AF54-69C1-402A-8826-9D5703081EB5}" dt="2025-02-27T03:23:08.203" v="80" actId="1076"/>
          <ac:spMkLst>
            <pc:docMk/>
            <pc:sldMk cId="2783870662" sldId="257"/>
            <ac:spMk id="4" creationId="{5048D5B3-7F2F-0A7C-4A49-C2B2BE85D4F0}"/>
          </ac:spMkLst>
        </pc:spChg>
        <pc:spChg chg="add mod">
          <ac:chgData name="Felipe Carriel" userId="1edda3cd-0e6d-497b-83f2-44306f013350" providerId="ADAL" clId="{FE04AF54-69C1-402A-8826-9D5703081EB5}" dt="2025-02-27T03:53:17.978" v="125" actId="1076"/>
          <ac:spMkLst>
            <pc:docMk/>
            <pc:sldMk cId="2783870662" sldId="257"/>
            <ac:spMk id="7" creationId="{7B5186DF-3FEF-5A33-2812-14B4A23B5A2F}"/>
          </ac:spMkLst>
        </pc:spChg>
        <pc:spChg chg="add mod">
          <ac:chgData name="Felipe Carriel" userId="1edda3cd-0e6d-497b-83f2-44306f013350" providerId="ADAL" clId="{FE04AF54-69C1-402A-8826-9D5703081EB5}" dt="2025-02-27T03:23:08.203" v="80" actId="1076"/>
          <ac:spMkLst>
            <pc:docMk/>
            <pc:sldMk cId="2783870662" sldId="257"/>
            <ac:spMk id="9" creationId="{A85983C2-8D35-7997-CB19-6D1D2BDEC958}"/>
          </ac:spMkLst>
        </pc:spChg>
        <pc:spChg chg="add mod">
          <ac:chgData name="Felipe Carriel" userId="1edda3cd-0e6d-497b-83f2-44306f013350" providerId="ADAL" clId="{FE04AF54-69C1-402A-8826-9D5703081EB5}" dt="2025-02-27T03:53:15.654" v="124" actId="14100"/>
          <ac:spMkLst>
            <pc:docMk/>
            <pc:sldMk cId="2783870662" sldId="257"/>
            <ac:spMk id="10" creationId="{3C0E50F0-1586-2EA9-686E-C1D9EA531C16}"/>
          </ac:spMkLst>
        </pc:spChg>
        <pc:spChg chg="add mod">
          <ac:chgData name="Felipe Carriel" userId="1edda3cd-0e6d-497b-83f2-44306f013350" providerId="ADAL" clId="{FE04AF54-69C1-402A-8826-9D5703081EB5}" dt="2025-02-27T03:57:08.558" v="176" actId="1076"/>
          <ac:spMkLst>
            <pc:docMk/>
            <pc:sldMk cId="2783870662" sldId="257"/>
            <ac:spMk id="21" creationId="{1065AC95-54CD-78D2-2C9A-61679AE5A6AF}"/>
          </ac:spMkLst>
        </pc:spChg>
        <pc:spChg chg="add mod">
          <ac:chgData name="Felipe Carriel" userId="1edda3cd-0e6d-497b-83f2-44306f013350" providerId="ADAL" clId="{FE04AF54-69C1-402A-8826-9D5703081EB5}" dt="2025-02-27T03:57:08.558" v="176" actId="1076"/>
          <ac:spMkLst>
            <pc:docMk/>
            <pc:sldMk cId="2783870662" sldId="257"/>
            <ac:spMk id="22" creationId="{C9753810-0544-C61A-E172-886BAEDAF2A3}"/>
          </ac:spMkLst>
        </pc:spChg>
        <pc:spChg chg="add mod">
          <ac:chgData name="Felipe Carriel" userId="1edda3cd-0e6d-497b-83f2-44306f013350" providerId="ADAL" clId="{FE04AF54-69C1-402A-8826-9D5703081EB5}" dt="2025-02-27T04:53:01.886" v="277" actId="207"/>
          <ac:spMkLst>
            <pc:docMk/>
            <pc:sldMk cId="2783870662" sldId="257"/>
            <ac:spMk id="23" creationId="{CA81D356-3D2A-0573-1E1E-D5949F8AD99D}"/>
          </ac:spMkLst>
        </pc:spChg>
        <pc:spChg chg="add mod">
          <ac:chgData name="Felipe Carriel" userId="1edda3cd-0e6d-497b-83f2-44306f013350" providerId="ADAL" clId="{FE04AF54-69C1-402A-8826-9D5703081EB5}" dt="2025-02-27T03:56:17.977" v="171" actId="1076"/>
          <ac:spMkLst>
            <pc:docMk/>
            <pc:sldMk cId="2783870662" sldId="257"/>
            <ac:spMk id="24" creationId="{6FAC7722-0CB3-8FB0-76A1-9D1D9C1AF279}"/>
          </ac:spMkLst>
        </pc:spChg>
        <pc:spChg chg="add mod">
          <ac:chgData name="Felipe Carriel" userId="1edda3cd-0e6d-497b-83f2-44306f013350" providerId="ADAL" clId="{FE04AF54-69C1-402A-8826-9D5703081EB5}" dt="2025-02-27T03:59:37.872" v="215" actId="14100"/>
          <ac:spMkLst>
            <pc:docMk/>
            <pc:sldMk cId="2783870662" sldId="257"/>
            <ac:spMk id="38" creationId="{E467F481-FB83-1B18-D223-AD60F4DE448D}"/>
          </ac:spMkLst>
        </pc:spChg>
        <pc:spChg chg="add mod">
          <ac:chgData name="Felipe Carriel" userId="1edda3cd-0e6d-497b-83f2-44306f013350" providerId="ADAL" clId="{FE04AF54-69C1-402A-8826-9D5703081EB5}" dt="2025-02-27T03:59:35.392" v="214" actId="14100"/>
          <ac:spMkLst>
            <pc:docMk/>
            <pc:sldMk cId="2783870662" sldId="257"/>
            <ac:spMk id="40" creationId="{12F1DCDE-E346-64F9-8F90-90B75955363A}"/>
          </ac:spMkLst>
        </pc:spChg>
        <pc:spChg chg="add mod">
          <ac:chgData name="Felipe Carriel" userId="1edda3cd-0e6d-497b-83f2-44306f013350" providerId="ADAL" clId="{FE04AF54-69C1-402A-8826-9D5703081EB5}" dt="2025-02-27T03:59:50.793" v="217" actId="1076"/>
          <ac:spMkLst>
            <pc:docMk/>
            <pc:sldMk cId="2783870662" sldId="257"/>
            <ac:spMk id="41" creationId="{6BC01094-2096-2731-689B-9F67DC2C4E25}"/>
          </ac:spMkLst>
        </pc:spChg>
        <pc:spChg chg="add mod">
          <ac:chgData name="Felipe Carriel" userId="1edda3cd-0e6d-497b-83f2-44306f013350" providerId="ADAL" clId="{FE04AF54-69C1-402A-8826-9D5703081EB5}" dt="2025-02-27T03:59:50.793" v="217" actId="1076"/>
          <ac:spMkLst>
            <pc:docMk/>
            <pc:sldMk cId="2783870662" sldId="257"/>
            <ac:spMk id="42" creationId="{11B9F766-CB37-1138-2439-C035230FAB8F}"/>
          </ac:spMkLst>
        </pc:spChg>
        <pc:spChg chg="add mod">
          <ac:chgData name="Felipe Carriel" userId="1edda3cd-0e6d-497b-83f2-44306f013350" providerId="ADAL" clId="{FE04AF54-69C1-402A-8826-9D5703081EB5}" dt="2025-02-27T04:53:14.941" v="278" actId="207"/>
          <ac:spMkLst>
            <pc:docMk/>
            <pc:sldMk cId="2783870662" sldId="257"/>
            <ac:spMk id="43" creationId="{3520C086-BE38-2235-2B5A-C7DFDB0EC14F}"/>
          </ac:spMkLst>
        </pc:spChg>
        <pc:spChg chg="add mod">
          <ac:chgData name="Felipe Carriel" userId="1edda3cd-0e6d-497b-83f2-44306f013350" providerId="ADAL" clId="{FE04AF54-69C1-402A-8826-9D5703081EB5}" dt="2025-02-27T04:01:24.869" v="225" actId="1076"/>
          <ac:spMkLst>
            <pc:docMk/>
            <pc:sldMk cId="2783870662" sldId="257"/>
            <ac:spMk id="44" creationId="{6D6B29DD-3BA5-42E6-6531-446E62A5CEBF}"/>
          </ac:spMkLst>
        </pc:spChg>
        <pc:spChg chg="add mod">
          <ac:chgData name="Felipe Carriel" userId="1edda3cd-0e6d-497b-83f2-44306f013350" providerId="ADAL" clId="{FE04AF54-69C1-402A-8826-9D5703081EB5}" dt="2025-02-27T04:54:54.366" v="312" actId="207"/>
          <ac:spMkLst>
            <pc:docMk/>
            <pc:sldMk cId="2783870662" sldId="257"/>
            <ac:spMk id="55" creationId="{3994CF8C-9359-804D-DC2B-53E9B50599AB}"/>
          </ac:spMkLst>
        </pc:spChg>
        <pc:spChg chg="add mod">
          <ac:chgData name="Felipe Carriel" userId="1edda3cd-0e6d-497b-83f2-44306f013350" providerId="ADAL" clId="{FE04AF54-69C1-402A-8826-9D5703081EB5}" dt="2025-02-27T04:49:37.345" v="240" actId="14100"/>
          <ac:spMkLst>
            <pc:docMk/>
            <pc:sldMk cId="2783870662" sldId="257"/>
            <ac:spMk id="56" creationId="{DF79B6A7-C060-CECB-B80B-05A11E1F3844}"/>
          </ac:spMkLst>
        </pc:spChg>
        <pc:spChg chg="add mod">
          <ac:chgData name="Felipe Carriel" userId="1edda3cd-0e6d-497b-83f2-44306f013350" providerId="ADAL" clId="{FE04AF54-69C1-402A-8826-9D5703081EB5}" dt="2025-02-27T04:54:47.038" v="311" actId="1076"/>
          <ac:spMkLst>
            <pc:docMk/>
            <pc:sldMk cId="2783870662" sldId="257"/>
            <ac:spMk id="82" creationId="{59031D6E-05CC-B57D-2853-6C76C336D36A}"/>
          </ac:spMkLst>
        </pc:spChg>
        <pc:spChg chg="add mod">
          <ac:chgData name="Felipe Carriel" userId="1edda3cd-0e6d-497b-83f2-44306f013350" providerId="ADAL" clId="{FE04AF54-69C1-402A-8826-9D5703081EB5}" dt="2025-02-27T04:54:47.038" v="311" actId="1076"/>
          <ac:spMkLst>
            <pc:docMk/>
            <pc:sldMk cId="2783870662" sldId="257"/>
            <ac:spMk id="83" creationId="{C6F29012-3842-2860-FF5C-D35F009257A4}"/>
          </ac:spMkLst>
        </pc:spChg>
        <pc:picChg chg="add mod">
          <ac:chgData name="Felipe Carriel" userId="1edda3cd-0e6d-497b-83f2-44306f013350" providerId="ADAL" clId="{FE04AF54-69C1-402A-8826-9D5703081EB5}" dt="2025-02-27T03:23:08.203" v="80" actId="1076"/>
          <ac:picMkLst>
            <pc:docMk/>
            <pc:sldMk cId="2783870662" sldId="257"/>
            <ac:picMk id="8" creationId="{022E15C6-5268-AC07-F720-1DB1C34329D2}"/>
          </ac:picMkLst>
        </pc:picChg>
        <pc:cxnChg chg="add mod">
          <ac:chgData name="Felipe Carriel" userId="1edda3cd-0e6d-497b-83f2-44306f013350" providerId="ADAL" clId="{FE04AF54-69C1-402A-8826-9D5703081EB5}" dt="2025-02-27T03:23:08.203" v="80" actId="1076"/>
          <ac:cxnSpMkLst>
            <pc:docMk/>
            <pc:sldMk cId="2783870662" sldId="257"/>
            <ac:cxnSpMk id="12" creationId="{98FE1036-2423-3CDE-2640-4196C2D2402C}"/>
          </ac:cxnSpMkLst>
        </pc:cxnChg>
        <pc:cxnChg chg="add mod">
          <ac:chgData name="Felipe Carriel" userId="1edda3cd-0e6d-497b-83f2-44306f013350" providerId="ADAL" clId="{FE04AF54-69C1-402A-8826-9D5703081EB5}" dt="2025-02-27T03:56:09.292" v="170" actId="1076"/>
          <ac:cxnSpMkLst>
            <pc:docMk/>
            <pc:sldMk cId="2783870662" sldId="257"/>
            <ac:cxnSpMk id="25" creationId="{6D2A044E-F21D-CD2D-2024-16F3E3199A4B}"/>
          </ac:cxnSpMkLst>
        </pc:cxnChg>
        <pc:cxnChg chg="add mod">
          <ac:chgData name="Felipe Carriel" userId="1edda3cd-0e6d-497b-83f2-44306f013350" providerId="ADAL" clId="{FE04AF54-69C1-402A-8826-9D5703081EB5}" dt="2025-02-27T03:57:05.146" v="175" actId="1076"/>
          <ac:cxnSpMkLst>
            <pc:docMk/>
            <pc:sldMk cId="2783870662" sldId="257"/>
            <ac:cxnSpMk id="36" creationId="{0528ACC0-B242-B7C1-CD3F-032545DE0EFE}"/>
          </ac:cxnSpMkLst>
        </pc:cxnChg>
        <pc:cxnChg chg="add mod">
          <ac:chgData name="Felipe Carriel" userId="1edda3cd-0e6d-497b-83f2-44306f013350" providerId="ADAL" clId="{FE04AF54-69C1-402A-8826-9D5703081EB5}" dt="2025-02-27T03:58:12.315" v="181" actId="14100"/>
          <ac:cxnSpMkLst>
            <pc:docMk/>
            <pc:sldMk cId="2783870662" sldId="257"/>
            <ac:cxnSpMk id="39" creationId="{9B9A1F11-8545-A0E6-4D34-77940DC7998F}"/>
          </ac:cxnSpMkLst>
        </pc:cxnChg>
        <pc:cxnChg chg="add mod">
          <ac:chgData name="Felipe Carriel" userId="1edda3cd-0e6d-497b-83f2-44306f013350" providerId="ADAL" clId="{FE04AF54-69C1-402A-8826-9D5703081EB5}" dt="2025-02-27T04:01:24.869" v="225" actId="1076"/>
          <ac:cxnSpMkLst>
            <pc:docMk/>
            <pc:sldMk cId="2783870662" sldId="257"/>
            <ac:cxnSpMk id="45" creationId="{0321033E-A433-6CB0-991E-45545AB924BA}"/>
          </ac:cxnSpMkLst>
        </pc:cxnChg>
        <pc:cxnChg chg="add mod">
          <ac:chgData name="Felipe Carriel" userId="1edda3cd-0e6d-497b-83f2-44306f013350" providerId="ADAL" clId="{FE04AF54-69C1-402A-8826-9D5703081EB5}" dt="2025-02-27T03:59:50.793" v="217" actId="1076"/>
          <ac:cxnSpMkLst>
            <pc:docMk/>
            <pc:sldMk cId="2783870662" sldId="257"/>
            <ac:cxnSpMk id="46" creationId="{EBDCAFF0-C5A9-5C24-B7D7-F83145BCFAA8}"/>
          </ac:cxnSpMkLst>
        </pc:cxnChg>
        <pc:cxnChg chg="add mod">
          <ac:chgData name="Felipe Carriel" userId="1edda3cd-0e6d-497b-83f2-44306f013350" providerId="ADAL" clId="{FE04AF54-69C1-402A-8826-9D5703081EB5}" dt="2025-02-27T04:01:10.621" v="224" actId="693"/>
          <ac:cxnSpMkLst>
            <pc:docMk/>
            <pc:sldMk cId="2783870662" sldId="257"/>
            <ac:cxnSpMk id="51" creationId="{89D9088C-5BAF-C556-9824-4BE298AAD06B}"/>
          </ac:cxnSpMkLst>
        </pc:cxnChg>
        <pc:cxnChg chg="add mod">
          <ac:chgData name="Felipe Carriel" userId="1edda3cd-0e6d-497b-83f2-44306f013350" providerId="ADAL" clId="{FE04AF54-69C1-402A-8826-9D5703081EB5}" dt="2025-02-27T04:49:30.086" v="227" actId="1076"/>
          <ac:cxnSpMkLst>
            <pc:docMk/>
            <pc:sldMk cId="2783870662" sldId="257"/>
            <ac:cxnSpMk id="57" creationId="{24D165D6-7EA5-F535-D632-8EC3E801C3EA}"/>
          </ac:cxnSpMkLst>
        </pc:cxnChg>
        <pc:cxnChg chg="add mod">
          <ac:chgData name="Felipe Carriel" userId="1edda3cd-0e6d-497b-83f2-44306f013350" providerId="ADAL" clId="{FE04AF54-69C1-402A-8826-9D5703081EB5}" dt="2025-02-27T04:52:19.767" v="274" actId="14100"/>
          <ac:cxnSpMkLst>
            <pc:docMk/>
            <pc:sldMk cId="2783870662" sldId="257"/>
            <ac:cxnSpMk id="69" creationId="{29267F67-A984-94FB-A2A8-21F2356B9522}"/>
          </ac:cxnSpMkLst>
        </pc:cxnChg>
        <pc:cxnChg chg="add mod">
          <ac:chgData name="Felipe Carriel" userId="1edda3cd-0e6d-497b-83f2-44306f013350" providerId="ADAL" clId="{FE04AF54-69C1-402A-8826-9D5703081EB5}" dt="2025-02-27T04:52:22.160" v="275" actId="14100"/>
          <ac:cxnSpMkLst>
            <pc:docMk/>
            <pc:sldMk cId="2783870662" sldId="257"/>
            <ac:cxnSpMk id="74" creationId="{CE1A8292-8749-B79F-F90A-D058CD4CEF56}"/>
          </ac:cxnSpMkLst>
        </pc:cxnChg>
        <pc:cxnChg chg="add mod">
          <ac:chgData name="Felipe Carriel" userId="1edda3cd-0e6d-497b-83f2-44306f013350" providerId="ADAL" clId="{FE04AF54-69C1-402A-8826-9D5703081EB5}" dt="2025-02-27T04:54:37.555" v="310" actId="1076"/>
          <ac:cxnSpMkLst>
            <pc:docMk/>
            <pc:sldMk cId="2783870662" sldId="257"/>
            <ac:cxnSpMk id="84" creationId="{256CBCF1-0DAB-0EFC-DE62-C2473FC121CC}"/>
          </ac:cxnSpMkLst>
        </pc:cxnChg>
      </pc:sldChg>
      <pc:sldChg chg="addSp delSp modSp new mod">
        <pc:chgData name="Felipe Carriel" userId="1edda3cd-0e6d-497b-83f2-44306f013350" providerId="ADAL" clId="{FE04AF54-69C1-402A-8826-9D5703081EB5}" dt="2025-02-27T05:42:57.034" v="351" actId="1076"/>
        <pc:sldMkLst>
          <pc:docMk/>
          <pc:sldMk cId="717518098" sldId="258"/>
        </pc:sldMkLst>
        <pc:spChg chg="mod">
          <ac:chgData name="Felipe Carriel" userId="1edda3cd-0e6d-497b-83f2-44306f013350" providerId="ADAL" clId="{FE04AF54-69C1-402A-8826-9D5703081EB5}" dt="2025-02-27T04:57:22.204" v="343" actId="1076"/>
          <ac:spMkLst>
            <pc:docMk/>
            <pc:sldMk cId="717518098" sldId="258"/>
            <ac:spMk id="2" creationId="{186B8C6B-0ED7-1E5C-E54A-2DD9C0941EAF}"/>
          </ac:spMkLst>
        </pc:spChg>
        <pc:picChg chg="add mod">
          <ac:chgData name="Felipe Carriel" userId="1edda3cd-0e6d-497b-83f2-44306f013350" providerId="ADAL" clId="{FE04AF54-69C1-402A-8826-9D5703081EB5}" dt="2025-02-27T05:42:52.888" v="348" actId="14100"/>
          <ac:picMkLst>
            <pc:docMk/>
            <pc:sldMk cId="717518098" sldId="258"/>
            <ac:picMk id="5" creationId="{79835228-5F50-F2F9-DDCA-CB088208BCA2}"/>
          </ac:picMkLst>
        </pc:picChg>
        <pc:picChg chg="add mod">
          <ac:chgData name="Felipe Carriel" userId="1edda3cd-0e6d-497b-83f2-44306f013350" providerId="ADAL" clId="{FE04AF54-69C1-402A-8826-9D5703081EB5}" dt="2025-02-27T05:42:57.034" v="351" actId="1076"/>
          <ac:picMkLst>
            <pc:docMk/>
            <pc:sldMk cId="717518098" sldId="258"/>
            <ac:picMk id="7" creationId="{8025CB09-DEBB-0304-C658-35F120940296}"/>
          </ac:picMkLst>
        </pc:picChg>
      </pc:sldChg>
      <pc:sldChg chg="addSp delSp modSp new mod">
        <pc:chgData name="Felipe Carriel" userId="1edda3cd-0e6d-497b-83f2-44306f013350" providerId="ADAL" clId="{FE04AF54-69C1-402A-8826-9D5703081EB5}" dt="2025-03-03T12:25:51.781" v="588" actId="113"/>
        <pc:sldMkLst>
          <pc:docMk/>
          <pc:sldMk cId="1580486491" sldId="259"/>
        </pc:sldMkLst>
        <pc:spChg chg="mod">
          <ac:chgData name="Felipe Carriel" userId="1edda3cd-0e6d-497b-83f2-44306f013350" providerId="ADAL" clId="{FE04AF54-69C1-402A-8826-9D5703081EB5}" dt="2025-03-03T03:03:04.582" v="488" actId="207"/>
          <ac:spMkLst>
            <pc:docMk/>
            <pc:sldMk cId="1580486491" sldId="259"/>
            <ac:spMk id="2" creationId="{9C78553A-49A2-80E6-C99C-F3F4E940C3D6}"/>
          </ac:spMkLst>
        </pc:spChg>
        <pc:spChg chg="add del mod">
          <ac:chgData name="Felipe Carriel" userId="1edda3cd-0e6d-497b-83f2-44306f013350" providerId="ADAL" clId="{FE04AF54-69C1-402A-8826-9D5703081EB5}" dt="2025-03-03T03:13:45.224" v="549" actId="14100"/>
          <ac:spMkLst>
            <pc:docMk/>
            <pc:sldMk cId="1580486491" sldId="259"/>
            <ac:spMk id="3" creationId="{D2AD11C1-2908-159A-A96E-E574B0BE7722}"/>
          </ac:spMkLst>
        </pc:spChg>
        <pc:spChg chg="add mod">
          <ac:chgData name="Felipe Carriel" userId="1edda3cd-0e6d-497b-83f2-44306f013350" providerId="ADAL" clId="{FE04AF54-69C1-402A-8826-9D5703081EB5}" dt="2025-03-03T12:25:51.781" v="588" actId="113"/>
          <ac:spMkLst>
            <pc:docMk/>
            <pc:sldMk cId="1580486491" sldId="259"/>
            <ac:spMk id="10" creationId="{746B9782-3027-6590-95F9-43E9E4CCA96A}"/>
          </ac:spMkLst>
        </pc:spChg>
        <pc:spChg chg="add mod">
          <ac:chgData name="Felipe Carriel" userId="1edda3cd-0e6d-497b-83f2-44306f013350" providerId="ADAL" clId="{FE04AF54-69C1-402A-8826-9D5703081EB5}" dt="2025-03-03T03:13:55.608" v="551" actId="14100"/>
          <ac:spMkLst>
            <pc:docMk/>
            <pc:sldMk cId="1580486491" sldId="259"/>
            <ac:spMk id="11" creationId="{106DA16E-E329-2792-3F2D-08F087816E01}"/>
          </ac:spMkLst>
        </pc:spChg>
        <pc:picChg chg="add mod">
          <ac:chgData name="Felipe Carriel" userId="1edda3cd-0e6d-497b-83f2-44306f013350" providerId="ADAL" clId="{FE04AF54-69C1-402A-8826-9D5703081EB5}" dt="2025-03-03T02:54:45.588" v="361" actId="1076"/>
          <ac:picMkLst>
            <pc:docMk/>
            <pc:sldMk cId="1580486491" sldId="259"/>
            <ac:picMk id="7" creationId="{97446ACE-53DE-A324-CECA-C7CEFAC77AAF}"/>
          </ac:picMkLst>
        </pc:picChg>
      </pc:sldChg>
      <pc:sldChg chg="addSp delSp modSp new mod ord">
        <pc:chgData name="Felipe Carriel" userId="1edda3cd-0e6d-497b-83f2-44306f013350" providerId="ADAL" clId="{FE04AF54-69C1-402A-8826-9D5703081EB5}" dt="2025-03-03T13:17:23.757" v="596" actId="207"/>
        <pc:sldMkLst>
          <pc:docMk/>
          <pc:sldMk cId="3291078872" sldId="260"/>
        </pc:sldMkLst>
        <pc:spChg chg="mod">
          <ac:chgData name="Felipe Carriel" userId="1edda3cd-0e6d-497b-83f2-44306f013350" providerId="ADAL" clId="{FE04AF54-69C1-402A-8826-9D5703081EB5}" dt="2025-03-03T03:01:44.029" v="461" actId="207"/>
          <ac:spMkLst>
            <pc:docMk/>
            <pc:sldMk cId="3291078872" sldId="260"/>
            <ac:spMk id="2" creationId="{9704CC6F-D304-3A6E-D586-E5BA0AF1C8B2}"/>
          </ac:spMkLst>
        </pc:spChg>
        <pc:spChg chg="add mod">
          <ac:chgData name="Felipe Carriel" userId="1edda3cd-0e6d-497b-83f2-44306f013350" providerId="ADAL" clId="{FE04AF54-69C1-402A-8826-9D5703081EB5}" dt="2025-03-03T13:17:23.757" v="596" actId="207"/>
          <ac:spMkLst>
            <pc:docMk/>
            <pc:sldMk cId="3291078872" sldId="260"/>
            <ac:spMk id="7" creationId="{96665681-1D89-2B46-BA1F-09BE213F499A}"/>
          </ac:spMkLst>
        </pc:spChg>
        <pc:picChg chg="add mod">
          <ac:chgData name="Felipe Carriel" userId="1edda3cd-0e6d-497b-83f2-44306f013350" providerId="ADAL" clId="{FE04AF54-69C1-402A-8826-9D5703081EB5}" dt="2025-03-03T03:00:52.809" v="447" actId="1076"/>
          <ac:picMkLst>
            <pc:docMk/>
            <pc:sldMk cId="3291078872" sldId="260"/>
            <ac:picMk id="5" creationId="{BC5A78C0-D873-8328-0CE6-E66B6968D5CF}"/>
          </ac:picMkLst>
        </pc:picChg>
      </pc:sldChg>
      <pc:sldChg chg="addSp modSp new mod">
        <pc:chgData name="Felipe Carriel" userId="1edda3cd-0e6d-497b-83f2-44306f013350" providerId="ADAL" clId="{FE04AF54-69C1-402A-8826-9D5703081EB5}" dt="2025-03-03T13:16:39.102" v="590" actId="255"/>
        <pc:sldMkLst>
          <pc:docMk/>
          <pc:sldMk cId="2861260677" sldId="261"/>
        </pc:sldMkLst>
        <pc:spChg chg="mod">
          <ac:chgData name="Felipe Carriel" userId="1edda3cd-0e6d-497b-83f2-44306f013350" providerId="ADAL" clId="{FE04AF54-69C1-402A-8826-9D5703081EB5}" dt="2025-03-03T03:02:47.879" v="483" actId="207"/>
          <ac:spMkLst>
            <pc:docMk/>
            <pc:sldMk cId="2861260677" sldId="261"/>
            <ac:spMk id="2" creationId="{E5CCB152-8795-2E3C-AED3-5476CC3437F2}"/>
          </ac:spMkLst>
        </pc:spChg>
        <pc:spChg chg="mod">
          <ac:chgData name="Felipe Carriel" userId="1edda3cd-0e6d-497b-83f2-44306f013350" providerId="ADAL" clId="{FE04AF54-69C1-402A-8826-9D5703081EB5}" dt="2025-03-03T13:16:39.102" v="590" actId="255"/>
          <ac:spMkLst>
            <pc:docMk/>
            <pc:sldMk cId="2861260677" sldId="261"/>
            <ac:spMk id="3" creationId="{DCD63801-C6DE-3B54-73D6-24C33D18359D}"/>
          </ac:spMkLst>
        </pc:spChg>
        <pc:picChg chg="add mod">
          <ac:chgData name="Felipe Carriel" userId="1edda3cd-0e6d-497b-83f2-44306f013350" providerId="ADAL" clId="{FE04AF54-69C1-402A-8826-9D5703081EB5}" dt="2025-03-03T03:00:05.920" v="442" actId="14100"/>
          <ac:picMkLst>
            <pc:docMk/>
            <pc:sldMk cId="2861260677" sldId="261"/>
            <ac:picMk id="5" creationId="{926A66C2-8D60-8164-2CE3-C9E6BAC3F613}"/>
          </ac:picMkLst>
        </pc:picChg>
      </pc:sldChg>
      <pc:sldChg chg="addSp new del mod">
        <pc:chgData name="Felipe Carriel" userId="1edda3cd-0e6d-497b-83f2-44306f013350" providerId="ADAL" clId="{FE04AF54-69C1-402A-8826-9D5703081EB5}" dt="2025-03-03T03:00:56.848" v="450" actId="47"/>
        <pc:sldMkLst>
          <pc:docMk/>
          <pc:sldMk cId="2909706241" sldId="262"/>
        </pc:sldMkLst>
      </pc:sldChg>
      <pc:sldChg chg="addSp modSp new mod">
        <pc:chgData name="Felipe Carriel" userId="1edda3cd-0e6d-497b-83f2-44306f013350" providerId="ADAL" clId="{FE04AF54-69C1-402A-8826-9D5703081EB5}" dt="2025-03-26T20:41:17.605" v="605" actId="1076"/>
        <pc:sldMkLst>
          <pc:docMk/>
          <pc:sldMk cId="3463136506" sldId="262"/>
        </pc:sldMkLst>
        <pc:spChg chg="mod">
          <ac:chgData name="Felipe Carriel" userId="1edda3cd-0e6d-497b-83f2-44306f013350" providerId="ADAL" clId="{FE04AF54-69C1-402A-8826-9D5703081EB5}" dt="2025-03-26T20:40:55.204" v="601" actId="20577"/>
          <ac:spMkLst>
            <pc:docMk/>
            <pc:sldMk cId="3463136506" sldId="262"/>
            <ac:spMk id="2" creationId="{64A8F005-BCE5-034C-6C66-BE185395A8C0}"/>
          </ac:spMkLst>
        </pc:spChg>
        <pc:spChg chg="mod">
          <ac:chgData name="Felipe Carriel" userId="1edda3cd-0e6d-497b-83f2-44306f013350" providerId="ADAL" clId="{FE04AF54-69C1-402A-8826-9D5703081EB5}" dt="2025-03-26T20:41:11.005" v="604" actId="255"/>
          <ac:spMkLst>
            <pc:docMk/>
            <pc:sldMk cId="3463136506" sldId="262"/>
            <ac:spMk id="3" creationId="{08659E75-A51D-A010-58B5-60FBB5EA45A4}"/>
          </ac:spMkLst>
        </pc:spChg>
        <pc:picChg chg="add mod">
          <ac:chgData name="Felipe Carriel" userId="1edda3cd-0e6d-497b-83f2-44306f013350" providerId="ADAL" clId="{FE04AF54-69C1-402A-8826-9D5703081EB5}" dt="2025-03-26T20:41:17.605" v="605" actId="1076"/>
          <ac:picMkLst>
            <pc:docMk/>
            <pc:sldMk cId="3463136506" sldId="262"/>
            <ac:picMk id="5" creationId="{1E39A4BA-4E40-231A-0346-F8F318D148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99FC-C75A-3181-6DDF-C7E922CB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F9EA6-0272-A74C-658E-AAFA9BFB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52AB-E8FE-069C-AAA5-6F0F8053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F6F73-3F8E-A000-847A-DD9CE141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E5E27-4604-D45B-1AE8-93539F4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36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F70D3-D6A2-4840-35FE-C4DD5D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BCD6A-365E-89F7-E146-E399981C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445A5-01DD-6EF6-6A32-834691FC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C4E4E-6E56-DB0E-5765-C151C431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4588A-E385-F943-57EA-31BDAE7C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78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82BA1-6D5B-4F6F-E12B-A2B0CB2DE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732C58-F167-AA05-13FE-50631FC1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047CE-376B-42BD-A986-547C3422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0E043-76B6-8F69-88D1-A1125C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D0F2D-7502-B389-7A42-E810675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9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F83C-72FF-922A-B24C-749911D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4AD86-23BA-17F6-050B-A32EFF84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343A2-C629-EB05-0F52-E410E87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01833-4D63-E6C8-79ED-83FB5318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F92E6-F151-39F5-42B7-313A0CE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3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3A8BD-FCE2-4B2A-491B-43093676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3DE4A-AB90-B54A-2C86-8FF6AE99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A3B7C-915C-6E9B-4457-54D3B0C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6C154-5C63-0E32-4ED8-33AD6A0B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F8BF0-A679-549A-D640-BA2A137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124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831A6-4FD5-BA6F-3B1F-D7E67EB7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07FA-342D-695A-69C3-42366F60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D8AB7-6D51-DD9F-5B13-4A6A993B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4B3DE-DFB3-1977-0FFC-45870D4D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E4D145-9D7A-D442-376B-601633CB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8F0A2-DB96-7F1B-8A74-3E0928FC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40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A1DA-7A27-821B-9C9C-6699ED8D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C2C0E-6806-6757-3D44-6B5DA7DE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AB9E8-6133-F7F7-F2B0-49DDF39A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4CC09C-3547-88AE-3890-19B5E142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D9E8EF-6477-5F0E-ED64-FFCCC79B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630D55-A974-37ED-4C55-D6D507E4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F89E26-A641-F265-011D-F893AFBE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CD157-5BBD-AFEB-8F08-AB0F01FB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3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8878-EF01-10DC-1873-681801B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AA0280-D13E-4676-415E-937BFC9B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A6E4B-AE2B-823D-0D63-E372608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BB3BF-021F-29A2-D69D-30FF82D7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3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CC6445-63ED-E7F2-FAD7-B1D297C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4BDC22-0477-6D84-2A64-9D01E62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45D721-2AAE-0073-5651-5210824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35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2124-CC0B-B366-FBAD-89514803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50213-73CD-CF8A-76F9-A05D1C8F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97789-3BDC-5BB1-9C9B-08EE7DE1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C87B7-050F-EE63-BE65-EBAA9522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CD039-6BDF-BF67-A0AC-421ACD25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CF937-9783-55DB-D29F-26B03F5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9825-7BE7-DF96-7FF9-769487EF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E1E071-4247-4DBA-26A0-F92F49334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32FDAE-A0A4-0AC5-8386-5AA049A8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79CA2-D7EF-A049-1156-0B1BBB4C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6DAEE-D3DF-E451-A5D3-66E8761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43023-774B-1812-2BC8-9817F00A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8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BDE0A-C8C2-7C6E-799D-DBBE6D99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34F58-B8F4-AC4E-ABB3-1B5DE3B2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38C63-3EDA-9122-C5F8-5F755E8F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5A913-C8CC-4FDE-8370-B3BEC9A929D2}" type="datetimeFigureOut">
              <a:rPr lang="es-CL" smtClean="0"/>
              <a:t>26-03-2025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3CDD8-36F8-03DF-4488-22DCB4515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6616B-FEC2-E37A-5D2D-88A33606F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2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7BD5-E3CC-F610-8F6B-40B0426A0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9220F-B0DF-A603-9E55-851E8A643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86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BD82-BAFC-E577-91FE-EBD9850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64" y="162608"/>
            <a:ext cx="2138203" cy="714972"/>
          </a:xfrm>
        </p:spPr>
        <p:txBody>
          <a:bodyPr/>
          <a:lstStyle/>
          <a:p>
            <a:r>
              <a:rPr lang="es-ES" dirty="0"/>
              <a:t>Pipeline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48D5B3-7F2F-0A7C-4A49-C2B2BE85D4F0}"/>
              </a:ext>
            </a:extLst>
          </p:cNvPr>
          <p:cNvSpPr/>
          <p:nvPr/>
        </p:nvSpPr>
        <p:spPr>
          <a:xfrm>
            <a:off x="366857" y="1002165"/>
            <a:ext cx="3828951" cy="2750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2E15C6-5268-AC07-F720-1DB1C343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4" y="1271320"/>
            <a:ext cx="3762644" cy="24297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5983C2-8D35-7997-CB19-6D1D2BDEC958}"/>
              </a:ext>
            </a:extLst>
          </p:cNvPr>
          <p:cNvSpPr txBox="1"/>
          <p:nvPr/>
        </p:nvSpPr>
        <p:spPr>
          <a:xfrm>
            <a:off x="366857" y="948155"/>
            <a:ext cx="202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Preprocesamiento</a:t>
            </a:r>
            <a:endParaRPr lang="es-CL" dirty="0"/>
          </a:p>
          <a:p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0E50F0-1586-2EA9-686E-C1D9EA531C16}"/>
              </a:ext>
            </a:extLst>
          </p:cNvPr>
          <p:cNvSpPr/>
          <p:nvPr/>
        </p:nvSpPr>
        <p:spPr>
          <a:xfrm>
            <a:off x="5244862" y="1271320"/>
            <a:ext cx="17022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8FE1036-2423-3CDE-2640-4196C2D2402C}"/>
              </a:ext>
            </a:extLst>
          </p:cNvPr>
          <p:cNvCxnSpPr>
            <a:cxnSpLocks/>
          </p:cNvCxnSpPr>
          <p:nvPr/>
        </p:nvCxnSpPr>
        <p:spPr>
          <a:xfrm flipV="1">
            <a:off x="3324007" y="1494340"/>
            <a:ext cx="1920854" cy="1494849"/>
          </a:xfrm>
          <a:prstGeom prst="bentConnector3">
            <a:avLst>
              <a:gd name="adj1" fmla="val 765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6">
            <a:extLst>
              <a:ext uri="{FF2B5EF4-FFF2-40B4-BE49-F238E27FC236}">
                <a16:creationId xmlns:a16="http://schemas.microsoft.com/office/drawing/2014/main" id="{7B5186DF-3FEF-5A33-2812-14B4A23B5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2882" y="1300893"/>
            <a:ext cx="163768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Grand </a:t>
            </a:r>
            <a:r>
              <a:rPr lang="es-ES" dirty="0" err="1"/>
              <a:t>Average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065AC95-54CD-78D2-2C9A-61679AE5A6AF}"/>
              </a:ext>
            </a:extLst>
          </p:cNvPr>
          <p:cNvSpPr/>
          <p:nvPr/>
        </p:nvSpPr>
        <p:spPr>
          <a:xfrm>
            <a:off x="7346372" y="1258558"/>
            <a:ext cx="9157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C9753810-0544-C61A-E172-886BAEDAF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4493" y="1288131"/>
            <a:ext cx="9157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Loreta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A81D356-3D2A-0573-1E1E-D5949F8AD99D}"/>
              </a:ext>
            </a:extLst>
          </p:cNvPr>
          <p:cNvSpPr/>
          <p:nvPr/>
        </p:nvSpPr>
        <p:spPr>
          <a:xfrm>
            <a:off x="5492636" y="2054333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FAC7722-0CB3-8FB0-76A1-9D1D9C1AF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0655" y="2083906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Detección de </a:t>
            </a:r>
            <a:r>
              <a:rPr lang="es-ES" dirty="0" err="1"/>
              <a:t>Peak</a:t>
            </a:r>
            <a:endParaRPr lang="es-CL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D2A044E-F21D-CD2D-2024-16F3E3199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350" y="1775691"/>
            <a:ext cx="307806" cy="2494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528ACC0-B242-B7C1-CD3F-032545DE0EFE}"/>
              </a:ext>
            </a:extLst>
          </p:cNvPr>
          <p:cNvCxnSpPr>
            <a:cxnSpLocks/>
          </p:cNvCxnSpPr>
          <p:nvPr/>
        </p:nvCxnSpPr>
        <p:spPr>
          <a:xfrm>
            <a:off x="6947142" y="1506614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467F481-FB83-1B18-D223-AD60F4DE448D}"/>
              </a:ext>
            </a:extLst>
          </p:cNvPr>
          <p:cNvSpPr/>
          <p:nvPr/>
        </p:nvSpPr>
        <p:spPr>
          <a:xfrm>
            <a:off x="5198261" y="3450500"/>
            <a:ext cx="1251634" cy="116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9B9A1F11-8545-A0E6-4D34-77940DC7998F}"/>
              </a:ext>
            </a:extLst>
          </p:cNvPr>
          <p:cNvCxnSpPr>
            <a:cxnSpLocks/>
          </p:cNvCxnSpPr>
          <p:nvPr/>
        </p:nvCxnSpPr>
        <p:spPr>
          <a:xfrm>
            <a:off x="3324007" y="3011924"/>
            <a:ext cx="1874253" cy="661596"/>
          </a:xfrm>
          <a:prstGeom prst="bentConnector3">
            <a:avLst>
              <a:gd name="adj1" fmla="val 784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utoShape 6">
            <a:extLst>
              <a:ext uri="{FF2B5EF4-FFF2-40B4-BE49-F238E27FC236}">
                <a16:creationId xmlns:a16="http://schemas.microsoft.com/office/drawing/2014/main" id="{12F1DCDE-E346-64F9-8F90-90B759553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6281" y="3480073"/>
            <a:ext cx="1266711" cy="11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Sujeto 1</a:t>
            </a:r>
          </a:p>
          <a:p>
            <a:r>
              <a:rPr lang="es-ES" dirty="0"/>
              <a:t>Sujeto 2</a:t>
            </a:r>
          </a:p>
          <a:p>
            <a:endParaRPr lang="es-ES" dirty="0"/>
          </a:p>
          <a:p>
            <a:r>
              <a:rPr lang="es-ES" dirty="0"/>
              <a:t>Sujeto 40</a:t>
            </a:r>
            <a:endParaRPr lang="es-CL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BC01094-2096-2731-689B-9F67DC2C4E25}"/>
              </a:ext>
            </a:extLst>
          </p:cNvPr>
          <p:cNvSpPr/>
          <p:nvPr/>
        </p:nvSpPr>
        <p:spPr>
          <a:xfrm>
            <a:off x="6850264" y="3806975"/>
            <a:ext cx="9157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11B9F766-CB37-1138-2439-C035230FA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8385" y="3836548"/>
            <a:ext cx="9157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Loreta</a:t>
            </a:r>
            <a:endParaRPr lang="es-CL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520C086-BE38-2235-2B5A-C7DFDB0EC14F}"/>
              </a:ext>
            </a:extLst>
          </p:cNvPr>
          <p:cNvSpPr/>
          <p:nvPr/>
        </p:nvSpPr>
        <p:spPr>
          <a:xfrm>
            <a:off x="4976935" y="4939869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6D6B29DD-3BA5-42E6-6531-446E62A5C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4954" y="4969442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Detección de </a:t>
            </a:r>
            <a:r>
              <a:rPr lang="es-ES" dirty="0" err="1"/>
              <a:t>Peak</a:t>
            </a:r>
            <a:endParaRPr lang="es-CL" dirty="0"/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0321033E-A433-6CB0-991E-45545AB924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5250" y="4661227"/>
            <a:ext cx="307806" cy="2494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BDCAFF0-C5A9-5C24-B7D7-F83145BCFAA8}"/>
              </a:ext>
            </a:extLst>
          </p:cNvPr>
          <p:cNvCxnSpPr>
            <a:cxnSpLocks/>
          </p:cNvCxnSpPr>
          <p:nvPr/>
        </p:nvCxnSpPr>
        <p:spPr>
          <a:xfrm>
            <a:off x="6451034" y="4055031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9D9088C-5BAF-C556-9824-4BE298AAD06B}"/>
              </a:ext>
            </a:extLst>
          </p:cNvPr>
          <p:cNvCxnSpPr>
            <a:cxnSpLocks/>
          </p:cNvCxnSpPr>
          <p:nvPr/>
        </p:nvCxnSpPr>
        <p:spPr>
          <a:xfrm>
            <a:off x="5715000" y="4055031"/>
            <a:ext cx="0" cy="3098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994CF8C-9359-804D-DC2B-53E9B50599AB}"/>
              </a:ext>
            </a:extLst>
          </p:cNvPr>
          <p:cNvSpPr/>
          <p:nvPr/>
        </p:nvSpPr>
        <p:spPr>
          <a:xfrm>
            <a:off x="8176144" y="3811130"/>
            <a:ext cx="1430136" cy="4715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AutoShape 6">
            <a:extLst>
              <a:ext uri="{FF2B5EF4-FFF2-40B4-BE49-F238E27FC236}">
                <a16:creationId xmlns:a16="http://schemas.microsoft.com/office/drawing/2014/main" id="{DF79B6A7-C060-CECB-B80B-05A11E1F38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4264" y="3840703"/>
            <a:ext cx="1468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Estadística</a:t>
            </a:r>
            <a:endParaRPr lang="es-CL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4D165D6-7EA5-F535-D632-8EC3E801C3EA}"/>
              </a:ext>
            </a:extLst>
          </p:cNvPr>
          <p:cNvCxnSpPr>
            <a:cxnSpLocks/>
          </p:cNvCxnSpPr>
          <p:nvPr/>
        </p:nvCxnSpPr>
        <p:spPr>
          <a:xfrm>
            <a:off x="7776914" y="4059186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29267F67-A984-94FB-A2A8-21F2356B9522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463393" y="2612096"/>
            <a:ext cx="1521015" cy="13486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E1A8292-8749-B79F-F90A-D058CD4CEF5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90849" y="4071462"/>
            <a:ext cx="807359" cy="110418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9031D6E-05CC-B57D-2853-6C76C336D36A}"/>
              </a:ext>
            </a:extLst>
          </p:cNvPr>
          <p:cNvSpPr/>
          <p:nvPr/>
        </p:nvSpPr>
        <p:spPr>
          <a:xfrm>
            <a:off x="8310273" y="2028553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AutoShape 6">
            <a:extLst>
              <a:ext uri="{FF2B5EF4-FFF2-40B4-BE49-F238E27FC236}">
                <a16:creationId xmlns:a16="http://schemas.microsoft.com/office/drawing/2014/main" id="{C6F29012-3842-2860-FF5C-D35F00925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7990" y="2072370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Ventanas Iguales</a:t>
            </a:r>
            <a:endParaRPr lang="es-CL" dirty="0"/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256CBCF1-0DAB-0EFC-DE62-C2473FC121CC}"/>
              </a:ext>
            </a:extLst>
          </p:cNvPr>
          <p:cNvCxnSpPr>
            <a:cxnSpLocks/>
          </p:cNvCxnSpPr>
          <p:nvPr/>
        </p:nvCxnSpPr>
        <p:spPr>
          <a:xfrm rot="5400000">
            <a:off x="7900786" y="2653265"/>
            <a:ext cx="1539160" cy="125277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7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8C6B-0ED7-1E5C-E54A-2DD9C094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18" y="140273"/>
            <a:ext cx="3637602" cy="736652"/>
          </a:xfrm>
        </p:spPr>
        <p:txBody>
          <a:bodyPr/>
          <a:lstStyle/>
          <a:p>
            <a:r>
              <a:rPr lang="es-ES" dirty="0"/>
              <a:t>Grand </a:t>
            </a:r>
            <a:r>
              <a:rPr lang="es-ES" dirty="0" err="1"/>
              <a:t>Average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835228-5F50-F2F9-DDCA-CB08820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0" y="734518"/>
            <a:ext cx="4443678" cy="53161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25CB09-DEBB-0304-C658-35F12094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81" y="614597"/>
            <a:ext cx="6931282" cy="53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553A-49A2-80E6-C99C-F3F4E940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Ventanas constantes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D11C1-2908-159A-A96E-E574B0BE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862" y="317097"/>
            <a:ext cx="1779603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interes_1: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525.0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interes_2: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575.0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interes_3: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625.0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interes_4: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675.0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interes_5: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725.0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446ACE-53DE-A324-CECA-C7CEFAC7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46" y="1738716"/>
            <a:ext cx="5185742" cy="443824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46B9782-3027-6590-95F9-43E9E4CCA96A}"/>
              </a:ext>
            </a:extLst>
          </p:cNvPr>
          <p:cNvSpPr txBox="1">
            <a:spLocks/>
          </p:cNvSpPr>
          <p:nvPr/>
        </p:nvSpPr>
        <p:spPr>
          <a:xfrm>
            <a:off x="6928573" y="1738715"/>
            <a:ext cx="4872709" cy="4643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>
                <a:latin typeface="Consolas" panose="020B0609020204030204" pitchFamily="49" charset="0"/>
              </a:rPr>
              <a:t>interes_4: {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Hippocampus_L</a:t>
            </a:r>
            <a:r>
              <a:rPr lang="es-CL" sz="1800" b="1" dirty="0">
                <a:latin typeface="Consolas" panose="020B0609020204030204" pitchFamily="49" charset="0"/>
              </a:rPr>
              <a:t>': </a:t>
            </a:r>
            <a:r>
              <a:rPr lang="es-CL" sz="1800" dirty="0">
                <a:latin typeface="Consolas" panose="020B0609020204030204" pitchFamily="49" charset="0"/>
              </a:rPr>
              <a:t>0.04027526244251308,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Olfactory_R</a:t>
            </a:r>
            <a:r>
              <a:rPr lang="es-CL" sz="1800" b="1" dirty="0">
                <a:latin typeface="Consolas" panose="020B0609020204030204" pitchFamily="49" charset="0"/>
              </a:rPr>
              <a:t>': </a:t>
            </a:r>
            <a:r>
              <a:rPr lang="es-CL" sz="1800" dirty="0">
                <a:latin typeface="Consolas" panose="020B0609020204030204" pitchFamily="49" charset="0"/>
              </a:rPr>
              <a:t>0.04345778800295459,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Olfactory_L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0.04693144173151426,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ParaHippocampal_L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0.06724542530448216,</a:t>
            </a:r>
          </a:p>
          <a:p>
            <a:r>
              <a:rPr lang="es-CL" sz="1800" dirty="0">
                <a:latin typeface="Consolas" panose="020B0609020204030204" pitchFamily="49" charset="0"/>
              </a:rPr>
              <a:t>interes_5: {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SupraMarginal_L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0.01658543012138913,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Hippocampus_L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0.023658260497128228,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ParaHippocampal_L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0.030053113992588743,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Frontal_Mid_L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0.030461160164319396, '</a:t>
            </a:r>
            <a:r>
              <a:rPr lang="es-CL" sz="1800" dirty="0" err="1">
                <a:latin typeface="Consolas" panose="020B0609020204030204" pitchFamily="49" charset="0"/>
              </a:rPr>
              <a:t>Olfactory_L</a:t>
            </a:r>
            <a:r>
              <a:rPr lang="es-CL" sz="1800" dirty="0">
                <a:latin typeface="Consolas" panose="020B0609020204030204" pitchFamily="49" charset="0"/>
              </a:rPr>
              <a:t>': 0.03366757590976617, '</a:t>
            </a:r>
            <a:r>
              <a:rPr lang="es-CL" sz="1800" dirty="0" err="1">
                <a:latin typeface="Consolas" panose="020B0609020204030204" pitchFamily="49" charset="0"/>
              </a:rPr>
              <a:t>Fusiform_R</a:t>
            </a:r>
            <a:r>
              <a:rPr lang="es-CL" sz="1800" dirty="0">
                <a:latin typeface="Consolas" panose="020B0609020204030204" pitchFamily="49" charset="0"/>
              </a:rPr>
              <a:t>': 0.03871700489802664, '</a:t>
            </a:r>
            <a:r>
              <a:rPr lang="es-CL" sz="1800" dirty="0" err="1">
                <a:latin typeface="Consolas" panose="020B0609020204030204" pitchFamily="49" charset="0"/>
              </a:rPr>
              <a:t>Olfactory_R</a:t>
            </a:r>
            <a:r>
              <a:rPr lang="es-CL" sz="1800" dirty="0">
                <a:latin typeface="Consolas" panose="020B0609020204030204" pitchFamily="49" charset="0"/>
              </a:rPr>
              <a:t>': 0.03924528727607384, '</a:t>
            </a:r>
            <a:r>
              <a:rPr lang="es-CL" sz="1800" dirty="0" err="1">
                <a:latin typeface="Consolas" panose="020B0609020204030204" pitchFamily="49" charset="0"/>
              </a:rPr>
              <a:t>Amygdala_L</a:t>
            </a:r>
            <a:r>
              <a:rPr lang="es-CL" sz="1800" dirty="0">
                <a:latin typeface="Consolas" panose="020B0609020204030204" pitchFamily="49" charset="0"/>
              </a:rPr>
              <a:t>': 0.043280892979361614, '</a:t>
            </a:r>
            <a:r>
              <a:rPr lang="es-CL" sz="1800" dirty="0" err="1">
                <a:latin typeface="Consolas" panose="020B0609020204030204" pitchFamily="49" charset="0"/>
              </a:rPr>
              <a:t>Temporal_Pole_Mid_L</a:t>
            </a:r>
            <a:r>
              <a:rPr lang="es-CL" sz="1800" dirty="0">
                <a:latin typeface="Consolas" panose="020B0609020204030204" pitchFamily="49" charset="0"/>
              </a:rPr>
              <a:t>': 0.04765608292058463, '</a:t>
            </a:r>
            <a:r>
              <a:rPr lang="es-CL" sz="1800" dirty="0" err="1">
                <a:latin typeface="Consolas" panose="020B0609020204030204" pitchFamily="49" charset="0"/>
              </a:rPr>
              <a:t>Fusiform_L</a:t>
            </a:r>
            <a:r>
              <a:rPr lang="es-CL" sz="1800" dirty="0">
                <a:latin typeface="Consolas" panose="020B0609020204030204" pitchFamily="49" charset="0"/>
              </a:rPr>
              <a:t>': 0.060859589690285244,</a:t>
            </a:r>
          </a:p>
          <a:p>
            <a:r>
              <a:rPr lang="es-CL" sz="1800" dirty="0">
                <a:latin typeface="Consolas" panose="020B0609020204030204" pitchFamily="49" charset="0"/>
              </a:rPr>
              <a:t>interes_6: {'</a:t>
            </a:r>
            <a:r>
              <a:rPr lang="es-CL" sz="1800" dirty="0" err="1">
                <a:latin typeface="Consolas" panose="020B0609020204030204" pitchFamily="49" charset="0"/>
              </a:rPr>
              <a:t>Fusiform_L</a:t>
            </a:r>
            <a:r>
              <a:rPr lang="es-CL" sz="1800" dirty="0">
                <a:latin typeface="Consolas" panose="020B0609020204030204" pitchFamily="49" charset="0"/>
              </a:rPr>
              <a:t>': 0.0069488355767725095, '</a:t>
            </a:r>
            <a:r>
              <a:rPr lang="es-CL" sz="1800" dirty="0" err="1">
                <a:latin typeface="Consolas" panose="020B0609020204030204" pitchFamily="49" charset="0"/>
              </a:rPr>
              <a:t>Temporal_Inf_L</a:t>
            </a:r>
            <a:r>
              <a:rPr lang="es-CL" sz="1800" dirty="0">
                <a:latin typeface="Consolas" panose="020B0609020204030204" pitchFamily="49" charset="0"/>
              </a:rPr>
              <a:t>': 0.010755482258743631, '</a:t>
            </a:r>
            <a:r>
              <a:rPr lang="es-CL" sz="1800" dirty="0" err="1">
                <a:latin typeface="Consolas" panose="020B0609020204030204" pitchFamily="49" charset="0"/>
              </a:rPr>
              <a:t>Fusiform_R</a:t>
            </a:r>
            <a:r>
              <a:rPr lang="es-CL" sz="1800" dirty="0">
                <a:latin typeface="Consolas" panose="020B0609020204030204" pitchFamily="49" charset="0"/>
              </a:rPr>
              <a:t>': 0.017837058667695704, '</a:t>
            </a:r>
            <a:r>
              <a:rPr lang="es-CL" sz="1800" dirty="0" err="1">
                <a:latin typeface="Consolas" panose="020B0609020204030204" pitchFamily="49" charset="0"/>
              </a:rPr>
              <a:t>SupraMarginal_L</a:t>
            </a:r>
            <a:r>
              <a:rPr lang="es-CL" sz="1800" dirty="0">
                <a:latin typeface="Consolas" panose="020B0609020204030204" pitchFamily="49" charset="0"/>
              </a:rPr>
              <a:t>': 0.022736353589720905, '</a:t>
            </a:r>
            <a:r>
              <a:rPr lang="es-CL" sz="1800" dirty="0" err="1">
                <a:latin typeface="Consolas" panose="020B0609020204030204" pitchFamily="49" charset="0"/>
              </a:rPr>
              <a:t>Hippocampus_L</a:t>
            </a:r>
            <a:r>
              <a:rPr lang="es-CL" sz="1800" dirty="0">
                <a:latin typeface="Consolas" panose="020B0609020204030204" pitchFamily="49" charset="0"/>
              </a:rPr>
              <a:t>': 0.024343577213862263, '</a:t>
            </a:r>
            <a:r>
              <a:rPr lang="es-CL" sz="1800" dirty="0" err="1">
                <a:latin typeface="Consolas" panose="020B0609020204030204" pitchFamily="49" charset="0"/>
              </a:rPr>
              <a:t>Temporal_Mid_L</a:t>
            </a:r>
            <a:r>
              <a:rPr lang="es-CL" sz="1800" dirty="0">
                <a:latin typeface="Consolas" panose="020B0609020204030204" pitchFamily="49" charset="0"/>
              </a:rPr>
              <a:t>': 0.04690586825866116, '</a:t>
            </a:r>
            <a:r>
              <a:rPr lang="es-CL" sz="1800" dirty="0" err="1">
                <a:latin typeface="Consolas" panose="020B0609020204030204" pitchFamily="49" charset="0"/>
              </a:rPr>
              <a:t>ParaHippocampal_L</a:t>
            </a:r>
            <a:r>
              <a:rPr lang="es-CL" sz="1800" dirty="0">
                <a:latin typeface="Consolas" panose="020B0609020204030204" pitchFamily="49" charset="0"/>
              </a:rPr>
              <a:t>': 0.06174687104476645,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interes_7: {'SupraMarginal_L': 0.02057577151570544, 'Fusiform_R': 0.06904942349260576,</a:t>
            </a:r>
            <a:endParaRPr lang="es-CL" sz="1800" dirty="0">
              <a:latin typeface="Consolas" panose="020B0609020204030204" pitchFamily="49" charset="0"/>
            </a:endParaRPr>
          </a:p>
          <a:p>
            <a:endParaRPr lang="es-CL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s-CL" sz="9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06DA16E-E329-2792-3F2D-08F087816E01}"/>
              </a:ext>
            </a:extLst>
          </p:cNvPr>
          <p:cNvSpPr txBox="1">
            <a:spLocks/>
          </p:cNvSpPr>
          <p:nvPr/>
        </p:nvSpPr>
        <p:spPr>
          <a:xfrm>
            <a:off x="9057389" y="317097"/>
            <a:ext cx="1779603" cy="1272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interes_6: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775.0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interes_7: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825.0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interes_8: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875.0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interes_9: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925.0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interes_10: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975.0</a:t>
            </a:r>
          </a:p>
        </p:txBody>
      </p:sp>
    </p:spTree>
    <p:extLst>
      <p:ext uri="{BB962C8B-B14F-4D97-AF65-F5344CB8AC3E}">
        <p14:creationId xmlns:p14="http://schemas.microsoft.com/office/powerpoint/2010/main" val="15804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B152-8795-2E3C-AED3-5476CC34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# 10 Ventanas calculo de </a:t>
            </a:r>
            <a:r>
              <a:rPr lang="es-CL" b="1" dirty="0" err="1">
                <a:effectLst/>
                <a:latin typeface="Consolas" panose="020B0609020204030204" pitchFamily="49" charset="0"/>
              </a:rPr>
              <a:t>Peaks</a:t>
            </a:r>
            <a:r>
              <a:rPr lang="es-CL" b="1" dirty="0">
                <a:effectLst/>
                <a:latin typeface="Consolas" panose="020B0609020204030204" pitchFamily="49" charset="0"/>
              </a:rPr>
              <a:t> positivos</a:t>
            </a:r>
            <a:br>
              <a:rPr lang="es-CL" b="0" dirty="0">
                <a:effectLst/>
                <a:latin typeface="Consolas" panose="020B0609020204030204" pitchFamily="49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63801-C6DE-3B54-73D6-24C33D18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574" y="1825625"/>
            <a:ext cx="4425226" cy="4351338"/>
          </a:xfrm>
        </p:spPr>
        <p:txBody>
          <a:bodyPr>
            <a:normAutofit/>
          </a:bodyPr>
          <a:lstStyle/>
          <a:p>
            <a:r>
              <a:rPr lang="es-CL" sz="1400" b="0" i="0" dirty="0">
                <a:effectLst/>
                <a:latin typeface="Consolas" panose="020B0609020204030204" pitchFamily="49" charset="0"/>
              </a:rPr>
              <a:t>interes_5: {'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0.02433073339778264,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0.061967344995359754,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0.06538348755168119,</a:t>
            </a:r>
          </a:p>
          <a:p>
            <a:r>
              <a:rPr lang="es-CL" sz="1400" b="0" i="0" dirty="0">
                <a:effectLst/>
                <a:latin typeface="Consolas" panose="020B0609020204030204" pitchFamily="49" charset="0"/>
              </a:rPr>
              <a:t>interes_6: {'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0.003156574872470473,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0.009639686907709206,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0.01768572415203778,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0.02236877043279903,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ParaHippocampal_L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0.04131890768403225,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0.04239941656469975,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0.06113471254360135,</a:t>
            </a:r>
            <a:endParaRPr lang="es-CL" sz="1400" dirty="0">
              <a:latin typeface="Consolas" panose="020B0609020204030204" pitchFamily="49" charset="0"/>
            </a:endParaRPr>
          </a:p>
          <a:p>
            <a:endParaRPr lang="es-CL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s-CL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6A66C2-8D60-8164-2CE3-C9E6BAC3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53068" cy="44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4CC6F-D304-3A6E-D586-E5BA0AF1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2" y="318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# 10 Ventanas calculo de </a:t>
            </a:r>
            <a:r>
              <a:rPr lang="es-CL" b="1" dirty="0" err="1">
                <a:effectLst/>
                <a:latin typeface="Consolas" panose="020B0609020204030204" pitchFamily="49" charset="0"/>
              </a:rPr>
              <a:t>Peaks</a:t>
            </a:r>
            <a:r>
              <a:rPr lang="es-CL" b="1" dirty="0">
                <a:effectLst/>
                <a:latin typeface="Consolas" panose="020B0609020204030204" pitchFamily="49" charset="0"/>
              </a:rPr>
              <a:t> negativos</a:t>
            </a:r>
            <a:br>
              <a:rPr lang="es-CL" b="0" dirty="0">
                <a:effectLst/>
                <a:latin typeface="Consolas" panose="020B0609020204030204" pitchFamily="49" charset="0"/>
              </a:rPr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5A78C0-D873-8328-0CE6-E66B6968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8" y="1644090"/>
            <a:ext cx="5508413" cy="4714407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6665681-1D89-2B46-BA1F-09BE213F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366" y="1825625"/>
            <a:ext cx="4210434" cy="4351338"/>
          </a:xfrm>
        </p:spPr>
        <p:txBody>
          <a:bodyPr>
            <a:normAutofit fontScale="92500" lnSpcReduction="10000"/>
          </a:bodyPr>
          <a:lstStyle/>
          <a:p>
            <a:r>
              <a:rPr lang="es-CL" sz="1200" b="0" i="0" dirty="0">
                <a:effectLst/>
                <a:latin typeface="Consolas" panose="020B0609020204030204" pitchFamily="49" charset="0"/>
              </a:rPr>
              <a:t>interes_3: {'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Olfactory_R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0.031564396651240584,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Olfactory_L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0.03349879068726153,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0.03499063816982981,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ParaHippocampal_L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0.04324370204034103,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0.059806610232727035</a:t>
            </a: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interes_5: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0.007978356570250948,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Cingulum_Ant_L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0.0257638887707808,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0.026832328245870795,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0.036090457667492075,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Temporal_Mid_L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0.03787440268190103,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0.03842072955334284,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0.04001996241854893,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0.04142563913552604,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Lingual_R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0.046761484550955495,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0.05146947539036205,</a:t>
            </a:r>
            <a:endParaRPr lang="es-CL" sz="1200" dirty="0">
              <a:latin typeface="Consolas" panose="020B0609020204030204" pitchFamily="49" charset="0"/>
            </a:endParaRP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interes_6: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0.008094740925770052,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0.012963639979168327,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0.014843824513358467,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0.015493486992830909,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0.027659034952759155,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Precentral_L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0.0316734658992767,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Frontal_Inf_Oper_L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0.03413913018184712,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0.03913143411805454,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Frontal_Mid_L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0.04668881400204799,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0.055460033704155524,</a:t>
            </a:r>
            <a:endParaRPr lang="es-CL" sz="1200" b="0" i="0" dirty="0">
              <a:effectLst/>
              <a:latin typeface="Consolas" panose="020B0609020204030204" pitchFamily="49" charset="0"/>
            </a:endParaRP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interes_7: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0.004847272592272913,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0.019572821424036702,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Cingulum_Ant_R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0.02049285498300498,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0.028279023442036012,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0.035472452709566664,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Rolandic_Oper_L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0.05251073329094274,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29107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8F005-BCE5-034C-6C66-BE185395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dff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59E75-A51D-A010-58B5-60FBB5EA4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000" dirty="0"/>
              <a:t>ar</a:t>
            </a:r>
            <a:endParaRPr lang="es-CL" sz="1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39A4BA-4E40-231A-0346-F8F318D14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050" y="-365125"/>
            <a:ext cx="5618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365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587</Words>
  <Application>Microsoft Office PowerPoint</Application>
  <PresentationFormat>Panorámica</PresentationFormat>
  <Paragraphs>39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de Office</vt:lpstr>
      <vt:lpstr>Presentación de PowerPoint</vt:lpstr>
      <vt:lpstr>Pipeline</vt:lpstr>
      <vt:lpstr>Grand Average</vt:lpstr>
      <vt:lpstr>Ventanas constantes</vt:lpstr>
      <vt:lpstr># 10 Ventanas calculo de Peaks positivos </vt:lpstr>
      <vt:lpstr># 10 Ventanas calculo de Peaks negativos </vt:lpstr>
      <vt:lpstr>dff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1</cp:revision>
  <dcterms:created xsi:type="dcterms:W3CDTF">2025-02-25T17:53:21Z</dcterms:created>
  <dcterms:modified xsi:type="dcterms:W3CDTF">2025-03-26T20:41:19Z</dcterms:modified>
</cp:coreProperties>
</file>