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861" y="-2181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DFA9-24E6-498A-9B90-EFB6D5CEA6A8}" type="datetimeFigureOut">
              <a:rPr lang="es-CL" smtClean="0"/>
              <a:t>25-07-2025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7049-CE16-4D92-AC27-F02CF752A6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1824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DFA9-24E6-498A-9B90-EFB6D5CEA6A8}" type="datetimeFigureOut">
              <a:rPr lang="es-CL" smtClean="0"/>
              <a:t>25-07-2025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7049-CE16-4D92-AC27-F02CF752A6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6767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DFA9-24E6-498A-9B90-EFB6D5CEA6A8}" type="datetimeFigureOut">
              <a:rPr lang="es-CL" smtClean="0"/>
              <a:t>25-07-2025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7049-CE16-4D92-AC27-F02CF752A6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865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DFA9-24E6-498A-9B90-EFB6D5CEA6A8}" type="datetimeFigureOut">
              <a:rPr lang="es-CL" smtClean="0"/>
              <a:t>25-07-2025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7049-CE16-4D92-AC27-F02CF752A6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345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DFA9-24E6-498A-9B90-EFB6D5CEA6A8}" type="datetimeFigureOut">
              <a:rPr lang="es-CL" smtClean="0"/>
              <a:t>25-07-2025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7049-CE16-4D92-AC27-F02CF752A6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7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DFA9-24E6-498A-9B90-EFB6D5CEA6A8}" type="datetimeFigureOut">
              <a:rPr lang="es-CL" smtClean="0"/>
              <a:t>25-07-2025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7049-CE16-4D92-AC27-F02CF752A6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3939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DFA9-24E6-498A-9B90-EFB6D5CEA6A8}" type="datetimeFigureOut">
              <a:rPr lang="es-CL" smtClean="0"/>
              <a:t>25-07-2025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7049-CE16-4D92-AC27-F02CF752A6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2369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DFA9-24E6-498A-9B90-EFB6D5CEA6A8}" type="datetimeFigureOut">
              <a:rPr lang="es-CL" smtClean="0"/>
              <a:t>25-07-2025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7049-CE16-4D92-AC27-F02CF752A6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2120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DFA9-24E6-498A-9B90-EFB6D5CEA6A8}" type="datetimeFigureOut">
              <a:rPr lang="es-CL" smtClean="0"/>
              <a:t>25-07-2025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7049-CE16-4D92-AC27-F02CF752A6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690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DFA9-24E6-498A-9B90-EFB6D5CEA6A8}" type="datetimeFigureOut">
              <a:rPr lang="es-CL" smtClean="0"/>
              <a:t>25-07-2025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7049-CE16-4D92-AC27-F02CF752A6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97066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DDFA9-24E6-498A-9B90-EFB6D5CEA6A8}" type="datetimeFigureOut">
              <a:rPr lang="es-CL" smtClean="0"/>
              <a:t>25-07-2025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37049-CE16-4D92-AC27-F02CF752A6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568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7DDFA9-24E6-498A-9B90-EFB6D5CEA6A8}" type="datetimeFigureOut">
              <a:rPr lang="es-CL" smtClean="0"/>
              <a:t>25-07-2025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A37049-CE16-4D92-AC27-F02CF752A65C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6416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58CFD8A-B093-CDDB-DB61-7B7CFEF3E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"/>
            <a:ext cx="4354286" cy="63466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9169BB3-C3F5-8A05-47E3-37EA1057E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4682"/>
            <a:ext cx="4354286" cy="113686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D1AE792D-340A-5E1C-1839-AFEAD39BE5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843479"/>
            <a:ext cx="4354286" cy="65121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543D3C4-F14F-93A3-CC27-8156F45480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592587"/>
            <a:ext cx="4354286" cy="827814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C2C38FC-53E3-4572-A2E8-A64265B689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489588"/>
            <a:ext cx="4354286" cy="80572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CBD476EC-C306-8905-3E08-01EAB972B7D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490462"/>
            <a:ext cx="4354286" cy="63466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812F15B-4B84-6899-8AB8-7BE43E15BF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182656"/>
            <a:ext cx="4354286" cy="634660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5659E991-A529-1CD4-647B-5ACF85DDE3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5905798"/>
            <a:ext cx="4354286" cy="634660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3502A042-0445-9161-C2FA-43204B1DC3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6647874"/>
            <a:ext cx="4354286" cy="805725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69408AD4-FCCD-7B62-355F-F674F38DF09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7538019"/>
            <a:ext cx="4354286" cy="971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6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BFBEE766-639F-E736-4F4D-554918674A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5556"/>
          <a:stretch>
            <a:fillRect/>
          </a:stretch>
        </p:blipFill>
        <p:spPr>
          <a:xfrm>
            <a:off x="521831" y="7257142"/>
            <a:ext cx="4239395" cy="4064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78920E5-7524-4D82-AA21-4D081EDE43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2539"/>
          <a:stretch>
            <a:fillRect/>
          </a:stretch>
        </p:blipFill>
        <p:spPr>
          <a:xfrm>
            <a:off x="543746" y="174171"/>
            <a:ext cx="4217480" cy="708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740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C9A5E-9220-1339-F4C5-92EE8D70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288143-B331-CE31-0EA3-ECB27EB92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E0DBD23-73AF-3EB1-811D-B830E7E4D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6" y="0"/>
            <a:ext cx="6825588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531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676</TotalTime>
  <Words>0</Words>
  <Application>Microsoft Office PowerPoint</Application>
  <PresentationFormat>Carta (216 x 279 mm)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Carriel</dc:creator>
  <cp:lastModifiedBy>Felipe Carriel</cp:lastModifiedBy>
  <cp:revision>1</cp:revision>
  <dcterms:created xsi:type="dcterms:W3CDTF">2025-07-25T06:55:19Z</dcterms:created>
  <dcterms:modified xsi:type="dcterms:W3CDTF">2025-07-25T18:12:00Z</dcterms:modified>
</cp:coreProperties>
</file>