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F409-F444-40FA-8B99-04628D2D157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83D4-43C9-4499-9FCD-4ECDE0F1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0" y="226577"/>
            <a:ext cx="10058400" cy="6181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1080" y="6012382"/>
            <a:ext cx="70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Early Mobility Author Network as of June, 2020</a:t>
            </a:r>
          </a:p>
          <a:p>
            <a:pPr algn="r"/>
            <a:r>
              <a:rPr lang="en-US" dirty="0" smtClean="0">
                <a:latin typeface="Arial Black" panose="020B0A04020102020204" pitchFamily="34" charset="0"/>
              </a:rPr>
              <a:t>Based on PubMed Data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63" y="226577"/>
            <a:ext cx="10058400" cy="6181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9766" y="6084438"/>
            <a:ext cx="7782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Early Mobility </a:t>
            </a:r>
            <a:r>
              <a:rPr lang="en-US" dirty="0" err="1" smtClean="0">
                <a:latin typeface="Arial Black" panose="020B0A04020102020204" pitchFamily="34" charset="0"/>
              </a:rPr>
              <a:t>MeSH</a:t>
            </a:r>
            <a:r>
              <a:rPr lang="en-US" dirty="0" smtClean="0">
                <a:latin typeface="Arial Black" panose="020B0A04020102020204" pitchFamily="34" charset="0"/>
              </a:rPr>
              <a:t> Network as of June, 2020</a:t>
            </a:r>
          </a:p>
          <a:p>
            <a:pPr algn="r"/>
            <a:r>
              <a:rPr lang="en-US" dirty="0" smtClean="0">
                <a:latin typeface="Arial Black" panose="020B0A04020102020204" pitchFamily="34" charset="0"/>
              </a:rPr>
              <a:t>Based on PubMed Data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3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8" y="80921"/>
            <a:ext cx="10058400" cy="6225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104" y="6375752"/>
            <a:ext cx="1190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Early Mobility </a:t>
            </a:r>
            <a:r>
              <a:rPr lang="en-US" dirty="0" err="1" smtClean="0">
                <a:latin typeface="Arial Black" panose="020B0A04020102020204" pitchFamily="34" charset="0"/>
              </a:rPr>
              <a:t>MeSH</a:t>
            </a:r>
            <a:r>
              <a:rPr lang="en-US" dirty="0" smtClean="0">
                <a:latin typeface="Arial Black" panose="020B0A04020102020204" pitchFamily="34" charset="0"/>
              </a:rPr>
              <a:t> Network as of June, 2020 based on Web of Science Data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Price</dc:creator>
  <cp:lastModifiedBy>Carrie Price</cp:lastModifiedBy>
  <cp:revision>1</cp:revision>
  <dcterms:created xsi:type="dcterms:W3CDTF">2020-07-31T16:20:24Z</dcterms:created>
  <dcterms:modified xsi:type="dcterms:W3CDTF">2020-07-31T16:20:42Z</dcterms:modified>
</cp:coreProperties>
</file>