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5" r:id="rId7"/>
    <p:sldId id="264" r:id="rId8"/>
    <p:sldId id="261" r:id="rId9"/>
    <p:sldId id="258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sz="4000" dirty="0" smtClean="0"/>
              <a:t>NETWORK THREAT DEFENDER FOR  </a:t>
            </a:r>
            <a:r>
              <a:rPr lang="en-US" sz="4000" dirty="0" smtClean="0"/>
              <a:t>MANAGED </a:t>
            </a:r>
            <a:r>
              <a:rPr lang="en-US" sz="4000" dirty="0" smtClean="0"/>
              <a:t>NETWORKS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dirty="0" smtClean="0"/>
              <a:t>Richard </a:t>
            </a:r>
            <a:r>
              <a:rPr lang="en-US" dirty="0" err="1" smtClean="0"/>
              <a:t>antiabong</a:t>
            </a:r>
            <a:r>
              <a:rPr lang="en-US" dirty="0" smtClean="0"/>
              <a:t>, </a:t>
            </a:r>
            <a:r>
              <a:rPr lang="en-US" dirty="0" err="1" smtClean="0"/>
              <a:t>cody</a:t>
            </a:r>
            <a:r>
              <a:rPr lang="en-US" dirty="0" smtClean="0"/>
              <a:t> </a:t>
            </a:r>
            <a:r>
              <a:rPr lang="en-US" dirty="0" err="1" smtClean="0"/>
              <a:t>eilrich</a:t>
            </a:r>
            <a:r>
              <a:rPr lang="en-US" dirty="0" smtClean="0"/>
              <a:t>, </a:t>
            </a:r>
            <a:r>
              <a:rPr lang="en-US" dirty="0" err="1" smtClean="0"/>
              <a:t>rohit</a:t>
            </a:r>
            <a:r>
              <a:rPr lang="en-US" dirty="0" smtClean="0"/>
              <a:t> </a:t>
            </a:r>
            <a:r>
              <a:rPr lang="en-US" dirty="0" err="1" smtClean="0"/>
              <a:t>malaga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58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POSSIBLE 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Integrating an automated learning algorithm for dynamically detecting malicious traffic and mitigating the threats.</a:t>
            </a:r>
          </a:p>
          <a:p>
            <a:r>
              <a:rPr lang="en-US" dirty="0" smtClean="0"/>
              <a:t>Add support for detecting and neutralizing additional attacks. </a:t>
            </a:r>
          </a:p>
          <a:p>
            <a:r>
              <a:rPr lang="en-US" dirty="0" smtClean="0"/>
              <a:t>Add support for displaying graphs for each source address and overall statistics in the management dashboard.</a:t>
            </a:r>
          </a:p>
          <a:p>
            <a:r>
              <a:rPr lang="en-US" dirty="0" smtClean="0"/>
              <a:t>SNMP integration: standardized </a:t>
            </a:r>
            <a:r>
              <a:rPr lang="en-US" dirty="0" err="1" smtClean="0"/>
              <a:t>iptables</a:t>
            </a:r>
            <a:r>
              <a:rPr lang="en-US" dirty="0" smtClean="0"/>
              <a:t>/alternatives MIBs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73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8691" y="3080008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8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DOS/DDOS – Denial of Service is </a:t>
            </a:r>
            <a:r>
              <a:rPr lang="en-US" dirty="0" smtClean="0"/>
              <a:t>a malicious attempt to make a server or resource unavailable to legitimate users.</a:t>
            </a:r>
            <a:endParaRPr lang="en-US" dirty="0" smtClean="0"/>
          </a:p>
          <a:p>
            <a:r>
              <a:rPr lang="en-US" dirty="0" smtClean="0"/>
              <a:t>Known types of DOS/DDOS:</a:t>
            </a:r>
            <a:endParaRPr lang="en-US" dirty="0" smtClean="0"/>
          </a:p>
          <a:p>
            <a:pPr lvl="1"/>
            <a:r>
              <a:rPr lang="en-US" dirty="0" smtClean="0"/>
              <a:t>Volume Based Attacks </a:t>
            </a:r>
            <a:r>
              <a:rPr lang="en-US" dirty="0" smtClean="0"/>
              <a:t>e.g. </a:t>
            </a:r>
            <a:r>
              <a:rPr lang="en-US" dirty="0" smtClean="0"/>
              <a:t>ICMP, UDP</a:t>
            </a:r>
          </a:p>
          <a:p>
            <a:pPr lvl="1"/>
            <a:r>
              <a:rPr lang="en-US" dirty="0" smtClean="0"/>
              <a:t>Protocol Attacks – SYN floods, ping of death, </a:t>
            </a:r>
            <a:r>
              <a:rPr lang="en-US" dirty="0" err="1" smtClean="0"/>
              <a:t>smurf</a:t>
            </a:r>
            <a:r>
              <a:rPr lang="en-US" dirty="0" smtClean="0"/>
              <a:t> attacks.</a:t>
            </a:r>
          </a:p>
          <a:p>
            <a:pPr lvl="1"/>
            <a:r>
              <a:rPr lang="en-US" dirty="0" smtClean="0"/>
              <a:t>Application Layer Attacks – DNS attacks,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7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DISTRIBUTED DENIAL OF SERVICE</a:t>
            </a:r>
            <a:endParaRPr lang="en-US" dirty="0"/>
          </a:p>
        </p:txBody>
      </p:sp>
      <p:pic>
        <p:nvPicPr>
          <p:cNvPr id="4" name="Picture 3" descr="http://cdn.slashgear.com/wp-content/uploads/2014/06/DDos-attack-mod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414" y="1969158"/>
            <a:ext cx="7606115" cy="46119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473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SNMP lacks support </a:t>
            </a:r>
            <a:r>
              <a:rPr lang="en-US" dirty="0" smtClean="0"/>
              <a:t>to defend against denial </a:t>
            </a:r>
            <a:r>
              <a:rPr lang="en-US" dirty="0" smtClean="0"/>
              <a:t>of service </a:t>
            </a:r>
            <a:r>
              <a:rPr lang="en-US" dirty="0" smtClean="0"/>
              <a:t>attacks.</a:t>
            </a:r>
          </a:p>
          <a:p>
            <a:r>
              <a:rPr lang="en-US" dirty="0"/>
              <a:t>T</a:t>
            </a:r>
            <a:r>
              <a:rPr lang="en-US" dirty="0" smtClean="0"/>
              <a:t>he security features in SNMPv3 are limited to only protecting SNMP traffic.</a:t>
            </a:r>
          </a:p>
          <a:p>
            <a:r>
              <a:rPr lang="en-US" dirty="0" smtClean="0"/>
              <a:t>Processing large amounts of network traffic is resource intensive so we developed a low cost solution incorporating Apache Storm that supports distributed real-time processing and remote management over the Internet.</a:t>
            </a:r>
          </a:p>
          <a:p>
            <a:r>
              <a:rPr lang="en-US" dirty="0" smtClean="0"/>
              <a:t>Our solution equips enterprises with geographically dispersed datacenters with a centralized traffic analysis, threat detection, and response platform.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05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ARCHITECTURE/DESIGN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cpdump</a:t>
            </a:r>
            <a:r>
              <a:rPr lang="en-US" dirty="0" smtClean="0"/>
              <a:t> was used to collect network traffic and send it into a remote Storm spout via a named pipe.</a:t>
            </a:r>
          </a:p>
          <a:p>
            <a:r>
              <a:rPr lang="en-US" dirty="0" smtClean="0"/>
              <a:t>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tcpdump</a:t>
            </a:r>
            <a:r>
              <a:rPr lang="en-US" dirty="0" smtClean="0"/>
              <a:t> </a:t>
            </a:r>
            <a:r>
              <a:rPr lang="en-US" dirty="0" smtClean="0"/>
              <a:t>data stream was piped via SSH for encryption and message integrity.</a:t>
            </a:r>
          </a:p>
          <a:p>
            <a:r>
              <a:rPr lang="en-US" dirty="0" smtClean="0"/>
              <a:t>The spout in turn feeds the data stream received from the named pipe into the bolt.</a:t>
            </a:r>
          </a:p>
          <a:p>
            <a:r>
              <a:rPr lang="en-US" dirty="0" smtClean="0"/>
              <a:t>The bolt filters the data stream, analyzes the packets, and creates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dirty="0"/>
              <a:t> traffic </a:t>
            </a:r>
            <a:r>
              <a:rPr lang="en-US" dirty="0" smtClean="0"/>
              <a:t>threat reports which are sent to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CouchDB</a:t>
            </a:r>
            <a:r>
              <a:rPr lang="en-US" dirty="0" smtClean="0"/>
              <a:t> for storage each second.</a:t>
            </a:r>
          </a:p>
          <a:p>
            <a:r>
              <a:rPr lang="en-US" dirty="0" smtClean="0"/>
              <a:t>The Manager queries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CouchDB</a:t>
            </a:r>
            <a:r>
              <a:rPr lang="en-US" dirty="0" smtClean="0"/>
              <a:t> at intervals for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SON</a:t>
            </a:r>
            <a:r>
              <a:rPr lang="en-US" dirty="0" smtClean="0"/>
              <a:t> messages, interprets and displays them on a chart/table and provides options for blocking malicious traffic.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60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194" y="233778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PHYSICAL ARCHITECTURE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467" y="1518399"/>
            <a:ext cx="8209155" cy="518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2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688" y="311050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HIGH-LEVEL SOFTWARE DESIGN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796" y="1571223"/>
            <a:ext cx="8415272" cy="510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3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</a:t>
            </a:r>
            <a:r>
              <a:rPr lang="en-US" dirty="0" smtClean="0"/>
              <a:t>was implemented on </a:t>
            </a:r>
            <a:r>
              <a:rPr lang="en-US" dirty="0"/>
              <a:t>a high performance server.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VirtualBox</a:t>
            </a:r>
            <a:r>
              <a:rPr lang="en-US" dirty="0"/>
              <a:t> was used to create </a:t>
            </a:r>
            <a:r>
              <a:rPr lang="en-US" dirty="0" smtClean="0"/>
              <a:t>different</a:t>
            </a:r>
            <a:r>
              <a:rPr lang="en-US" dirty="0" smtClean="0"/>
              <a:t> </a:t>
            </a:r>
            <a:r>
              <a:rPr lang="en-US" dirty="0"/>
              <a:t>virtual machines and virtual networks all connected to realize our desired topology</a:t>
            </a:r>
            <a:r>
              <a:rPr lang="en-US" dirty="0" smtClean="0"/>
              <a:t>.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Tcpdump</a:t>
            </a:r>
            <a:r>
              <a:rPr lang="en-US" dirty="0" smtClean="0"/>
              <a:t> was installed on the router for capturing data on all its interfaces and piping them out to the storm server.</a:t>
            </a:r>
          </a:p>
          <a:p>
            <a:r>
              <a:rPr lang="en-US" dirty="0" smtClean="0"/>
              <a:t>Three Virtual Machines were setup as servers; Storm Server, Web Server (Under attack) and the Web Manager.</a:t>
            </a:r>
          </a:p>
          <a:p>
            <a:r>
              <a:rPr lang="en-US" dirty="0" smtClean="0"/>
              <a:t>Another three virtual machines were setup as attack clients with attack tools such as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hping3</a:t>
            </a:r>
            <a:r>
              <a:rPr lang="en-US" dirty="0" smtClean="0"/>
              <a:t>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nping</a:t>
            </a:r>
            <a:r>
              <a:rPr lang="en-US" dirty="0" smtClean="0"/>
              <a:t> installed.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45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LIMITATIONS OF OUR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the following situations how do you block malicious senders.</a:t>
            </a:r>
          </a:p>
          <a:p>
            <a:r>
              <a:rPr lang="en-US" dirty="0" smtClean="0"/>
              <a:t>Hosts behind a NAT</a:t>
            </a:r>
          </a:p>
          <a:p>
            <a:pPr lvl="1"/>
            <a:r>
              <a:rPr lang="en-US" dirty="0" smtClean="0"/>
              <a:t>Block by IP address? Then other hosts sharing the same public IP address will be hurt</a:t>
            </a:r>
          </a:p>
          <a:p>
            <a:pPr lvl="1"/>
            <a:r>
              <a:rPr lang="en-US" dirty="0" smtClean="0"/>
              <a:t>Block by source port number? Then the malicious sender can switch to different random ports, this may require up to 2</a:t>
            </a:r>
            <a:r>
              <a:rPr lang="en-US" baseline="30000" dirty="0" smtClean="0"/>
              <a:t>^16</a:t>
            </a:r>
            <a:r>
              <a:rPr lang="en-US" dirty="0" smtClean="0"/>
              <a:t> entries, unless aggregation is used.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76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1385</TotalTime>
  <Words>470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Consolas</vt:lpstr>
      <vt:lpstr>Wingdings 3</vt:lpstr>
      <vt:lpstr>Ion</vt:lpstr>
      <vt:lpstr>NETWORK THREAT DEFENDER FOR  MANAGED NETWORKS</vt:lpstr>
      <vt:lpstr>BACKGROUND</vt:lpstr>
      <vt:lpstr>DISTRIBUTED DENIAL OF SERVICE</vt:lpstr>
      <vt:lpstr>MOTIVATION</vt:lpstr>
      <vt:lpstr>ARCHITECTURE/DESIGN</vt:lpstr>
      <vt:lpstr>PHYSICAL ARCHITECTURE</vt:lpstr>
      <vt:lpstr>HIGH-LEVEL SOFTWARE DESIGN</vt:lpstr>
      <vt:lpstr>IMPLEMENTATION</vt:lpstr>
      <vt:lpstr>LIMITATIONS OF OUR DESIGN</vt:lpstr>
      <vt:lpstr>POSSIBLE FUTURE IMPROVEMENTS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DDOS DETECTOR AND MITIGATOR FOR SNMP MANAGED NETWORK</dc:title>
  <dc:creator>RICHARD ANTIABONG</dc:creator>
  <cp:lastModifiedBy>RICHARD ANTIABONG</cp:lastModifiedBy>
  <cp:revision>50</cp:revision>
  <dcterms:created xsi:type="dcterms:W3CDTF">2015-08-03T00:01:31Z</dcterms:created>
  <dcterms:modified xsi:type="dcterms:W3CDTF">2015-08-03T23:29:46Z</dcterms:modified>
</cp:coreProperties>
</file>