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0C91-994A-C449-9EE7-86FC21AA0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ECAC1-BF3B-A04E-A812-8922476E6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6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0CF1-4EE7-7D4A-B4B6-5F455DC2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25C3-0D4D-D840-8BDF-78B6B1797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C2DC-8886-E94A-AE6E-F1D59968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84AA-31F9-214E-8C97-DBBDD7A5C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3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784C-EDEF-E249-9DB3-AC4A86F1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C0B9-50B1-914F-9601-8725255B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3333333</a:t>
            </a:r>
          </a:p>
        </p:txBody>
      </p:sp>
    </p:spTree>
    <p:extLst>
      <p:ext uri="{BB962C8B-B14F-4D97-AF65-F5344CB8AC3E}">
        <p14:creationId xmlns:p14="http://schemas.microsoft.com/office/powerpoint/2010/main" val="250518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5128-20F5-B040-A079-1085EC27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C64A-A2DC-A74D-85F3-EBE626E50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5569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C0CE-5FE5-554E-8976-9B4A6326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9423F-43CF-2C4F-A91D-E8149ED0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1188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AE01-13C4-4C4A-8D89-FFDE8CCC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C3C6-5FB8-4044-AB31-7E3DC248B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7777</a:t>
            </a:r>
          </a:p>
        </p:txBody>
      </p:sp>
    </p:spTree>
    <p:extLst>
      <p:ext uri="{BB962C8B-B14F-4D97-AF65-F5344CB8AC3E}">
        <p14:creationId xmlns:p14="http://schemas.microsoft.com/office/powerpoint/2010/main" val="116261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B812-E2B4-8343-9F7B-CF4C3A4C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EA18-98DA-A540-B0AC-67F90EFC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888</a:t>
            </a:r>
          </a:p>
        </p:txBody>
      </p:sp>
    </p:spTree>
    <p:extLst>
      <p:ext uri="{BB962C8B-B14F-4D97-AF65-F5344CB8AC3E}">
        <p14:creationId xmlns:p14="http://schemas.microsoft.com/office/powerpoint/2010/main" val="330033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1C4E-E23A-4148-B45F-87BEE2D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2E3E6-0C4D-7443-AD17-52CE1C11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Slide 9!</a:t>
            </a:r>
          </a:p>
        </p:txBody>
      </p:sp>
    </p:spTree>
    <p:extLst>
      <p:ext uri="{BB962C8B-B14F-4D97-AF65-F5344CB8AC3E}">
        <p14:creationId xmlns:p14="http://schemas.microsoft.com/office/powerpoint/2010/main" val="18863146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</TotalTime>
  <Words>17</Words>
  <Application>Microsoft Macintosh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Title</vt:lpstr>
      <vt:lpstr>1</vt:lpstr>
      <vt:lpstr>2</vt:lpstr>
      <vt:lpstr>3</vt:lpstr>
      <vt:lpstr>5</vt:lpstr>
      <vt:lpstr>6</vt:lpstr>
      <vt:lpstr>7</vt:lpstr>
      <vt:lpstr>8</vt:lpstr>
      <vt:lpstr>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Anthony Penner</dc:creator>
  <cp:lastModifiedBy>Anthony Penner</cp:lastModifiedBy>
  <cp:revision>1</cp:revision>
  <dcterms:created xsi:type="dcterms:W3CDTF">2020-02-16T22:40:11Z</dcterms:created>
  <dcterms:modified xsi:type="dcterms:W3CDTF">2020-02-16T22:41:12Z</dcterms:modified>
</cp:coreProperties>
</file>