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74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438" autoAdjust="0"/>
  </p:normalViewPr>
  <p:slideViewPr>
    <p:cSldViewPr snapToGrid="0" showGuides="1">
      <p:cViewPr varScale="1">
        <p:scale>
          <a:sx n="82" d="100"/>
          <a:sy n="82" d="100"/>
        </p:scale>
        <p:origin x="52" y="9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74952-E8DE-41C2-B10B-9EEEB1BCF8ED}" type="datetimeFigureOut">
              <a:rPr lang="en-IE" smtClean="0"/>
              <a:t>03/09/2019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0EB3F-BD29-4561-9EE9-EDAA010541BD}" type="slidenum">
              <a:rPr lang="en-IE" smtClean="0"/>
              <a:t>‹#›</a:t>
            </a:fld>
            <a:endParaRPr lang="en-IE"/>
          </a:p>
        </p:txBody>
      </p:sp>
    </p:spTree>
    <p:extLst>
      <p:ext uri="{BB962C8B-B14F-4D97-AF65-F5344CB8AC3E}">
        <p14:creationId xmlns:p14="http://schemas.microsoft.com/office/powerpoint/2010/main" val="216606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MySQL Workbench is</a:t>
            </a:r>
            <a:r>
              <a:rPr lang="en-IE" baseline="0" dirty="0" smtClean="0"/>
              <a:t> where we will be writing all our MySQL scripts, it has a huge amount of visual tools but it is important to understand the moving parts behind the tools so we will not be using them. Do feel free to explore them some of the more impressive ones are tools to create ERD diagrams from your database and vice-versa.</a:t>
            </a:r>
            <a:endParaRPr lang="en-IE" dirty="0" smtClean="0"/>
          </a:p>
          <a:p>
            <a:endParaRPr lang="en-IE" baseline="0" dirty="0" smtClean="0"/>
          </a:p>
          <a:p>
            <a:r>
              <a:rPr lang="en-IE" baseline="0" dirty="0" smtClean="0"/>
              <a:t> MySQL Workbench is also going to host a server for us. </a:t>
            </a:r>
          </a:p>
          <a:p>
            <a:endParaRPr lang="en-IE" baseline="0" dirty="0" smtClean="0"/>
          </a:p>
        </p:txBody>
      </p:sp>
      <p:sp>
        <p:nvSpPr>
          <p:cNvPr id="4" name="Slide Number Placeholder 3"/>
          <p:cNvSpPr>
            <a:spLocks noGrp="1"/>
          </p:cNvSpPr>
          <p:nvPr>
            <p:ph type="sldNum" sz="quarter" idx="10"/>
          </p:nvPr>
        </p:nvSpPr>
        <p:spPr/>
        <p:txBody>
          <a:bodyPr/>
          <a:lstStyle/>
          <a:p>
            <a:fld id="{8B00EB3F-BD29-4561-9EE9-EDAA010541BD}" type="slidenum">
              <a:rPr lang="en-IE" smtClean="0"/>
              <a:t>2</a:t>
            </a:fld>
            <a:endParaRPr lang="en-IE"/>
          </a:p>
        </p:txBody>
      </p:sp>
    </p:spTree>
    <p:extLst>
      <p:ext uri="{BB962C8B-B14F-4D97-AF65-F5344CB8AC3E}">
        <p14:creationId xmlns:p14="http://schemas.microsoft.com/office/powerpoint/2010/main" val="325759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Set a root password and be sure to remember it,</a:t>
            </a:r>
            <a:r>
              <a:rPr lang="en-IE" baseline="0" dirty="0" smtClean="0"/>
              <a:t> we also need to create an admin account for ourselves on the server so use your name and set another password. You can leave the Host and Role Parameters the way they are in the dialog box. </a:t>
            </a:r>
            <a:r>
              <a:rPr lang="en-IE" b="1" baseline="0"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11</a:t>
            </a:fld>
            <a:endParaRPr lang="en-IE"/>
          </a:p>
        </p:txBody>
      </p:sp>
    </p:spTree>
    <p:extLst>
      <p:ext uri="{BB962C8B-B14F-4D97-AF65-F5344CB8AC3E}">
        <p14:creationId xmlns:p14="http://schemas.microsoft.com/office/powerpoint/2010/main" val="947358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Another page we can click next on,</a:t>
            </a:r>
            <a:r>
              <a:rPr lang="en-IE" baseline="0" dirty="0" smtClean="0"/>
              <a:t> this name here is what you can kill using windows task manager if it becomes unresponsive. </a:t>
            </a:r>
            <a:r>
              <a:rPr lang="en-IE" b="1" baseline="0"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12</a:t>
            </a:fld>
            <a:endParaRPr lang="en-IE"/>
          </a:p>
        </p:txBody>
      </p:sp>
    </p:spTree>
    <p:extLst>
      <p:ext uri="{BB962C8B-B14F-4D97-AF65-F5344CB8AC3E}">
        <p14:creationId xmlns:p14="http://schemas.microsoft.com/office/powerpoint/2010/main" val="264481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Hit </a:t>
            </a:r>
            <a:r>
              <a:rPr lang="en-IE" b="1" dirty="0" smtClean="0"/>
              <a:t>Execute </a:t>
            </a:r>
            <a:r>
              <a:rPr lang="en-IE" b="0" dirty="0" smtClean="0"/>
              <a:t>and wait a few minutes for everything to get setup. Hit </a:t>
            </a:r>
            <a:r>
              <a:rPr lang="en-IE" b="1" dirty="0" smtClean="0"/>
              <a:t>Finish </a:t>
            </a:r>
            <a:r>
              <a:rPr lang="en-IE" b="0" dirty="0" smtClean="0"/>
              <a:t>when you can.</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13</a:t>
            </a:fld>
            <a:endParaRPr lang="en-IE"/>
          </a:p>
        </p:txBody>
      </p:sp>
    </p:spTree>
    <p:extLst>
      <p:ext uri="{BB962C8B-B14F-4D97-AF65-F5344CB8AC3E}">
        <p14:creationId xmlns:p14="http://schemas.microsoft.com/office/powerpoint/2010/main" val="409933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 are not using clustering so hit </a:t>
            </a:r>
            <a:r>
              <a:rPr lang="en-IE" b="1" dirty="0" smtClean="0"/>
              <a:t>Finish</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14</a:t>
            </a:fld>
            <a:endParaRPr lang="en-IE"/>
          </a:p>
        </p:txBody>
      </p:sp>
    </p:spTree>
    <p:extLst>
      <p:ext uri="{BB962C8B-B14F-4D97-AF65-F5344CB8AC3E}">
        <p14:creationId xmlns:p14="http://schemas.microsoft.com/office/powerpoint/2010/main" val="24348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Type in the password you</a:t>
            </a:r>
            <a:r>
              <a:rPr lang="en-IE" baseline="0" dirty="0" smtClean="0"/>
              <a:t> set </a:t>
            </a:r>
            <a:r>
              <a:rPr lang="en-IE" baseline="0" dirty="0" smtClean="0"/>
              <a:t>for </a:t>
            </a:r>
            <a:r>
              <a:rPr lang="en-IE" baseline="0" dirty="0" smtClean="0"/>
              <a:t>the root user </a:t>
            </a:r>
            <a:r>
              <a:rPr lang="en-IE" baseline="0" dirty="0" smtClean="0"/>
              <a:t>on </a:t>
            </a:r>
            <a:r>
              <a:rPr lang="en-IE" baseline="0" dirty="0" smtClean="0"/>
              <a:t>the Accounts and Roles slide, hit </a:t>
            </a:r>
            <a:r>
              <a:rPr lang="en-IE" b="1" baseline="0" dirty="0" smtClean="0"/>
              <a:t>Check </a:t>
            </a:r>
            <a:r>
              <a:rPr lang="en-IE" b="0" baseline="0" dirty="0" smtClean="0"/>
              <a:t>and provided you remembered it hit </a:t>
            </a:r>
            <a:r>
              <a:rPr lang="en-IE" b="1" baseline="0"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15</a:t>
            </a:fld>
            <a:endParaRPr lang="en-IE"/>
          </a:p>
        </p:txBody>
      </p:sp>
    </p:spTree>
    <p:extLst>
      <p:ext uri="{BB962C8B-B14F-4D97-AF65-F5344CB8AC3E}">
        <p14:creationId xmlns:p14="http://schemas.microsoft.com/office/powerpoint/2010/main" val="2785534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next </a:t>
            </a:r>
            <a:r>
              <a:rPr lang="en-IE" b="1" dirty="0" smtClean="0"/>
              <a:t>Execute </a:t>
            </a:r>
            <a:r>
              <a:rPr lang="en-IE" b="0" dirty="0" smtClean="0"/>
              <a:t>will</a:t>
            </a:r>
            <a:r>
              <a:rPr lang="en-IE" b="0" baseline="0" dirty="0" smtClean="0"/>
              <a:t> run a number of test scripts on your server generating a sample database, this is a quick way to confirm everything is working. When done hit </a:t>
            </a:r>
            <a:r>
              <a:rPr lang="en-IE" b="1" baseline="0" dirty="0" smtClean="0"/>
              <a:t>Finish</a:t>
            </a:r>
            <a:r>
              <a:rPr lang="en-IE" b="0" baseline="0" dirty="0" smtClean="0"/>
              <a:t>. </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16</a:t>
            </a:fld>
            <a:endParaRPr lang="en-IE"/>
          </a:p>
        </p:txBody>
      </p:sp>
    </p:spTree>
    <p:extLst>
      <p:ext uri="{BB962C8B-B14F-4D97-AF65-F5344CB8AC3E}">
        <p14:creationId xmlns:p14="http://schemas.microsoft.com/office/powerpoint/2010/main" val="3517021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Deselect the MySQL Shell option and hit </a:t>
            </a:r>
            <a:r>
              <a:rPr lang="en-IE" b="1" dirty="0" smtClean="0"/>
              <a:t>Finish</a:t>
            </a:r>
            <a:endParaRPr lang="en-IE" b="1" dirty="0"/>
          </a:p>
        </p:txBody>
      </p:sp>
      <p:sp>
        <p:nvSpPr>
          <p:cNvPr id="4" name="Slide Number Placeholder 3"/>
          <p:cNvSpPr>
            <a:spLocks noGrp="1"/>
          </p:cNvSpPr>
          <p:nvPr>
            <p:ph type="sldNum" sz="quarter" idx="10"/>
          </p:nvPr>
        </p:nvSpPr>
        <p:spPr/>
        <p:txBody>
          <a:bodyPr/>
          <a:lstStyle/>
          <a:p>
            <a:fld id="{8B00EB3F-BD29-4561-9EE9-EDAA010541BD}" type="slidenum">
              <a:rPr lang="en-IE" smtClean="0"/>
              <a:t>17</a:t>
            </a:fld>
            <a:endParaRPr lang="en-IE"/>
          </a:p>
        </p:txBody>
      </p:sp>
    </p:spTree>
    <p:extLst>
      <p:ext uri="{BB962C8B-B14F-4D97-AF65-F5344CB8AC3E}">
        <p14:creationId xmlns:p14="http://schemas.microsoft.com/office/powerpoint/2010/main" val="3712972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Inside the Workbench click </a:t>
            </a:r>
            <a:r>
              <a:rPr lang="en-IE" b="1" dirty="0" smtClean="0"/>
              <a:t>Database</a:t>
            </a:r>
            <a:r>
              <a:rPr lang="en-IE" dirty="0" smtClean="0"/>
              <a:t> -&gt; </a:t>
            </a:r>
            <a:r>
              <a:rPr lang="en-IE" b="1" dirty="0" smtClean="0"/>
              <a:t>Connect to Database</a:t>
            </a:r>
            <a:endParaRPr lang="en-IE" b="1" dirty="0"/>
          </a:p>
        </p:txBody>
      </p:sp>
      <p:sp>
        <p:nvSpPr>
          <p:cNvPr id="4" name="Slide Number Placeholder 3"/>
          <p:cNvSpPr>
            <a:spLocks noGrp="1"/>
          </p:cNvSpPr>
          <p:nvPr>
            <p:ph type="sldNum" sz="quarter" idx="10"/>
          </p:nvPr>
        </p:nvSpPr>
        <p:spPr/>
        <p:txBody>
          <a:bodyPr/>
          <a:lstStyle/>
          <a:p>
            <a:fld id="{8B00EB3F-BD29-4561-9EE9-EDAA010541BD}" type="slidenum">
              <a:rPr lang="en-IE" smtClean="0"/>
              <a:t>18</a:t>
            </a:fld>
            <a:endParaRPr lang="en-IE"/>
          </a:p>
        </p:txBody>
      </p:sp>
    </p:spTree>
    <p:extLst>
      <p:ext uri="{BB962C8B-B14F-4D97-AF65-F5344CB8AC3E}">
        <p14:creationId xmlns:p14="http://schemas.microsoft.com/office/powerpoint/2010/main" val="367962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Alter the popup to select the port you are running your server on (usually</a:t>
            </a:r>
            <a:r>
              <a:rPr lang="en-IE" baseline="0" dirty="0" smtClean="0"/>
              <a:t> 3307 needs to be changed to 3306)</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19</a:t>
            </a:fld>
            <a:endParaRPr lang="en-IE"/>
          </a:p>
        </p:txBody>
      </p:sp>
    </p:spTree>
    <p:extLst>
      <p:ext uri="{BB962C8B-B14F-4D97-AF65-F5344CB8AC3E}">
        <p14:creationId xmlns:p14="http://schemas.microsoft.com/office/powerpoint/2010/main" val="293119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After workbench</a:t>
            </a:r>
            <a:r>
              <a:rPr lang="en-IE" baseline="0" dirty="0" smtClean="0"/>
              <a:t> </a:t>
            </a:r>
            <a:r>
              <a:rPr lang="en-IE" dirty="0" smtClean="0"/>
              <a:t>has connected to the server type “SHOW DATABASES” into the query editor,</a:t>
            </a:r>
            <a:r>
              <a:rPr lang="en-IE" baseline="0" dirty="0" smtClean="0"/>
              <a:t> highlight it and then click the lightning bolt symbol above it, if the setup has successful the Result Grid should show all </a:t>
            </a:r>
            <a:r>
              <a:rPr lang="en-IE" baseline="0" smtClean="0"/>
              <a:t>the example/default </a:t>
            </a:r>
            <a:r>
              <a:rPr lang="en-IE" baseline="0" dirty="0" smtClean="0"/>
              <a:t>databases that we had </a:t>
            </a:r>
            <a:r>
              <a:rPr lang="en-IE" baseline="0" smtClean="0"/>
              <a:t>run during the Setup.</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20</a:t>
            </a:fld>
            <a:endParaRPr lang="en-IE"/>
          </a:p>
        </p:txBody>
      </p:sp>
    </p:spTree>
    <p:extLst>
      <p:ext uri="{BB962C8B-B14F-4D97-AF65-F5344CB8AC3E}">
        <p14:creationId xmlns:p14="http://schemas.microsoft.com/office/powerpoint/2010/main" val="146525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We’ll go with the full install here, hit the highlighted button.</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3</a:t>
            </a:fld>
            <a:endParaRPr lang="en-IE"/>
          </a:p>
        </p:txBody>
      </p:sp>
    </p:spTree>
    <p:extLst>
      <p:ext uri="{BB962C8B-B14F-4D97-AF65-F5344CB8AC3E}">
        <p14:creationId xmlns:p14="http://schemas.microsoft.com/office/powerpoint/2010/main" val="28413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Feel free to make an account</a:t>
            </a:r>
            <a:r>
              <a:rPr lang="en-IE" baseline="0" dirty="0" smtClean="0"/>
              <a:t> later, but for now we will just get the installer.</a:t>
            </a:r>
          </a:p>
          <a:p>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4</a:t>
            </a:fld>
            <a:endParaRPr lang="en-IE"/>
          </a:p>
        </p:txBody>
      </p:sp>
    </p:spTree>
    <p:extLst>
      <p:ext uri="{BB962C8B-B14F-4D97-AF65-F5344CB8AC3E}">
        <p14:creationId xmlns:p14="http://schemas.microsoft.com/office/powerpoint/2010/main" val="316865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Once you launch the installer</a:t>
            </a:r>
            <a:r>
              <a:rPr lang="en-IE" baseline="0" dirty="0" smtClean="0"/>
              <a:t> you’ll be asked exactly how much you want to install, we will pick up the Developer Default options.</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5</a:t>
            </a:fld>
            <a:endParaRPr lang="en-IE"/>
          </a:p>
        </p:txBody>
      </p:sp>
    </p:spTree>
    <p:extLst>
      <p:ext uri="{BB962C8B-B14F-4D97-AF65-F5344CB8AC3E}">
        <p14:creationId xmlns:p14="http://schemas.microsoft.com/office/powerpoint/2010/main" val="2703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We’re not going to grab the Excel or</a:t>
            </a:r>
            <a:r>
              <a:rPr lang="en-IE" baseline="0" dirty="0" smtClean="0"/>
              <a:t> Python extensions, hit </a:t>
            </a:r>
            <a:r>
              <a:rPr lang="en-IE" b="1" baseline="0" dirty="0" smtClean="0"/>
              <a:t>Next </a:t>
            </a:r>
            <a:r>
              <a:rPr lang="en-IE" b="0" baseline="0" dirty="0" smtClean="0"/>
              <a:t>followed by </a:t>
            </a:r>
            <a:r>
              <a:rPr lang="en-IE" b="1" baseline="0" dirty="0" smtClean="0"/>
              <a:t>Confirm </a:t>
            </a:r>
            <a:r>
              <a:rPr lang="en-IE" b="0" baseline="0" dirty="0" smtClean="0"/>
              <a:t>when the popup appears.</a:t>
            </a:r>
            <a:endParaRPr lang="en-IE" b="0" dirty="0"/>
          </a:p>
        </p:txBody>
      </p:sp>
      <p:sp>
        <p:nvSpPr>
          <p:cNvPr id="4" name="Slide Number Placeholder 3"/>
          <p:cNvSpPr>
            <a:spLocks noGrp="1"/>
          </p:cNvSpPr>
          <p:nvPr>
            <p:ph type="sldNum" sz="quarter" idx="10"/>
          </p:nvPr>
        </p:nvSpPr>
        <p:spPr/>
        <p:txBody>
          <a:bodyPr/>
          <a:lstStyle/>
          <a:p>
            <a:fld id="{8B00EB3F-BD29-4561-9EE9-EDAA010541BD}" type="slidenum">
              <a:rPr lang="en-IE" smtClean="0"/>
              <a:t>6</a:t>
            </a:fld>
            <a:endParaRPr lang="en-IE"/>
          </a:p>
        </p:txBody>
      </p:sp>
    </p:spTree>
    <p:extLst>
      <p:ext uri="{BB962C8B-B14F-4D97-AF65-F5344CB8AC3E}">
        <p14:creationId xmlns:p14="http://schemas.microsoft.com/office/powerpoint/2010/main" val="20875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Ensure that your</a:t>
            </a:r>
            <a:r>
              <a:rPr lang="en-IE" baseline="0" dirty="0" smtClean="0"/>
              <a:t> product list looks like mine and hit </a:t>
            </a:r>
            <a:r>
              <a:rPr lang="en-IE" b="1" baseline="0" dirty="0" smtClean="0"/>
              <a:t>Execute</a:t>
            </a:r>
            <a:r>
              <a:rPr lang="en-IE" b="0" baseline="0" dirty="0" smtClean="0"/>
              <a:t>. Should take about 5 minutes. Hit </a:t>
            </a:r>
            <a:r>
              <a:rPr lang="en-IE" b="1" baseline="0" dirty="0" smtClean="0"/>
              <a:t>Next </a:t>
            </a:r>
            <a:r>
              <a:rPr lang="en-IE" b="0" baseline="0" dirty="0" smtClean="0"/>
              <a:t>-&gt; </a:t>
            </a:r>
            <a:r>
              <a:rPr lang="en-IE" b="1" baseline="0" dirty="0" smtClean="0"/>
              <a:t>Next</a:t>
            </a:r>
            <a:endParaRPr lang="en-IE" b="0" dirty="0"/>
          </a:p>
        </p:txBody>
      </p:sp>
      <p:sp>
        <p:nvSpPr>
          <p:cNvPr id="4" name="Slide Number Placeholder 3"/>
          <p:cNvSpPr>
            <a:spLocks noGrp="1"/>
          </p:cNvSpPr>
          <p:nvPr>
            <p:ph type="sldNum" sz="quarter" idx="10"/>
          </p:nvPr>
        </p:nvSpPr>
        <p:spPr/>
        <p:txBody>
          <a:bodyPr/>
          <a:lstStyle/>
          <a:p>
            <a:fld id="{8B00EB3F-BD29-4561-9EE9-EDAA010541BD}" type="slidenum">
              <a:rPr lang="en-IE" smtClean="0"/>
              <a:t>7</a:t>
            </a:fld>
            <a:endParaRPr lang="en-IE"/>
          </a:p>
        </p:txBody>
      </p:sp>
    </p:spTree>
    <p:extLst>
      <p:ext uri="{BB962C8B-B14F-4D97-AF65-F5344CB8AC3E}">
        <p14:creationId xmlns:p14="http://schemas.microsoft.com/office/powerpoint/2010/main" val="332140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We’re going to choose a standalone server </a:t>
            </a:r>
            <a:r>
              <a:rPr lang="en-IE" b="0" dirty="0" smtClean="0"/>
              <a:t>hit </a:t>
            </a:r>
            <a:r>
              <a:rPr lang="en-IE" b="1"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8</a:t>
            </a:fld>
            <a:endParaRPr lang="en-IE"/>
          </a:p>
        </p:txBody>
      </p:sp>
    </p:spTree>
    <p:extLst>
      <p:ext uri="{BB962C8B-B14F-4D97-AF65-F5344CB8AC3E}">
        <p14:creationId xmlns:p14="http://schemas.microsoft.com/office/powerpoint/2010/main" val="244651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Leave your server configured like this, no need for any changes here click </a:t>
            </a:r>
            <a:r>
              <a:rPr lang="en-IE" b="1"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9</a:t>
            </a:fld>
            <a:endParaRPr lang="en-IE"/>
          </a:p>
        </p:txBody>
      </p:sp>
    </p:spTree>
    <p:extLst>
      <p:ext uri="{BB962C8B-B14F-4D97-AF65-F5344CB8AC3E}">
        <p14:creationId xmlns:p14="http://schemas.microsoft.com/office/powerpoint/2010/main" val="297924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We’re good to go with Strong Password Authentication here, </a:t>
            </a:r>
            <a:r>
              <a:rPr lang="en-IE" b="1" dirty="0" smtClean="0"/>
              <a:t>Next</a:t>
            </a:r>
            <a:endParaRPr lang="en-IE" dirty="0"/>
          </a:p>
        </p:txBody>
      </p:sp>
      <p:sp>
        <p:nvSpPr>
          <p:cNvPr id="4" name="Slide Number Placeholder 3"/>
          <p:cNvSpPr>
            <a:spLocks noGrp="1"/>
          </p:cNvSpPr>
          <p:nvPr>
            <p:ph type="sldNum" sz="quarter" idx="10"/>
          </p:nvPr>
        </p:nvSpPr>
        <p:spPr/>
        <p:txBody>
          <a:bodyPr/>
          <a:lstStyle/>
          <a:p>
            <a:fld id="{8B00EB3F-BD29-4561-9EE9-EDAA010541BD}" type="slidenum">
              <a:rPr lang="en-IE" smtClean="0"/>
              <a:t>10</a:t>
            </a:fld>
            <a:endParaRPr lang="en-IE"/>
          </a:p>
        </p:txBody>
      </p:sp>
    </p:spTree>
    <p:extLst>
      <p:ext uri="{BB962C8B-B14F-4D97-AF65-F5344CB8AC3E}">
        <p14:creationId xmlns:p14="http://schemas.microsoft.com/office/powerpoint/2010/main" val="18734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3213F75-95C9-4295-9450-10AA84BFF55E}" type="datetimeFigureOut">
              <a:rPr lang="en-IE" smtClean="0"/>
              <a:t>03/09/2019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126749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3213F75-95C9-4295-9450-10AA84BFF55E}" type="datetimeFigureOut">
              <a:rPr lang="en-IE" smtClean="0"/>
              <a:t>03/09/2019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284311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3213F75-95C9-4295-9450-10AA84BFF55E}" type="datetimeFigureOut">
              <a:rPr lang="en-IE" smtClean="0"/>
              <a:t>03/09/2019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101770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3213F75-95C9-4295-9450-10AA84BFF55E}" type="datetimeFigureOut">
              <a:rPr lang="en-IE" smtClean="0"/>
              <a:t>03/09/2019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3678648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213F75-95C9-4295-9450-10AA84BFF55E}" type="datetimeFigureOut">
              <a:rPr lang="en-IE" smtClean="0"/>
              <a:t>03/09/2019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20188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D3213F75-95C9-4295-9450-10AA84BFF55E}" type="datetimeFigureOut">
              <a:rPr lang="en-IE" smtClean="0"/>
              <a:t>03/09/2019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101074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D3213F75-95C9-4295-9450-10AA84BFF55E}" type="datetimeFigureOut">
              <a:rPr lang="en-IE" smtClean="0"/>
              <a:t>03/09/2019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192734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D3213F75-95C9-4295-9450-10AA84BFF55E}" type="datetimeFigureOut">
              <a:rPr lang="en-IE" smtClean="0"/>
              <a:t>03/09/2019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338945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13F75-95C9-4295-9450-10AA84BFF55E}" type="datetimeFigureOut">
              <a:rPr lang="en-IE" smtClean="0"/>
              <a:t>03/09/2019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386747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213F75-95C9-4295-9450-10AA84BFF55E}" type="datetimeFigureOut">
              <a:rPr lang="en-IE" smtClean="0"/>
              <a:t>03/09/2019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250810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213F75-95C9-4295-9450-10AA84BFF55E}" type="datetimeFigureOut">
              <a:rPr lang="en-IE" smtClean="0"/>
              <a:t>03/09/2019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CF98741-1C05-4734-B46C-4DFA3BDF4DE1}" type="slidenum">
              <a:rPr lang="en-IE" smtClean="0"/>
              <a:t>‹#›</a:t>
            </a:fld>
            <a:endParaRPr lang="en-IE"/>
          </a:p>
        </p:txBody>
      </p:sp>
    </p:spTree>
    <p:extLst>
      <p:ext uri="{BB962C8B-B14F-4D97-AF65-F5344CB8AC3E}">
        <p14:creationId xmlns:p14="http://schemas.microsoft.com/office/powerpoint/2010/main" val="52932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474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13F75-95C9-4295-9450-10AA84BFF55E}" type="datetimeFigureOut">
              <a:rPr lang="en-IE" smtClean="0"/>
              <a:t>03/09/2019</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8741-1C05-4734-B46C-4DFA3BDF4DE1}" type="slidenum">
              <a:rPr lang="en-IE" smtClean="0"/>
              <a:t>‹#›</a:t>
            </a:fld>
            <a:endParaRPr lang="en-IE"/>
          </a:p>
        </p:txBody>
      </p:sp>
    </p:spTree>
    <p:extLst>
      <p:ext uri="{BB962C8B-B14F-4D97-AF65-F5344CB8AC3E}">
        <p14:creationId xmlns:p14="http://schemas.microsoft.com/office/powerpoint/2010/main" val="177978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mysql.com/downloads/windows/installer/8.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solidFill>
                  <a:schemeClr val="bg1"/>
                </a:solidFill>
              </a:rPr>
              <a:t>MySQL Workbench</a:t>
            </a:r>
            <a:endParaRPr lang="en-IE" dirty="0">
              <a:solidFill>
                <a:schemeClr val="bg1"/>
              </a:solidFill>
            </a:endParaRPr>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4265913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Authentication</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245286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Accounts and Roles</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pic>
        <p:nvPicPr>
          <p:cNvPr id="5" name="Picture 4"/>
          <p:cNvPicPr>
            <a:picLocks noChangeAspect="1"/>
          </p:cNvPicPr>
          <p:nvPr/>
        </p:nvPicPr>
        <p:blipFill>
          <a:blip r:embed="rId4"/>
          <a:stretch>
            <a:fillRect/>
          </a:stretch>
        </p:blipFill>
        <p:spPr>
          <a:xfrm>
            <a:off x="3186551" y="1553369"/>
            <a:ext cx="6419850" cy="4895850"/>
          </a:xfrm>
          <a:prstGeom prst="rect">
            <a:avLst/>
          </a:prstGeom>
        </p:spPr>
      </p:pic>
    </p:spTree>
    <p:extLst>
      <p:ext uri="{BB962C8B-B14F-4D97-AF65-F5344CB8AC3E}">
        <p14:creationId xmlns:p14="http://schemas.microsoft.com/office/powerpoint/2010/main" val="384174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Windows Service</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4227063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Apply Configuration</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311920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Cluster Configuration</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280627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Connecting to our Server</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pic>
        <p:nvPicPr>
          <p:cNvPr id="7" name="Picture 6"/>
          <p:cNvPicPr>
            <a:picLocks noChangeAspect="1"/>
          </p:cNvPicPr>
          <p:nvPr/>
        </p:nvPicPr>
        <p:blipFill>
          <a:blip r:embed="rId4"/>
          <a:stretch>
            <a:fillRect/>
          </a:stretch>
        </p:blipFill>
        <p:spPr>
          <a:xfrm>
            <a:off x="3213054" y="1825625"/>
            <a:ext cx="5765890" cy="4351338"/>
          </a:xfrm>
          <a:prstGeom prst="rect">
            <a:avLst/>
          </a:prstGeom>
        </p:spPr>
      </p:pic>
    </p:spTree>
    <p:extLst>
      <p:ext uri="{BB962C8B-B14F-4D97-AF65-F5344CB8AC3E}">
        <p14:creationId xmlns:p14="http://schemas.microsoft.com/office/powerpoint/2010/main" val="17836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Tests</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354732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Complete</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110125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it Works</a:t>
            </a:r>
            <a:endParaRPr lang="en-IE" dirty="0"/>
          </a:p>
        </p:txBody>
      </p:sp>
      <p:pic>
        <p:nvPicPr>
          <p:cNvPr id="4" name="Content Placeholder 3"/>
          <p:cNvPicPr>
            <a:picLocks noGrp="1" noChangeAspect="1"/>
          </p:cNvPicPr>
          <p:nvPr>
            <p:ph idx="1"/>
          </p:nvPr>
        </p:nvPicPr>
        <p:blipFill>
          <a:blip r:embed="rId3"/>
          <a:stretch>
            <a:fillRect/>
          </a:stretch>
        </p:blipFill>
        <p:spPr>
          <a:xfrm>
            <a:off x="2614612" y="2220119"/>
            <a:ext cx="6962775" cy="3562350"/>
          </a:xfrm>
          <a:prstGeom prst="rect">
            <a:avLst/>
          </a:prstGeom>
        </p:spPr>
      </p:pic>
    </p:spTree>
    <p:extLst>
      <p:ext uri="{BB962C8B-B14F-4D97-AF65-F5344CB8AC3E}">
        <p14:creationId xmlns:p14="http://schemas.microsoft.com/office/powerpoint/2010/main" val="4270093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it Works</a:t>
            </a:r>
            <a:endParaRPr lang="en-IE" dirty="0"/>
          </a:p>
        </p:txBody>
      </p:sp>
      <p:pic>
        <p:nvPicPr>
          <p:cNvPr id="4" name="Content Placeholder 3"/>
          <p:cNvPicPr>
            <a:picLocks noGrp="1" noChangeAspect="1"/>
          </p:cNvPicPr>
          <p:nvPr>
            <p:ph idx="1"/>
          </p:nvPr>
        </p:nvPicPr>
        <p:blipFill>
          <a:blip r:embed="rId3"/>
          <a:stretch>
            <a:fillRect/>
          </a:stretch>
        </p:blipFill>
        <p:spPr>
          <a:xfrm>
            <a:off x="3069494" y="1825625"/>
            <a:ext cx="6053011" cy="4351338"/>
          </a:xfrm>
          <a:prstGeom prst="rect">
            <a:avLst/>
          </a:prstGeom>
        </p:spPr>
      </p:pic>
    </p:spTree>
    <p:extLst>
      <p:ext uri="{BB962C8B-B14F-4D97-AF65-F5344CB8AC3E}">
        <p14:creationId xmlns:p14="http://schemas.microsoft.com/office/powerpoint/2010/main" val="117989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MySQL Work Bench</a:t>
            </a:r>
            <a:endParaRPr lang="en-IE" dirty="0"/>
          </a:p>
        </p:txBody>
      </p:sp>
      <p:sp>
        <p:nvSpPr>
          <p:cNvPr id="3" name="Content Placeholder 2"/>
          <p:cNvSpPr>
            <a:spLocks noGrp="1"/>
          </p:cNvSpPr>
          <p:nvPr>
            <p:ph idx="1"/>
          </p:nvPr>
        </p:nvSpPr>
        <p:spPr/>
        <p:txBody>
          <a:bodyPr/>
          <a:lstStyle/>
          <a:p>
            <a:r>
              <a:rPr lang="en-IE" dirty="0" smtClean="0"/>
              <a:t>Visual aid</a:t>
            </a:r>
          </a:p>
          <a:p>
            <a:r>
              <a:rPr lang="en-IE" dirty="0" smtClean="0"/>
              <a:t>Development Tool</a:t>
            </a:r>
          </a:p>
          <a:p>
            <a:r>
              <a:rPr lang="en-IE" dirty="0" smtClean="0"/>
              <a:t>Server</a:t>
            </a:r>
          </a:p>
          <a:p>
            <a:r>
              <a:rPr lang="en-IE" dirty="0" smtClean="0"/>
              <a:t>Download Link: </a:t>
            </a:r>
            <a:r>
              <a:rPr lang="en-IE" dirty="0">
                <a:hlinkClick r:id="rId3"/>
              </a:rPr>
              <a:t>https://dev.mysql.com/downloads/windows/installer/8.0.html</a:t>
            </a:r>
            <a:endParaRPr lang="en-IE" dirty="0"/>
          </a:p>
        </p:txBody>
      </p:sp>
    </p:spTree>
    <p:extLst>
      <p:ext uri="{BB962C8B-B14F-4D97-AF65-F5344CB8AC3E}">
        <p14:creationId xmlns:p14="http://schemas.microsoft.com/office/powerpoint/2010/main" val="40416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it Works</a:t>
            </a:r>
            <a:endParaRPr lang="en-IE" dirty="0"/>
          </a:p>
        </p:txBody>
      </p:sp>
      <p:pic>
        <p:nvPicPr>
          <p:cNvPr id="7" name="Content Placeholder 6"/>
          <p:cNvPicPr>
            <a:picLocks noGrp="1" noChangeAspect="1"/>
          </p:cNvPicPr>
          <p:nvPr>
            <p:ph idx="1"/>
          </p:nvPr>
        </p:nvPicPr>
        <p:blipFill>
          <a:blip r:embed="rId3"/>
          <a:stretch>
            <a:fillRect/>
          </a:stretch>
        </p:blipFill>
        <p:spPr>
          <a:xfrm>
            <a:off x="2008637" y="1825625"/>
            <a:ext cx="8174725" cy="4351338"/>
          </a:xfrm>
          <a:prstGeom prst="rect">
            <a:avLst/>
          </a:prstGeom>
        </p:spPr>
      </p:pic>
    </p:spTree>
    <p:extLst>
      <p:ext uri="{BB962C8B-B14F-4D97-AF65-F5344CB8AC3E}">
        <p14:creationId xmlns:p14="http://schemas.microsoft.com/office/powerpoint/2010/main" val="1241349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MySQL Work </a:t>
            </a:r>
            <a:r>
              <a:rPr lang="en-IE" dirty="0" smtClean="0"/>
              <a:t>Bench Download</a:t>
            </a:r>
            <a:endParaRPr lang="en-I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7172" y="1825625"/>
            <a:ext cx="9337656" cy="4351338"/>
          </a:xfrm>
        </p:spPr>
      </p:pic>
    </p:spTree>
    <p:extLst>
      <p:ext uri="{BB962C8B-B14F-4D97-AF65-F5344CB8AC3E}">
        <p14:creationId xmlns:p14="http://schemas.microsoft.com/office/powerpoint/2010/main" val="1790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 </a:t>
            </a:r>
            <a:r>
              <a:rPr lang="en-IE" dirty="0"/>
              <a:t>MySQL Work </a:t>
            </a:r>
            <a:r>
              <a:rPr lang="en-IE" dirty="0" smtClean="0"/>
              <a:t>Bench Download	</a:t>
            </a:r>
            <a:endParaRPr lang="en-I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6528" y="1825625"/>
            <a:ext cx="7438943" cy="4351338"/>
          </a:xfrm>
        </p:spPr>
      </p:pic>
    </p:spTree>
    <p:extLst>
      <p:ext uri="{BB962C8B-B14F-4D97-AF65-F5344CB8AC3E}">
        <p14:creationId xmlns:p14="http://schemas.microsoft.com/office/powerpoint/2010/main" val="1051147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MySQL Work </a:t>
            </a:r>
            <a:r>
              <a:rPr lang="en-IE" dirty="0" smtClean="0"/>
              <a:t>Bench Install</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3282963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MySQL Work </a:t>
            </a:r>
            <a:r>
              <a:rPr lang="en-IE" dirty="0" smtClean="0"/>
              <a:t>Bench Install</a:t>
            </a:r>
            <a:endParaRPr lang="en-IE" dirty="0"/>
          </a:p>
        </p:txBody>
      </p:sp>
      <p:pic>
        <p:nvPicPr>
          <p:cNvPr id="4" name="Picture 3"/>
          <p:cNvPicPr>
            <a:picLocks noChangeAspect="1"/>
          </p:cNvPicPr>
          <p:nvPr/>
        </p:nvPicPr>
        <p:blipFill>
          <a:blip r:embed="rId3"/>
          <a:stretch>
            <a:fillRect/>
          </a:stretch>
        </p:blipFill>
        <p:spPr>
          <a:xfrm>
            <a:off x="3213054" y="1825625"/>
            <a:ext cx="5765892" cy="4351338"/>
          </a:xfrm>
          <a:prstGeom prst="rect">
            <a:avLst/>
          </a:prstGeom>
        </p:spPr>
      </p:pic>
    </p:spTree>
    <p:extLst>
      <p:ext uri="{BB962C8B-B14F-4D97-AF65-F5344CB8AC3E}">
        <p14:creationId xmlns:p14="http://schemas.microsoft.com/office/powerpoint/2010/main" val="2530952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MySQL Work Bench Install</a:t>
            </a:r>
          </a:p>
        </p:txBody>
      </p:sp>
      <p:pic>
        <p:nvPicPr>
          <p:cNvPr id="5" name="Picture 4"/>
          <p:cNvPicPr>
            <a:picLocks noChangeAspect="1"/>
          </p:cNvPicPr>
          <p:nvPr/>
        </p:nvPicPr>
        <p:blipFill>
          <a:blip r:embed="rId3"/>
          <a:stretch>
            <a:fillRect/>
          </a:stretch>
        </p:blipFill>
        <p:spPr>
          <a:xfrm>
            <a:off x="3176337" y="1851109"/>
            <a:ext cx="5839326" cy="4406758"/>
          </a:xfrm>
          <a:prstGeom prst="rect">
            <a:avLst/>
          </a:prstGeom>
        </p:spPr>
      </p:pic>
    </p:spTree>
    <p:extLst>
      <p:ext uri="{BB962C8B-B14F-4D97-AF65-F5344CB8AC3E}">
        <p14:creationId xmlns:p14="http://schemas.microsoft.com/office/powerpoint/2010/main" val="2322968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Server Configuration</a:t>
            </a:r>
            <a:endParaRPr lang="en-IE" dirty="0"/>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3"/>
          <a:stretch>
            <a:fillRect/>
          </a:stretch>
        </p:blipFill>
        <p:spPr>
          <a:xfrm>
            <a:off x="3213055" y="1825625"/>
            <a:ext cx="5765890" cy="4351338"/>
          </a:xfrm>
          <a:prstGeom prst="rect">
            <a:avLst/>
          </a:prstGeom>
        </p:spPr>
      </p:pic>
    </p:spTree>
    <p:extLst>
      <p:ext uri="{BB962C8B-B14F-4D97-AF65-F5344CB8AC3E}">
        <p14:creationId xmlns:p14="http://schemas.microsoft.com/office/powerpoint/2010/main" val="1354303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Server Configuration</a:t>
            </a:r>
            <a:endParaRPr lang="en-IE" dirty="0"/>
          </a:p>
        </p:txBody>
      </p:sp>
      <p:pic>
        <p:nvPicPr>
          <p:cNvPr id="4" name="Content Placeholder 3"/>
          <p:cNvPicPr>
            <a:picLocks noGrp="1" noChangeAspect="1"/>
          </p:cNvPicPr>
          <p:nvPr>
            <p:ph idx="1"/>
          </p:nvPr>
        </p:nvPicPr>
        <p:blipFill>
          <a:blip r:embed="rId3"/>
          <a:stretch>
            <a:fillRect/>
          </a:stretch>
        </p:blipFill>
        <p:spPr>
          <a:xfrm>
            <a:off x="3213055" y="1825625"/>
            <a:ext cx="5765889" cy="4351338"/>
          </a:xfrm>
          <a:prstGeom prst="rect">
            <a:avLst/>
          </a:prstGeom>
        </p:spPr>
      </p:pic>
    </p:spTree>
    <p:extLst>
      <p:ext uri="{BB962C8B-B14F-4D97-AF65-F5344CB8AC3E}">
        <p14:creationId xmlns:p14="http://schemas.microsoft.com/office/powerpoint/2010/main" val="1185134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FFFFF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B05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552</Words>
  <Application>Microsoft Office PowerPoint</Application>
  <PresentationFormat>Widescreen</PresentationFormat>
  <Paragraphs>64</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MySQL Workbench</vt:lpstr>
      <vt:lpstr>MySQL Work Bench</vt:lpstr>
      <vt:lpstr>MySQL Work Bench Download</vt:lpstr>
      <vt:lpstr> MySQL Work Bench Download </vt:lpstr>
      <vt:lpstr>MySQL Work Bench Install</vt:lpstr>
      <vt:lpstr>MySQL Work Bench Install</vt:lpstr>
      <vt:lpstr>MySQL Work Bench Install</vt:lpstr>
      <vt:lpstr>Server Configuration</vt:lpstr>
      <vt:lpstr>Server Configuration</vt:lpstr>
      <vt:lpstr>Authentication</vt:lpstr>
      <vt:lpstr>Accounts and Roles</vt:lpstr>
      <vt:lpstr>Windows Service</vt:lpstr>
      <vt:lpstr>Apply Configuration</vt:lpstr>
      <vt:lpstr>Cluster Configuration</vt:lpstr>
      <vt:lpstr>Connecting to our Server</vt:lpstr>
      <vt:lpstr>Tests</vt:lpstr>
      <vt:lpstr>Complete</vt:lpstr>
      <vt:lpstr>Ensuring it Works</vt:lpstr>
      <vt:lpstr>Ensuring it Works</vt:lpstr>
      <vt:lpstr>Ensuring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breen</dc:creator>
  <cp:lastModifiedBy>steve breen</cp:lastModifiedBy>
  <cp:revision>80</cp:revision>
  <dcterms:created xsi:type="dcterms:W3CDTF">2019-08-01T18:44:04Z</dcterms:created>
  <dcterms:modified xsi:type="dcterms:W3CDTF">2019-09-03T20:10:24Z</dcterms:modified>
</cp:coreProperties>
</file>