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1" r:id="rId5"/>
    <p:sldId id="263" r:id="rId6"/>
    <p:sldId id="266" r:id="rId7"/>
    <p:sldId id="260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ima Carrillo" initials="FC" lastIdx="1" clrIdx="0">
    <p:extLst>
      <p:ext uri="{19B8F6BF-5375-455C-9EA6-DF929625EA0E}">
        <p15:presenceInfo xmlns:p15="http://schemas.microsoft.com/office/powerpoint/2012/main" userId="51479e240ba47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1" d="100"/>
          <a:sy n="101" d="100"/>
        </p:scale>
        <p:origin x="114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6T21:17:51.157" idx="1">
    <p:pos x="7145" y="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5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4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2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B068-E179-4BE6-A6CD-83AEDF8D5CA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B068-E179-4BE6-A6CD-83AEDF8D5CA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499B-131D-4E85-A7CA-E5FF7C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6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corafischiailvento.org/2020/04/18/lemergenza-coronavirus-diventa-sempre-piu-esplosiva-negli-usa-e-mette-a-nudo-le-contraddizioni-sociali/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ensus.gov/en.html" TargetMode="External"/><Relationship Id="rId5" Type="http://schemas.openxmlformats.org/officeDocument/2006/relationships/hyperlink" Target="https://www.nytimes.com/interactive/2020/us/coronavirus-us-cases.html" TargetMode="External"/><Relationship Id="rId4" Type="http://schemas.openxmlformats.org/officeDocument/2006/relationships/hyperlink" Target="https://www.kaggle.com/joelwilson/2012-2016-presidential-elec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lose up of a flag&#10;&#10;Description automatically generated">
            <a:extLst>
              <a:ext uri="{FF2B5EF4-FFF2-40B4-BE49-F238E27FC236}">
                <a16:creationId xmlns:a16="http://schemas.microsoft.com/office/drawing/2014/main" id="{B6C3FAE7-FC5A-4630-A223-A9AAA3F0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93" b="1422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443909-8A00-492B-A854-3B91AC039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Politics of a Pandemic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CEA0D-EAEF-45CB-B533-A48358493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Team Members: Cody Tong | Daniel Rossi | Fatima Carrillo | Geoff  Farrell | Jackie Huang | William Pryor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69776F-9E5A-46FF-A53C-1CB7A70E7249}"/>
              </a:ext>
            </a:extLst>
          </p:cNvPr>
          <p:cNvSpPr txBox="1"/>
          <p:nvPr/>
        </p:nvSpPr>
        <p:spPr>
          <a:xfrm>
            <a:off x="0" y="5511359"/>
            <a:ext cx="41656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Resources: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US Count Level Election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	 	 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NY Times data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	          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US Census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E67E50-BA37-4B14-961A-BB09666DFA61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www.ancorafischiailvento.org/2020/04/18/lemergenza-coronavirus-diventa-sempre-piu-esplosiva-negli-usa-e-mette-a-nudo-le-contraddizioni-social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7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94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EEB6-C855-4F8D-AE9A-9F0D2A64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1B23-6E02-4F86-9236-800294CB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79938"/>
            <a:ext cx="5501834" cy="5190510"/>
          </a:xfrm>
          <a:noFill/>
        </p:spPr>
        <p:txBody>
          <a:bodyPr anchor="ctr">
            <a:normAutofit/>
          </a:bodyPr>
          <a:lstStyle/>
          <a:p>
            <a:r>
              <a:rPr lang="en-US" sz="2200" dirty="0"/>
              <a:t> What influence does the major political party  have on the outbreak of </a:t>
            </a:r>
            <a:r>
              <a:rPr lang="en-US" sz="2200" dirty="0" err="1"/>
              <a:t>Covid</a:t>
            </a:r>
            <a:r>
              <a:rPr lang="en-US" sz="2200" dirty="0"/>
              <a:t> 19?</a:t>
            </a:r>
          </a:p>
          <a:p>
            <a:r>
              <a:rPr lang="en-US" sz="2200" dirty="0"/>
              <a:t>Is there a direct correlation between pollical parties and </a:t>
            </a:r>
            <a:r>
              <a:rPr lang="en-US" sz="2200" dirty="0" err="1"/>
              <a:t>covid</a:t>
            </a:r>
            <a:r>
              <a:rPr lang="en-US" sz="2200" dirty="0"/>
              <a:t> cases by state?</a:t>
            </a:r>
          </a:p>
          <a:p>
            <a:r>
              <a:rPr lang="en-US" sz="2200" dirty="0"/>
              <a:t>Why does the analysis trend more heavily on one side?</a:t>
            </a:r>
          </a:p>
          <a:p>
            <a:r>
              <a:rPr lang="en-US" sz="2200" dirty="0"/>
              <a:t>What is the use case of this data?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16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39AE51-3AC0-40D4-8A5D-D077A19BE9E3}"/>
              </a:ext>
            </a:extLst>
          </p:cNvPr>
          <p:cNvSpPr txBox="1"/>
          <p:nvPr/>
        </p:nvSpPr>
        <p:spPr>
          <a:xfrm>
            <a:off x="691662" y="586154"/>
            <a:ext cx="100466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We utilized three different sources and combined them to do our analysis</a:t>
            </a:r>
          </a:p>
          <a:p>
            <a:endParaRPr lang="en-US" dirty="0"/>
          </a:p>
          <a:p>
            <a:r>
              <a:rPr lang="en-US" dirty="0"/>
              <a:t>Resources: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NY Times article dated 10 “</a:t>
            </a:r>
            <a:r>
              <a:rPr lang="en-US" dirty="0" err="1"/>
              <a:t>Covid</a:t>
            </a:r>
            <a:r>
              <a:rPr lang="en-US" dirty="0"/>
              <a:t> in the U.S. : Latest Map and Case Count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Kaggle for the 2016 Presidential Elections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US Census 2019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We utilized several csv files for each resource and combined them by state and county.</a:t>
            </a:r>
          </a:p>
          <a:p>
            <a:r>
              <a:rPr lang="en-US" dirty="0"/>
              <a:t>On the NY Times files we utilized the death data, positive / negative total by state</a:t>
            </a:r>
          </a:p>
          <a:p>
            <a:r>
              <a:rPr lang="en-US" dirty="0"/>
              <a:t>For the </a:t>
            </a:r>
            <a:r>
              <a:rPr lang="en-US" dirty="0" err="1"/>
              <a:t>Kaggel</a:t>
            </a:r>
            <a:r>
              <a:rPr lang="en-US" dirty="0"/>
              <a:t> 2016 Presidential data we used 2016 which was broken down by state and county for those who voted Republican and Democratic</a:t>
            </a:r>
          </a:p>
          <a:p>
            <a:r>
              <a:rPr lang="en-US" dirty="0"/>
              <a:t>The US Census 2019 population estimates</a:t>
            </a:r>
          </a:p>
          <a:p>
            <a:endParaRPr lang="en-US" dirty="0"/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5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F1A185-36D6-4F27-BE49-D36913ED0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67601"/>
            <a:ext cx="10905066" cy="21810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4DBF9-4E0E-43D9-AB71-8064938E734F}"/>
              </a:ext>
            </a:extLst>
          </p:cNvPr>
          <p:cNvSpPr txBox="1"/>
          <p:nvPr/>
        </p:nvSpPr>
        <p:spPr>
          <a:xfrm>
            <a:off x="814754" y="281354"/>
            <a:ext cx="1056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Combining the </a:t>
            </a:r>
            <a:r>
              <a:rPr lang="en-US" dirty="0" err="1"/>
              <a:t>Covid</a:t>
            </a:r>
            <a:r>
              <a:rPr lang="en-US" dirty="0"/>
              <a:t> data portion using our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1ADC2-4639-4E5B-AE17-8F3097281503}"/>
              </a:ext>
            </a:extLst>
          </p:cNvPr>
          <p:cNvSpPr txBox="1"/>
          <p:nvPr/>
        </p:nvSpPr>
        <p:spPr>
          <a:xfrm>
            <a:off x="643467" y="3200400"/>
            <a:ext cx="109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Refined  data with a cumulative count of the coronavirus cases in the United States and county level.   </a:t>
            </a:r>
          </a:p>
        </p:txBody>
      </p:sp>
    </p:spTree>
    <p:extLst>
      <p:ext uri="{BB962C8B-B14F-4D97-AF65-F5344CB8AC3E}">
        <p14:creationId xmlns:p14="http://schemas.microsoft.com/office/powerpoint/2010/main" val="422690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F0CB485-5D1D-4D1E-81C1-24F0B0023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" y="1887484"/>
            <a:ext cx="1030748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8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3FD240-3D9B-433B-AD95-FE07BCCA6DAC}"/>
              </a:ext>
            </a:extLst>
          </p:cNvPr>
          <p:cNvSpPr txBox="1"/>
          <p:nvPr/>
        </p:nvSpPr>
        <p:spPr>
          <a:xfrm>
            <a:off x="485775" y="323850"/>
            <a:ext cx="1121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Combining the State / country election 2016 data and the US Census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9639B7B-5EAF-4524-B470-17FE700D8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9" y="1138343"/>
            <a:ext cx="8954221" cy="54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4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AB6083A-05E4-4F39-89CE-77C6339C9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"/>
          <a:stretch/>
        </p:blipFill>
        <p:spPr>
          <a:xfrm>
            <a:off x="1218519" y="1723292"/>
            <a:ext cx="9754961" cy="348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9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16CD446-4B3B-4C92-8F73-54E4F758C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/>
          <a:stretch/>
        </p:blipFill>
        <p:spPr>
          <a:xfrm>
            <a:off x="1781974" y="847235"/>
            <a:ext cx="8876502" cy="5639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6E7714-570A-4AF5-903E-354CB7D9300D}"/>
              </a:ext>
            </a:extLst>
          </p:cNvPr>
          <p:cNvSpPr txBox="1"/>
          <p:nvPr/>
        </p:nvSpPr>
        <p:spPr>
          <a:xfrm>
            <a:off x="1781974" y="211015"/>
            <a:ext cx="88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for graph</a:t>
            </a:r>
          </a:p>
        </p:txBody>
      </p:sp>
    </p:spTree>
    <p:extLst>
      <p:ext uri="{BB962C8B-B14F-4D97-AF65-F5344CB8AC3E}">
        <p14:creationId xmlns:p14="http://schemas.microsoft.com/office/powerpoint/2010/main" val="412019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49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248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Politics of a Pandemic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 of a Pandemic</dc:title>
  <dc:creator>Fatima Carrillo</dc:creator>
  <cp:lastModifiedBy>Fatima Carrillo</cp:lastModifiedBy>
  <cp:revision>9</cp:revision>
  <dcterms:created xsi:type="dcterms:W3CDTF">2020-10-27T13:09:34Z</dcterms:created>
  <dcterms:modified xsi:type="dcterms:W3CDTF">2020-10-28T01:07:39Z</dcterms:modified>
</cp:coreProperties>
</file>