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60309" cy="1069213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viewProps" Target="viewProps.xml"/><Relationship Id="rId5" Type="http://schemas.openxmlformats.org/officeDocument/2006/relationships/tableStyles" Target="tableStyles.xml"/><Relationship Id="rId4" Type="http://schemas.openxmlformats.org/officeDocument/2006/relationships/presProps" Target="presProp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box 1"/>
          <p:cNvSpPr/>
          <p:nvPr/>
        </p:nvSpPr>
        <p:spPr>
          <a:xfrm>
            <a:off x="1131229" y="958570"/>
            <a:ext cx="5298440" cy="27603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986" algn="l" rtl="0" eaLnBrk="0">
              <a:lnSpc>
                <a:spcPts val="2213"/>
              </a:lnSpc>
              <a:tabLst/>
            </a:pPr>
            <a:r>
              <a:rPr sz="1500" b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Test</a:t>
            </a:r>
            <a:r>
              <a:rPr sz="1500" spc="4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b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Document</a:t>
            </a:r>
            <a:endParaRPr lang="Calibri" altLang="Calibri" sz="1500" dirty="0"/>
          </a:p>
          <a:p>
            <a:pPr marL="24083" algn="l" rtl="0" eaLnBrk="0">
              <a:lnSpc>
                <a:spcPts val="2993"/>
              </a:lnSpc>
              <a:tabLst/>
            </a:pPr>
            <a:r>
              <a:rPr sz="1400" b="1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Introd</a:t>
            </a:r>
            <a:r>
              <a:rPr sz="1400" b="1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</a:t>
            </a:r>
            <a:r>
              <a:rPr sz="1400" b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ction</a:t>
            </a:r>
            <a:endParaRPr lang="Calibri" altLang="Calibri" sz="1400" dirty="0"/>
          </a:p>
          <a:p>
            <a:pPr marL="13894" indent="-1194" algn="l" rtl="0" eaLnBrk="0">
              <a:lnSpc>
                <a:spcPct val="131000"/>
              </a:lnSpc>
              <a:spcBef>
                <a:spcPts val="522"/>
              </a:spcBef>
              <a:tabLst/>
            </a:pP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This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test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document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created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validate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efficiency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accuracy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OpenAI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powered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translator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It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consists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both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text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table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content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For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sake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thoroughness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will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include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additional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another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table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how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well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system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can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handle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increased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complexity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lang="Calibri" altLang="Calibri" sz="1000" dirty="0"/>
          </a:p>
          <a:p>
            <a:pPr algn="l" rtl="0" eaLnBrk="0">
              <a:lnSpc>
                <a:spcPct val="146000"/>
              </a:lnSpc>
              <a:tabLst/>
            </a:pPr>
            <a:endParaRPr lang="Arial" altLang="Arial" sz="1000" dirty="0"/>
          </a:p>
          <a:p>
            <a:pPr marL="18729" algn="l" rtl="0" eaLnBrk="0">
              <a:lnSpc>
                <a:spcPts val="1950"/>
              </a:lnSpc>
              <a:spcBef>
                <a:spcPts val="420"/>
              </a:spcBef>
              <a:tabLst/>
            </a:pPr>
            <a:r>
              <a:rPr sz="1400" b="1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Object</a:t>
            </a:r>
            <a:r>
              <a:rPr sz="1400" b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ive</a:t>
            </a:r>
            <a:endParaRPr lang="Calibri" altLang="Calibri" sz="14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400" dirty="0"/>
          </a:p>
          <a:p>
            <a:pPr marL="13894" indent="4246" algn="l" rtl="0" eaLnBrk="0">
              <a:lnSpc>
                <a:spcPct val="134000"/>
              </a:lnSpc>
              <a:spcBef>
                <a:spcPts val="2"/>
              </a:spcBef>
              <a:tabLst/>
            </a:pP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Our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main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aim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creating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this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document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rigorously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test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capabilities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AI-driven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translation</a:t>
            </a:r>
            <a:r>
              <a:rPr sz="100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tools</a:t>
            </a:r>
            <a:r>
              <a:rPr sz="100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00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especially</a:t>
            </a:r>
            <a:r>
              <a:rPr sz="100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when</a:t>
            </a:r>
            <a:r>
              <a:rPr sz="100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handling</a:t>
            </a:r>
            <a:r>
              <a:rPr sz="100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different</a:t>
            </a:r>
            <a:r>
              <a:rPr sz="100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100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formats</a:t>
            </a:r>
            <a:r>
              <a:rPr sz="100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00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</a:t>
            </a:r>
            <a:r>
              <a:rPr sz="100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are</a:t>
            </a:r>
            <a:r>
              <a:rPr sz="100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particularly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interested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seeing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how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tool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manages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with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textual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descriptions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tabular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more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intricate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content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lang="Calibri" altLang="Calibri" sz="1000" dirty="0"/>
          </a:p>
        </p:txBody>
      </p:sp>
      <p:sp>
        <p:nvSpPr>
          <p:cNvPr id="2" name="textbox 2"/>
          <p:cNvSpPr/>
          <p:nvPr/>
        </p:nvSpPr>
        <p:spPr>
          <a:xfrm>
            <a:off x="1132423" y="5365140"/>
            <a:ext cx="5297804" cy="132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7535" algn="l" rtl="0" eaLnBrk="0">
              <a:lnSpc>
                <a:spcPts val="1950"/>
              </a:lnSpc>
              <a:tabLst/>
            </a:pPr>
            <a:r>
              <a:rPr sz="1400" b="1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Observat</a:t>
            </a:r>
            <a:r>
              <a:rPr sz="1400" b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ions</a:t>
            </a:r>
            <a:endParaRPr lang="Calibri" altLang="Calibri" sz="1400" dirty="0"/>
          </a:p>
          <a:p>
            <a:pPr marL="12700" indent="9024" algn="l" rtl="0" eaLnBrk="0">
              <a:lnSpc>
                <a:spcPct val="131000"/>
              </a:lnSpc>
              <a:spcBef>
                <a:spcPts val="522"/>
              </a:spcBef>
              <a:tabLst/>
            </a:pP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Based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on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Table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1,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see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diverse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range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professions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spanning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from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engineering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medicine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education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It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gives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idea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about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versatility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our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sample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represents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cross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section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professional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landscape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lang="Calibri" altLang="Calibri" sz="1000" dirty="0"/>
          </a:p>
          <a:p>
            <a:pPr algn="l" rtl="0" eaLnBrk="0">
              <a:lnSpc>
                <a:spcPct val="11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6000"/>
              </a:lnSpc>
              <a:tabLst/>
            </a:pPr>
            <a:endParaRPr lang="Arial" altLang="Arial" sz="200" dirty="0"/>
          </a:p>
          <a:p>
            <a:pPr marL="21193" algn="l" rtl="0" eaLnBrk="0">
              <a:lnSpc>
                <a:spcPts val="1359"/>
              </a:lnSpc>
              <a:spcBef>
                <a:spcPts val="1"/>
              </a:spcBef>
              <a:tabLst/>
            </a:pPr>
            <a:r>
              <a:rPr sz="1000" i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Table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2: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i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Extra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i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table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i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i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test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i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table</a:t>
            </a:r>
            <a:endParaRPr lang="Calibri" altLang="Calibri" sz="1000" dirty="0"/>
          </a:p>
        </p:txBody>
      </p:sp>
      <p:sp>
        <p:nvSpPr>
          <p:cNvPr id="3" name="textbox 3"/>
          <p:cNvSpPr/>
          <p:nvPr/>
        </p:nvSpPr>
        <p:spPr>
          <a:xfrm>
            <a:off x="1131229" y="7972704"/>
            <a:ext cx="5298440" cy="11588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24083" algn="l" rtl="0" eaLnBrk="0">
              <a:lnSpc>
                <a:spcPts val="1950"/>
              </a:lnSpc>
              <a:tabLst/>
            </a:pPr>
            <a:r>
              <a:rPr sz="1400" b="1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Discussion</a:t>
            </a:r>
            <a:endParaRPr lang="Calibri" altLang="Calibri" sz="14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400" dirty="0"/>
          </a:p>
          <a:p>
            <a:pPr marL="13894" indent="-1194" algn="l" rtl="0" eaLnBrk="0">
              <a:lnSpc>
                <a:spcPct val="135000"/>
              </a:lnSpc>
              <a:spcBef>
                <a:spcPts val="4"/>
              </a:spcBef>
              <a:tabLst/>
            </a:pP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addition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Table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allows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us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test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system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capacity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differentiate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between</a:t>
            </a:r>
            <a:r>
              <a:rPr sz="100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multiple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tables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single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document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Each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table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while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similar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structure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contains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distinct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It</a:t>
            </a:r>
            <a:r>
              <a:rPr sz="100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will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be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interesting</a:t>
            </a:r>
            <a:r>
              <a:rPr sz="100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00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note</a:t>
            </a:r>
            <a:r>
              <a:rPr sz="100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if</a:t>
            </a:r>
            <a:r>
              <a:rPr sz="100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00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translation</a:t>
            </a:r>
            <a:r>
              <a:rPr sz="100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tool</a:t>
            </a:r>
            <a:r>
              <a:rPr sz="100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can</a:t>
            </a:r>
            <a:r>
              <a:rPr sz="100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maintain</a:t>
            </a:r>
            <a:r>
              <a:rPr sz="100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this</a:t>
            </a:r>
            <a:r>
              <a:rPr sz="100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distinction</a:t>
            </a:r>
            <a:r>
              <a:rPr sz="100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without</a:t>
            </a:r>
            <a:r>
              <a:rPr sz="100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any</a:t>
            </a:r>
            <a:r>
              <a:rPr sz="100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overlaps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or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misinterpretations</a:t>
            </a:r>
            <a:r>
              <a:rPr sz="1000" spc="3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lang="Calibri" altLang="Calibri" sz="1000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071372" y="4084319"/>
          <a:ext cx="5417185" cy="823595"/>
        </p:xfrm>
        <a:graphic>
          <a:graphicData uri="http://schemas.openxmlformats.org/drawingml/2006/table">
            <a:tbl>
              <a:tblPr/>
              <a:tblGrid>
                <a:gridCol w="1805939"/>
                <a:gridCol w="1804035"/>
                <a:gridCol w="1807210"/>
              </a:tblGrid>
              <a:tr h="20764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76936" algn="l" rtl="0" eaLnBrk="0">
                        <a:lnSpc>
                          <a:spcPct val="76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000" i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Nam</a:t>
                      </a:r>
                      <a:r>
                        <a:rPr sz="1000" i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e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65249" algn="l" rtl="0" eaLnBrk="0">
                        <a:lnSpc>
                          <a:spcPct val="77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000" i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Ag</a:t>
                      </a:r>
                      <a:r>
                        <a:rPr sz="1000" i="1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e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74269" algn="l" rtl="0" eaLnBrk="0">
                        <a:lnSpc>
                          <a:spcPts val="1359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000" i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Profess</a:t>
                      </a:r>
                      <a:r>
                        <a:rPr sz="1000" i="1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i</a:t>
                      </a:r>
                      <a:r>
                        <a:rPr sz="1000" i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on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46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78117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7115" algn="l" rtl="0" eaLnBrk="0">
                        <a:lnSpc>
                          <a:spcPts val="1359"/>
                        </a:lnSpc>
                        <a:tabLst/>
                      </a:pPr>
                      <a:r>
                        <a:rPr sz="1000" i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Joh</a:t>
                      </a:r>
                      <a:r>
                        <a:rPr sz="1000" i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70690" algn="l" rtl="0" eaLnBrk="0">
                        <a:lnSpc>
                          <a:spcPct val="7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000" i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r>
                        <a:rPr sz="1000" i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78117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74667" algn="l" rtl="0" eaLnBrk="0">
                        <a:lnSpc>
                          <a:spcPts val="1359"/>
                        </a:lnSpc>
                        <a:tabLst/>
                      </a:pPr>
                      <a:r>
                        <a:rPr sz="1000" i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Enginee</a:t>
                      </a:r>
                      <a:r>
                        <a:rPr sz="1000" i="1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68310" algn="l" rtl="0" eaLnBrk="0">
                        <a:lnSpc>
                          <a:spcPct val="76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000" i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Ann</a:t>
                      </a:r>
                      <a:r>
                        <a:rPr sz="1000" i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70823" algn="l" rtl="0" eaLnBrk="0">
                        <a:lnSpc>
                          <a:spcPct val="77000"/>
                        </a:lnSpc>
                        <a:tabLst/>
                      </a:pPr>
                      <a:r>
                        <a:rPr sz="1000" i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r>
                        <a:rPr sz="1000" i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76533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74667" algn="l" rtl="0" eaLnBrk="0">
                        <a:lnSpc>
                          <a:spcPts val="1359"/>
                        </a:lnSpc>
                        <a:tabLst/>
                      </a:pPr>
                      <a:r>
                        <a:rPr sz="1000" i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Docto</a:t>
                      </a:r>
                      <a:r>
                        <a:rPr sz="1000" i="1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74867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77069" algn="l" rtl="0" eaLnBrk="0">
                        <a:lnSpc>
                          <a:spcPts val="1359"/>
                        </a:lnSpc>
                        <a:tabLst/>
                      </a:pPr>
                      <a:r>
                        <a:rPr sz="1000" i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Br</a:t>
                      </a:r>
                      <a:r>
                        <a:rPr sz="1000" i="1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i</a:t>
                      </a:r>
                      <a:r>
                        <a:rPr sz="1000" i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an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2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70690" algn="l" rtl="0" eaLnBrk="0">
                        <a:lnSpc>
                          <a:spcPct val="77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000" i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r>
                        <a:rPr sz="1000" i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74867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79578" algn="l" rtl="0" eaLnBrk="0">
                        <a:lnSpc>
                          <a:spcPts val="1359"/>
                        </a:lnSpc>
                        <a:tabLst/>
                      </a:pPr>
                      <a:r>
                        <a:rPr sz="1000" i="1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Te</a:t>
                      </a:r>
                      <a:r>
                        <a:rPr sz="1000" i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acher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1071372" y="6691629"/>
          <a:ext cx="5417185" cy="823595"/>
        </p:xfrm>
        <a:graphic>
          <a:graphicData uri="http://schemas.openxmlformats.org/drawingml/2006/table">
            <a:tbl>
              <a:tblPr/>
              <a:tblGrid>
                <a:gridCol w="1805939"/>
                <a:gridCol w="1804035"/>
                <a:gridCol w="1807210"/>
              </a:tblGrid>
              <a:tr h="20764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76936" algn="l" rtl="0" eaLnBrk="0">
                        <a:lnSpc>
                          <a:spcPct val="76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000" i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Nam</a:t>
                      </a:r>
                      <a:r>
                        <a:rPr sz="1000" i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e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65249" algn="l" rtl="0" eaLnBrk="0">
                        <a:lnSpc>
                          <a:spcPct val="77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000" i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Ag</a:t>
                      </a:r>
                      <a:r>
                        <a:rPr sz="1000" i="1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e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74269" algn="l" rtl="0" eaLnBrk="0">
                        <a:lnSpc>
                          <a:spcPts val="1359"/>
                        </a:lnSpc>
                        <a:tabLst/>
                      </a:pPr>
                      <a:r>
                        <a:rPr sz="1000" i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Profess</a:t>
                      </a:r>
                      <a:r>
                        <a:rPr sz="1000" i="1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i</a:t>
                      </a:r>
                      <a:r>
                        <a:rPr sz="1000" i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on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46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79872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82245" algn="l" rtl="0" eaLnBrk="0">
                        <a:lnSpc>
                          <a:spcPts val="1359"/>
                        </a:lnSpc>
                        <a:tabLst/>
                      </a:pPr>
                      <a:r>
                        <a:rPr sz="1000" i="1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Tes</a:t>
                      </a:r>
                      <a:r>
                        <a:rPr sz="1000" i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r>
                        <a:rPr sz="10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000" i="1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70690" algn="l" rtl="0" eaLnBrk="0">
                        <a:lnSpc>
                          <a:spcPct val="7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000" i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r>
                        <a:rPr sz="1000" i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79872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74667" algn="l" rtl="0" eaLnBrk="0">
                        <a:lnSpc>
                          <a:spcPts val="1359"/>
                        </a:lnSpc>
                        <a:tabLst/>
                      </a:pPr>
                      <a:r>
                        <a:rPr sz="1000" i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Enginee</a:t>
                      </a:r>
                      <a:r>
                        <a:rPr sz="1000" i="1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78115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82245" algn="l" rtl="0" eaLnBrk="0">
                        <a:lnSpc>
                          <a:spcPts val="1359"/>
                        </a:lnSpc>
                        <a:tabLst/>
                      </a:pPr>
                      <a:r>
                        <a:rPr sz="1000" i="1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r>
                        <a:rPr sz="1000" i="1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e</a:t>
                      </a:r>
                      <a:r>
                        <a:rPr sz="1000" i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st</a:t>
                      </a:r>
                      <a:r>
                        <a:rPr sz="10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000" i="1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70823" algn="l" rtl="0" eaLnBrk="0">
                        <a:lnSpc>
                          <a:spcPct val="7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000" i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r>
                        <a:rPr sz="1000" i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78115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74667" algn="l" rtl="0" eaLnBrk="0">
                        <a:lnSpc>
                          <a:spcPts val="1359"/>
                        </a:lnSpc>
                        <a:tabLst/>
                      </a:pPr>
                      <a:r>
                        <a:rPr sz="1000" i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Docto</a:t>
                      </a:r>
                      <a:r>
                        <a:rPr sz="1000" i="1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76535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82245" algn="l" rtl="0" eaLnBrk="0">
                        <a:lnSpc>
                          <a:spcPts val="1359"/>
                        </a:lnSpc>
                        <a:tabLst/>
                      </a:pPr>
                      <a:r>
                        <a:rPr sz="1000" i="1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r>
                        <a:rPr sz="1000" i="1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e</a:t>
                      </a:r>
                      <a:r>
                        <a:rPr sz="1000" i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st</a:t>
                      </a:r>
                      <a:r>
                        <a:rPr sz="10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000" i="1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70690" algn="l" rtl="0" eaLnBrk="0">
                        <a:lnSpc>
                          <a:spcPct val="77000"/>
                        </a:lnSpc>
                        <a:tabLst/>
                      </a:pPr>
                      <a:r>
                        <a:rPr sz="1000" i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r>
                        <a:rPr sz="1000" i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76535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79578" algn="l" rtl="0" eaLnBrk="0">
                        <a:lnSpc>
                          <a:spcPts val="1359"/>
                        </a:lnSpc>
                        <a:tabLst/>
                      </a:pPr>
                      <a:r>
                        <a:rPr sz="1000" i="1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Te</a:t>
                      </a:r>
                      <a:r>
                        <a:rPr sz="1000" i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acher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6"/>
          <p:cNvSpPr/>
          <p:nvPr/>
        </p:nvSpPr>
        <p:spPr>
          <a:xfrm>
            <a:off x="1140917" y="3882749"/>
            <a:ext cx="1153160" cy="1981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359"/>
              </a:lnSpc>
              <a:tabLst/>
            </a:pPr>
            <a:r>
              <a:rPr sz="1000" i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Table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i="1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1: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i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Sample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i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endParaRPr lang="Calibri" altLang="Calibri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/>
          <p:nvPr/>
        </p:nvSpPr>
        <p:spPr>
          <a:xfrm>
            <a:off x="1131229" y="1044897"/>
            <a:ext cx="5299075" cy="14509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243"/>
              </a:lnSpc>
              <a:tabLst/>
            </a:pPr>
            <a:endParaRPr lang="Arial" altLang="Arial" sz="100" dirty="0"/>
          </a:p>
          <a:p>
            <a:pPr marL="17302" algn="l" rtl="0" eaLnBrk="0">
              <a:lnSpc>
                <a:spcPct val="75000"/>
              </a:lnSpc>
              <a:tabLst/>
            </a:pPr>
            <a:r>
              <a:rPr sz="1400" b="1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Sum</a:t>
            </a:r>
            <a:r>
              <a:rPr sz="1400" b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mary</a:t>
            </a:r>
            <a:endParaRPr lang="Calibri" altLang="Calibri" sz="1400" dirty="0"/>
          </a:p>
          <a:p>
            <a:pPr marL="13894" indent="-1194" algn="l" rtl="0" eaLnBrk="0">
              <a:lnSpc>
                <a:spcPct val="134000"/>
              </a:lnSpc>
              <a:spcBef>
                <a:spcPts val="690"/>
              </a:spcBef>
              <a:tabLst/>
            </a:pP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tables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provided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offer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snapshot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sample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which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includes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names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ages,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professions</a:t>
            </a:r>
            <a:r>
              <a:rPr sz="10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10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multiple</a:t>
            </a:r>
            <a:r>
              <a:rPr sz="10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individuals</a:t>
            </a:r>
            <a:r>
              <a:rPr sz="10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0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0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overarching</a:t>
            </a:r>
            <a:r>
              <a:rPr sz="10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objective</a:t>
            </a:r>
            <a:r>
              <a:rPr sz="10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10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this</a:t>
            </a:r>
            <a:r>
              <a:rPr sz="10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test</a:t>
            </a:r>
            <a:r>
              <a:rPr sz="10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</a:t>
            </a:r>
            <a:r>
              <a:rPr sz="10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0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ensure</a:t>
            </a:r>
            <a:r>
              <a:rPr sz="10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that</a:t>
            </a:r>
            <a:r>
              <a:rPr sz="100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both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textual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tabular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information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translated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accurately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preserving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format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structure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100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integrity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100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lang="Calibri" altLang="Calibri" sz="10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200" dirty="0"/>
          </a:p>
          <a:p>
            <a:pPr algn="l" rtl="0" eaLnBrk="0">
              <a:lnSpc>
                <a:spcPct val="6697"/>
              </a:lnSpc>
              <a:tabLst/>
            </a:pPr>
            <a:endParaRPr lang="Arial" altLang="Arial" sz="100" dirty="0"/>
          </a:p>
          <a:p>
            <a:pPr marL="22388" algn="l" rtl="0" eaLnBrk="0">
              <a:lnSpc>
                <a:spcPts val="1359"/>
              </a:lnSpc>
              <a:tabLst/>
            </a:pPr>
            <a:r>
              <a:rPr sz="1000" i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Table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i="1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3: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i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i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small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i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table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i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i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test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i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table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i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size</a:t>
            </a:r>
            <a:endParaRPr lang="Calibri" altLang="Calibri" sz="1000" dirty="0"/>
          </a:p>
        </p:txBody>
      </p:sp>
      <p:sp>
        <p:nvSpPr>
          <p:cNvPr id="8" name="textbox 8"/>
          <p:cNvSpPr/>
          <p:nvPr/>
        </p:nvSpPr>
        <p:spPr>
          <a:xfrm>
            <a:off x="1133750" y="4542180"/>
            <a:ext cx="5297170" cy="9385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21561" algn="l" rtl="0" eaLnBrk="0">
              <a:lnSpc>
                <a:spcPts val="1950"/>
              </a:lnSpc>
              <a:tabLst/>
            </a:pPr>
            <a:r>
              <a:rPr sz="1400" b="1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Future</a:t>
            </a:r>
            <a:r>
              <a:rPr sz="1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b="1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Recommend</a:t>
            </a:r>
            <a:r>
              <a:rPr sz="1400" b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ations</a:t>
            </a:r>
            <a:endParaRPr lang="Calibri" altLang="Calibri" sz="14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400" dirty="0"/>
          </a:p>
          <a:p>
            <a:pPr marL="12700" indent="7697" algn="l" rtl="0" eaLnBrk="0">
              <a:lnSpc>
                <a:spcPct val="131000"/>
              </a:lnSpc>
              <a:spcBef>
                <a:spcPts val="4"/>
              </a:spcBef>
              <a:tabLst/>
            </a:pP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For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subsequent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tests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it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might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be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useful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incorporate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different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kinds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formats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such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as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graphs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images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with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embedded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text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more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complex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tables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This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would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provide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comprehensive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assessment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translation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tool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versatility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robustness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lang="Calibri" altLang="Calibri" sz="10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2632201" y="2882265"/>
          <a:ext cx="2315844" cy="1397634"/>
        </p:xfrm>
        <a:graphic>
          <a:graphicData uri="http://schemas.openxmlformats.org/drawingml/2006/table">
            <a:tbl>
              <a:tblPr/>
              <a:tblGrid>
                <a:gridCol w="762000"/>
                <a:gridCol w="759459"/>
                <a:gridCol w="794384"/>
              </a:tblGrid>
              <a:tr h="40512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86877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80531" algn="l" rtl="0" eaLnBrk="0">
                        <a:lnSpc>
                          <a:spcPts val="1450"/>
                        </a:lnSpc>
                        <a:tabLst/>
                      </a:pPr>
                      <a:r>
                        <a:rPr sz="10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Loca</a:t>
                      </a:r>
                      <a:r>
                        <a:rPr sz="10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tion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86877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77483" algn="l" rtl="0" eaLnBrk="0">
                        <a:lnSpc>
                          <a:spcPts val="1450"/>
                        </a:lnSpc>
                        <a:tabLst/>
                      </a:pPr>
                      <a:r>
                        <a:rPr sz="1000" b="1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Devic</a:t>
                      </a:r>
                      <a:r>
                        <a:rPr sz="10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e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86877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72993" algn="l" rtl="0" eaLnBrk="0">
                        <a:lnSpc>
                          <a:spcPts val="1450"/>
                        </a:lnSpc>
                        <a:tabLst/>
                      </a:pPr>
                      <a:r>
                        <a:rPr sz="10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Operat</a:t>
                      </a:r>
                      <a:r>
                        <a:rPr sz="10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ing</a:t>
                      </a:r>
                      <a:endParaRPr lang="Calibri" altLang="Calibri" sz="1000" dirty="0"/>
                    </a:p>
                    <a:p>
                      <a:pPr marL="71932" algn="l" rtl="0" eaLnBrk="0">
                        <a:lnSpc>
                          <a:spcPts val="1560"/>
                        </a:lnSpc>
                        <a:tabLst/>
                      </a:pPr>
                      <a:r>
                        <a:rPr sz="10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Sys</a:t>
                      </a:r>
                      <a:r>
                        <a:rPr sz="1000" b="1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r>
                        <a:rPr sz="10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em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79867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82522" algn="l" rtl="0" eaLnBrk="0">
                        <a:lnSpc>
                          <a:spcPts val="1398"/>
                        </a:lnSpc>
                        <a:tabLst/>
                      </a:pPr>
                      <a:r>
                        <a:rPr sz="10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Beij</a:t>
                      </a:r>
                      <a:r>
                        <a:rPr sz="10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ing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79867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76952" algn="l" rtl="0" eaLnBrk="0">
                        <a:lnSpc>
                          <a:spcPts val="1398"/>
                        </a:lnSpc>
                        <a:tabLst/>
                      </a:pPr>
                      <a:r>
                        <a:rPr sz="10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iPh</a:t>
                      </a:r>
                      <a:r>
                        <a:rPr sz="10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one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78966" algn="l" rtl="0" eaLnBrk="0">
                        <a:lnSpc>
                          <a:spcPct val="7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0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IOS</a:t>
                      </a:r>
                      <a:r>
                        <a:rPr sz="10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0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r>
                        <a:rPr sz="10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80696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76019" algn="l" rtl="0" eaLnBrk="0">
                        <a:lnSpc>
                          <a:spcPts val="1398"/>
                        </a:lnSpc>
                        <a:tabLst/>
                      </a:pPr>
                      <a:r>
                        <a:rPr sz="10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Shangh</a:t>
                      </a:r>
                      <a:r>
                        <a:rPr sz="10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r>
                        <a:rPr sz="10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i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72971" algn="l" rtl="0" eaLnBrk="0">
                        <a:lnSpc>
                          <a:spcPct val="77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0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Sams</a:t>
                      </a:r>
                      <a:r>
                        <a:rPr sz="10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u</a:t>
                      </a:r>
                      <a:r>
                        <a:rPr sz="10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ng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80696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70074" algn="l" rtl="0" eaLnBrk="0">
                        <a:lnSpc>
                          <a:spcPts val="1398"/>
                        </a:lnSpc>
                        <a:tabLst/>
                      </a:pPr>
                      <a:r>
                        <a:rPr sz="10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Android</a:t>
                      </a:r>
                      <a:r>
                        <a:rPr sz="10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0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r>
                        <a:rPr sz="10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7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79862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82522" algn="l" rtl="0" eaLnBrk="0">
                        <a:lnSpc>
                          <a:spcPts val="1398"/>
                        </a:lnSpc>
                        <a:tabLst/>
                      </a:pPr>
                      <a:r>
                        <a:rPr sz="10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New</a:t>
                      </a:r>
                      <a:r>
                        <a:rPr sz="10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0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Youk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79862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79474" algn="l" rtl="0" eaLnBrk="0">
                        <a:lnSpc>
                          <a:spcPts val="1398"/>
                        </a:lnSpc>
                        <a:tabLst/>
                      </a:pPr>
                      <a:r>
                        <a:rPr sz="10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MacB</a:t>
                      </a:r>
                      <a:r>
                        <a:rPr sz="10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o</a:t>
                      </a:r>
                      <a:r>
                        <a:rPr sz="10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ok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77771" algn="l" rtl="0" eaLnBrk="0">
                        <a:lnSpc>
                          <a:spcPct val="7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0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mac</a:t>
                      </a:r>
                      <a:r>
                        <a:rPr sz="10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OS</a:t>
                      </a:r>
                      <a:endParaRPr lang="Calibri" altLang="Calibri" sz="1000" dirty="0"/>
                    </a:p>
                    <a:p>
                      <a:pPr marL="78966" algn="l" rtl="0" eaLnBrk="0">
                        <a:lnSpc>
                          <a:spcPts val="1398"/>
                        </a:lnSpc>
                        <a:spcBef>
                          <a:spcPts val="249"/>
                        </a:spcBef>
                        <a:tabLst/>
                      </a:pPr>
                      <a:r>
                        <a:rPr sz="10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Montere</a:t>
                      </a:r>
                      <a:r>
                        <a:rPr sz="10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y</a:t>
                      </a:r>
                      <a:endParaRPr lang="Calibri" altLang="Calibri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op:Properties xmlns:vt="http://schemas.openxmlformats.org/officeDocument/2006/docPropsVTypes" xmlns:op="http://schemas.openxmlformats.org/officeDocument/2006/custom-properties">
  <op:property fmtid="{E94486CC-9CD1-11EB-B3E1-52540006F7B4}" pid="2" name="CRO">
    <vt:lpwstr>wqlLaW5nc29mdCBQREYgdG8gV1BTIDgw</vt:lpwstr>
  </op:property>
  <op:property fmtid="{E94486CC-9CD1-11EB-B3E1-52540006F7B4}" pid="3" name="Created">
    <vt:filetime>2023-08-13T19:43:55</vt:filetime>
  </op:property>
</op:Properties>
</file>