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257" r:id="rId4"/>
    <p:sldId id="260" r:id="rId5"/>
    <p:sldId id="259" r:id="rId6"/>
    <p:sldId id="258" r:id="rId7"/>
    <p:sldId id="263" r:id="rId8"/>
    <p:sldId id="265" r:id="rId9"/>
    <p:sldId id="264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61"/>
    <p:restoredTop sz="94330"/>
  </p:normalViewPr>
  <p:slideViewPr>
    <p:cSldViewPr snapToGrid="0">
      <p:cViewPr>
        <p:scale>
          <a:sx n="190" d="100"/>
          <a:sy n="190" d="100"/>
        </p:scale>
        <p:origin x="1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F794-61E2-8C10-E6E9-409D37283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89B4C-13DD-163B-FB4B-8EB12E51F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2E32-EB86-E71E-4676-FEFA718A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2268-2098-2FAB-437A-D53F31B0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58287-5E5D-82DD-F6AC-1C4212FF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5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DB55-A760-6B2A-A846-9DA1CBE3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7394D-B791-BF28-1C06-201FB1E6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63BE-5E81-9117-D3D1-F91369F8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E2B22-0A73-F084-EEB7-BA382508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A330A-8A88-9A12-FA13-7BEA26AC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2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F1C5-4637-8541-FAC2-8172385A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BFBF0-1F7F-ACA9-4158-48BE0B03E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BC727-E683-8E45-935A-28609BC6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58246-D33C-F1EB-441D-011408A6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11D8-AC8F-2003-3956-1817D31B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68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659B-45A7-ECAA-A578-F52EB2C1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0304-D697-EA31-414F-D715A2A39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23C47-97A7-B1A4-83E2-11231C8B1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09203-06C0-E98E-6DD9-272E9BE8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BC55-8562-15D8-584F-BDB54E01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06DF1-0BA9-08E4-68AC-0783E79F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44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EE75-4F52-B4AF-FFA9-C2F63A17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72D3-DE72-688F-8BCD-572DAEFFF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4C524-EACB-9C35-4198-0A333F93A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00B79-DFB9-43E3-E182-CF7682FDC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1B51F-A803-EDF4-529A-EA1334B09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AD5EC-4F40-37C6-3FA6-6D284E8B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7B251-0739-36AD-3880-B921C459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BBE1A-6E31-B473-C994-6C3D0D26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3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4065-C80A-9F54-55F8-8F84E091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95F8B-0E01-39AC-52FE-87B72AA1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9F219-EBA5-3E8D-B11A-64B735B4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78DFD-E3E3-311A-8C4C-718F6162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78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7DE13-12AA-2C7A-D7ED-1D6692B7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A086B-910C-85C9-A93C-823F7853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234FE-A925-A5C3-2F2F-E0A3D6AD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33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67FD-59A3-9FD4-8AD1-F886DEB1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587B-9BD5-ADB9-E599-F9469B58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3A687-6D13-5DFE-67DF-B5EB696E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809D7-295A-203F-5686-A8208E09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594B5-3C33-EB4E-B963-870B9BF0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A9BDF-5C65-F6F2-8B83-6E66FB13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0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D263-3B05-696C-53AE-6DB43CC1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01044-9E7F-BDC4-396D-557B7DE12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8E451-0390-59FC-6644-A0EDDCFED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DCBD4-B4CB-123D-414C-BF3EB05E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7307F-42CA-FC7E-12CF-4AE981D4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3F5F2-61CC-5EB0-850B-1403EF2F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0E7E-7214-443A-0E52-D6298477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D948B-546D-C8D6-A59A-3245651B6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B0710-15C0-FB45-38AC-84B94B6D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61DA1-B27E-30DC-2398-55FA2CF8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CC2C7-A3F1-85AD-2875-C6AA2254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05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75B2A-F47D-4706-B129-EEFD694CB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E9635-7891-872E-C129-E81EE58CE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636C-9943-38D7-D760-63B825CA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75711-E103-9DDD-9353-5AC784C8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03E3-C295-C04A-43A8-150683A4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4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C88D5-BF9A-D6F4-16B2-DF9A1BFC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30A8F-6C49-36BC-046F-8950D34D3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1A909-8602-8D6F-A739-AF661B252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5F76-9F53-83C8-1244-704790F73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9892-F6E5-824E-0DDC-E11F7EDB9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4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8711-E1E4-86D8-A523-83B205B6C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532CC-34F0-27E0-37F8-7D1106FFF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Midterm Progress Report</a:t>
            </a:r>
          </a:p>
          <a:p>
            <a:r>
              <a:rPr lang="en-US" dirty="0"/>
              <a:t>Benjamin Johnson</a:t>
            </a:r>
          </a:p>
        </p:txBody>
      </p:sp>
    </p:spTree>
    <p:extLst>
      <p:ext uri="{BB962C8B-B14F-4D97-AF65-F5344CB8AC3E}">
        <p14:creationId xmlns:p14="http://schemas.microsoft.com/office/powerpoint/2010/main" val="235409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4D35-91D6-0CBD-EEB8-96DD8650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12B8-D37E-F496-3653-F4D07DDA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10635"/>
          </a:xfrm>
        </p:spPr>
        <p:txBody>
          <a:bodyPr/>
          <a:lstStyle/>
          <a:p>
            <a:r>
              <a:rPr lang="en-US" dirty="0"/>
              <a:t>Slow start, but making good progress</a:t>
            </a:r>
          </a:p>
          <a:p>
            <a:pPr lvl="1"/>
            <a:r>
              <a:rPr lang="en-US" dirty="0"/>
              <a:t>Time spent in research phase is paying off</a:t>
            </a:r>
          </a:p>
          <a:p>
            <a:pPr lvl="1"/>
            <a:r>
              <a:rPr lang="en-US" dirty="0"/>
              <a:t>Should be fully functional by final presentation</a:t>
            </a:r>
          </a:p>
          <a:p>
            <a:pPr lvl="1"/>
            <a:endParaRPr lang="en-US" dirty="0"/>
          </a:p>
          <a:p>
            <a:r>
              <a:rPr lang="en-US" dirty="0"/>
              <a:t>Focusing on the big picture - Changes from initial plan:</a:t>
            </a:r>
          </a:p>
          <a:p>
            <a:pPr lvl="1"/>
            <a:r>
              <a:rPr lang="en-US" dirty="0"/>
              <a:t>Web app build postponed</a:t>
            </a:r>
          </a:p>
          <a:p>
            <a:pPr lvl="2"/>
            <a:r>
              <a:rPr lang="en-US" dirty="0"/>
              <a:t>Focus on the big 3 desktop platforms</a:t>
            </a:r>
          </a:p>
          <a:p>
            <a:pPr lvl="1"/>
            <a:r>
              <a:rPr lang="en-US" dirty="0"/>
              <a:t>Tutorials may be minimal in the initial release</a:t>
            </a:r>
          </a:p>
          <a:p>
            <a:pPr lvl="1"/>
            <a:endParaRPr lang="en-US" dirty="0"/>
          </a:p>
          <a:p>
            <a:r>
              <a:rPr lang="en-US" dirty="0"/>
              <a:t>Implementation has been smooth so far</a:t>
            </a:r>
          </a:p>
        </p:txBody>
      </p:sp>
    </p:spTree>
    <p:extLst>
      <p:ext uri="{BB962C8B-B14F-4D97-AF65-F5344CB8AC3E}">
        <p14:creationId xmlns:p14="http://schemas.microsoft.com/office/powerpoint/2010/main" val="352775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93B1-7863-6659-9615-A684493C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3960"/>
            <a:ext cx="9601200" cy="14859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5BBC-75C6-9D4C-9909-8E45E40F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application for creating and sharing musical chord charts / backing tracks</a:t>
            </a:r>
          </a:p>
          <a:p>
            <a:pPr lvl="1"/>
            <a:r>
              <a:rPr lang="en-US" dirty="0"/>
              <a:t>Small music library to handle notes, chords, etc.</a:t>
            </a:r>
          </a:p>
          <a:p>
            <a:r>
              <a:rPr lang="en-US" dirty="0"/>
              <a:t>Cross Platform Support</a:t>
            </a:r>
          </a:p>
          <a:p>
            <a:pPr lvl="1"/>
            <a:r>
              <a:rPr lang="en-US" dirty="0"/>
              <a:t>Linux, Mac, Windows</a:t>
            </a:r>
          </a:p>
          <a:p>
            <a:pPr lvl="1"/>
            <a:r>
              <a:rPr lang="en-US" dirty="0"/>
              <a:t>Tools:</a:t>
            </a:r>
          </a:p>
          <a:p>
            <a:pPr lvl="2"/>
            <a:r>
              <a:rPr lang="en-US" dirty="0"/>
              <a:t>Qt 6.7 (Qt Widgets UI, QApplication Framework)</a:t>
            </a:r>
          </a:p>
          <a:p>
            <a:pPr lvl="2"/>
            <a:r>
              <a:rPr lang="en-US" dirty="0"/>
              <a:t>FluidSynth 2 (MIDI sequencer &amp; playback library)</a:t>
            </a:r>
          </a:p>
          <a:p>
            <a:pPr lvl="2"/>
            <a:r>
              <a:rPr lang="en-US" dirty="0"/>
              <a:t>C++17</a:t>
            </a:r>
          </a:p>
          <a:p>
            <a:r>
              <a:rPr lang="en-US" dirty="0"/>
              <a:t>Online sharing feature w/ central DB</a:t>
            </a:r>
          </a:p>
        </p:txBody>
      </p:sp>
    </p:spTree>
    <p:extLst>
      <p:ext uri="{BB962C8B-B14F-4D97-AF65-F5344CB8AC3E}">
        <p14:creationId xmlns:p14="http://schemas.microsoft.com/office/powerpoint/2010/main" val="147999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86D23-1FFB-11D1-A204-FD8800463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83DF-F26B-6CE0-B454-7D5B440B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91" y="0"/>
            <a:ext cx="9601200" cy="148590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E42B67-BBCF-DE54-B9FD-292D2E09B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510" y="1266910"/>
            <a:ext cx="8350980" cy="5456655"/>
          </a:xfrm>
        </p:spPr>
      </p:pic>
    </p:spTree>
    <p:extLst>
      <p:ext uri="{BB962C8B-B14F-4D97-AF65-F5344CB8AC3E}">
        <p14:creationId xmlns:p14="http://schemas.microsoft.com/office/powerpoint/2010/main" val="268281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3A6DB-AE4A-8365-3784-558B8332C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4BBBA3-9157-EB56-238A-1F28693BB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46" t="1174" r="1499" b="1243"/>
          <a:stretch/>
        </p:blipFill>
        <p:spPr>
          <a:xfrm>
            <a:off x="1939391" y="91035"/>
            <a:ext cx="8237693" cy="66759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4486EB-D87B-A623-F7A9-A212D478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19" y="-208370"/>
            <a:ext cx="9601200" cy="1485900"/>
          </a:xfrm>
        </p:spPr>
        <p:txBody>
          <a:bodyPr/>
          <a:lstStyle/>
          <a:p>
            <a:r>
              <a:rPr lang="en-US" dirty="0"/>
              <a:t>Object Diagram</a:t>
            </a:r>
          </a:p>
        </p:txBody>
      </p:sp>
    </p:spTree>
    <p:extLst>
      <p:ext uri="{BB962C8B-B14F-4D97-AF65-F5344CB8AC3E}">
        <p14:creationId xmlns:p14="http://schemas.microsoft.com/office/powerpoint/2010/main" val="388780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BC8F-A036-3A89-AFE5-FFB4FC20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17" y="281198"/>
            <a:ext cx="9601200" cy="1485900"/>
          </a:xfrm>
        </p:spPr>
        <p:txBody>
          <a:bodyPr/>
          <a:lstStyle/>
          <a:p>
            <a:r>
              <a:rPr lang="en-US" dirty="0"/>
              <a:t>Activity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932FF4-7658-84BD-6DF4-EF8B4F09A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00" t="1176" r="1311" b="24125"/>
          <a:stretch/>
        </p:blipFill>
        <p:spPr>
          <a:xfrm>
            <a:off x="2945501" y="64737"/>
            <a:ext cx="7137175" cy="67244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F02111-24A8-F393-E3CF-A17369FB97FE}"/>
              </a:ext>
            </a:extLst>
          </p:cNvPr>
          <p:cNvSpPr txBox="1"/>
          <p:nvPr/>
        </p:nvSpPr>
        <p:spPr>
          <a:xfrm>
            <a:off x="6642848" y="4666129"/>
            <a:ext cx="82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 delete if authenticated</a:t>
            </a:r>
          </a:p>
        </p:txBody>
      </p:sp>
    </p:spTree>
    <p:extLst>
      <p:ext uri="{BB962C8B-B14F-4D97-AF65-F5344CB8AC3E}">
        <p14:creationId xmlns:p14="http://schemas.microsoft.com/office/powerpoint/2010/main" val="53153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55BF-089F-279E-3AE9-F6B40E31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5CE3A-A2E6-43B9-00F3-7D69A0C2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Interface</a:t>
            </a:r>
          </a:p>
          <a:p>
            <a:pPr lvl="1"/>
            <a:r>
              <a:rPr lang="en-US" dirty="0"/>
              <a:t>~75% - progress and changes will be made as application code is fleshed out and features can be integrated</a:t>
            </a:r>
          </a:p>
          <a:p>
            <a:r>
              <a:rPr lang="en-US" dirty="0"/>
              <a:t>Music Utils</a:t>
            </a:r>
          </a:p>
          <a:p>
            <a:pPr lvl="1"/>
            <a:r>
              <a:rPr lang="en-US" dirty="0"/>
              <a:t>~99%? - everything modeled has been implemented; may need to add / change small things</a:t>
            </a:r>
          </a:p>
          <a:p>
            <a:r>
              <a:rPr lang="en-US" dirty="0"/>
              <a:t>Core App</a:t>
            </a:r>
          </a:p>
          <a:p>
            <a:pPr lvl="1"/>
            <a:r>
              <a:rPr lang="en-US" dirty="0"/>
              <a:t>~50% - UI integration with chord builder &amp; MIDI library complete (it makes sounds!)</a:t>
            </a:r>
          </a:p>
          <a:p>
            <a:r>
              <a:rPr lang="en-US" dirty="0"/>
              <a:t>Server / Database</a:t>
            </a:r>
          </a:p>
          <a:p>
            <a:pPr lvl="1"/>
            <a:r>
              <a:rPr lang="en-US" dirty="0"/>
              <a:t>“concepts of a plan”</a:t>
            </a:r>
          </a:p>
        </p:txBody>
      </p:sp>
    </p:spTree>
    <p:extLst>
      <p:ext uri="{BB962C8B-B14F-4D97-AF65-F5344CB8AC3E}">
        <p14:creationId xmlns:p14="http://schemas.microsoft.com/office/powerpoint/2010/main" val="301003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103C-684F-E5F7-7692-E88D0F0A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8B06-1109-3894-781D-757F5A21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more and more like waterfall every day…</a:t>
            </a:r>
          </a:p>
          <a:p>
            <a:endParaRPr lang="en-US" dirty="0"/>
          </a:p>
          <a:p>
            <a:r>
              <a:rPr lang="en-US" dirty="0"/>
              <a:t>UI &amp; Music Utils are almost done being implemented -&gt; moving to testing stage</a:t>
            </a:r>
          </a:p>
          <a:p>
            <a:endParaRPr lang="en-US" dirty="0"/>
          </a:p>
          <a:p>
            <a:r>
              <a:rPr lang="en-US" dirty="0"/>
              <a:t>Core Application in implementation stage</a:t>
            </a:r>
          </a:p>
        </p:txBody>
      </p:sp>
    </p:spTree>
    <p:extLst>
      <p:ext uri="{BB962C8B-B14F-4D97-AF65-F5344CB8AC3E}">
        <p14:creationId xmlns:p14="http://schemas.microsoft.com/office/powerpoint/2010/main" val="264935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047C-F8F3-04BF-BD66-91BD8521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95AA-6104-78D5-148E-F78E08F09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trike="sngStrike" dirty="0"/>
              <a:t>Early October:</a:t>
            </a:r>
          </a:p>
          <a:p>
            <a:pPr lvl="1"/>
            <a:r>
              <a:rPr lang="en-US" sz="1600" strike="sngStrike" dirty="0"/>
              <a:t>Finalize requirements</a:t>
            </a:r>
          </a:p>
          <a:p>
            <a:pPr lvl="1"/>
            <a:r>
              <a:rPr lang="en-US" sz="1600" strike="sngStrike" dirty="0"/>
              <a:t>UI design &amp; front-end implementation</a:t>
            </a:r>
          </a:p>
          <a:p>
            <a:r>
              <a:rPr lang="en-US" strike="sngStrike" dirty="0"/>
              <a:t>Late October:</a:t>
            </a:r>
          </a:p>
          <a:p>
            <a:pPr lvl="1"/>
            <a:r>
              <a:rPr lang="en-US" sz="1600" strike="sngStrike" dirty="0"/>
              <a:t>Front-end refinements</a:t>
            </a:r>
          </a:p>
          <a:p>
            <a:pPr lvl="1"/>
            <a:r>
              <a:rPr lang="en-US" sz="1600" u="sng" dirty="0"/>
              <a:t>Client-side back-end implementation</a:t>
            </a:r>
          </a:p>
          <a:p>
            <a:r>
              <a:rPr lang="en-US" dirty="0"/>
              <a:t>Early November:</a:t>
            </a:r>
          </a:p>
          <a:p>
            <a:pPr lvl="1"/>
            <a:r>
              <a:rPr lang="en-US" sz="1600" u="sng" dirty="0"/>
              <a:t>Finish client-side application</a:t>
            </a:r>
          </a:p>
          <a:p>
            <a:pPr lvl="1"/>
            <a:r>
              <a:rPr lang="en-US" sz="1600" u="sng" dirty="0"/>
              <a:t>Client-side app testing</a:t>
            </a:r>
          </a:p>
          <a:p>
            <a:pPr lvl="1"/>
            <a:r>
              <a:rPr lang="en-US" sz="1600" dirty="0"/>
              <a:t>Server-side back-end implementation</a:t>
            </a:r>
          </a:p>
          <a:p>
            <a:r>
              <a:rPr lang="en-US" dirty="0"/>
              <a:t>Late November:</a:t>
            </a:r>
          </a:p>
          <a:p>
            <a:pPr lvl="1"/>
            <a:r>
              <a:rPr lang="en-US" sz="1600" dirty="0"/>
              <a:t>Finish server-side</a:t>
            </a:r>
          </a:p>
          <a:p>
            <a:pPr lvl="1"/>
            <a:r>
              <a:rPr lang="en-US" sz="1600" dirty="0"/>
              <a:t>Integration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8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C1FF-12CF-8D28-1202-4300D3C3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E1A2-82F6-41C6-4422-31A01C7B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Cross-Platform Development</a:t>
            </a:r>
          </a:p>
          <a:p>
            <a:pPr lvl="1"/>
            <a:r>
              <a:rPr lang="en-US" dirty="0"/>
              <a:t>Everyone has different problems…</a:t>
            </a:r>
          </a:p>
          <a:p>
            <a:pPr lvl="2"/>
            <a:r>
              <a:rPr lang="en-US" dirty="0"/>
              <a:t>Linking / general inconsistency</a:t>
            </a:r>
          </a:p>
          <a:p>
            <a:pPr lvl="2"/>
            <a:r>
              <a:rPr lang="en-US" dirty="0"/>
              <a:t>macOS SDK</a:t>
            </a:r>
          </a:p>
          <a:p>
            <a:pPr lvl="2"/>
            <a:r>
              <a:rPr lang="en-US" dirty="0"/>
              <a:t>MSVC / “DLL not found”</a:t>
            </a:r>
          </a:p>
          <a:p>
            <a:pPr lvl="1"/>
            <a:r>
              <a:rPr lang="en-US" dirty="0"/>
              <a:t>Car metaphor</a:t>
            </a:r>
          </a:p>
          <a:p>
            <a:r>
              <a:rPr lang="en-US" dirty="0"/>
              <a:t>Making the “right” choices</a:t>
            </a:r>
          </a:p>
          <a:p>
            <a:pPr lvl="1"/>
            <a:r>
              <a:rPr lang="en-US" dirty="0"/>
              <a:t>Chord representation: interval set vs. pitch set vs. complete enumeration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238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7230</TotalTime>
  <Words>325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Franklin Gothic Book</vt:lpstr>
      <vt:lpstr>Crop</vt:lpstr>
      <vt:lpstr>Office Theme</vt:lpstr>
      <vt:lpstr>Charts</vt:lpstr>
      <vt:lpstr>Introduction</vt:lpstr>
      <vt:lpstr>Use Case Diagram</vt:lpstr>
      <vt:lpstr>Object Diagram</vt:lpstr>
      <vt:lpstr>Activity Diagram</vt:lpstr>
      <vt:lpstr>Completion Progress</vt:lpstr>
      <vt:lpstr>Process Model</vt:lpstr>
      <vt:lpstr>Timeline</vt:lpstr>
      <vt:lpstr>Challenges</vt:lpstr>
      <vt:lpstr>Risk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Johnson, Benjamin</dc:creator>
  <cp:lastModifiedBy>Johnson, Benjamin</cp:lastModifiedBy>
  <cp:revision>13</cp:revision>
  <dcterms:created xsi:type="dcterms:W3CDTF">2024-09-25T16:54:35Z</dcterms:created>
  <dcterms:modified xsi:type="dcterms:W3CDTF">2024-11-06T01:10:46Z</dcterms:modified>
</cp:coreProperties>
</file>