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87"/>
  </p:normalViewPr>
  <p:slideViewPr>
    <p:cSldViewPr snapToGrid="0">
      <p:cViewPr varScale="1">
        <p:scale>
          <a:sx n="152" d="100"/>
          <a:sy n="152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8711-E1E4-86D8-A523-83B205B6C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532CC-34F0-27E0-37F8-7D1106FFF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Johnson</a:t>
            </a:r>
          </a:p>
        </p:txBody>
      </p:sp>
    </p:spTree>
    <p:extLst>
      <p:ext uri="{BB962C8B-B14F-4D97-AF65-F5344CB8AC3E}">
        <p14:creationId xmlns:p14="http://schemas.microsoft.com/office/powerpoint/2010/main" val="235409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93B1-7863-6659-9615-A684493C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5BBC-75C6-9D4C-9909-8E45E40FF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creating and sharing musical charts / lead sheets / backing tracks</a:t>
            </a:r>
          </a:p>
          <a:p>
            <a:r>
              <a:rPr lang="en-US" dirty="0"/>
              <a:t>Allow users to edit harmony &amp; rhythm of a song to be played back by virtual rhythm section</a:t>
            </a:r>
          </a:p>
          <a:p>
            <a:pPr lvl="1"/>
            <a:r>
              <a:rPr lang="en-US" dirty="0"/>
              <a:t>Midi playback</a:t>
            </a:r>
          </a:p>
          <a:p>
            <a:pPr lvl="1"/>
            <a:r>
              <a:rPr lang="en-US" dirty="0"/>
              <a:t>Export to multiple formats</a:t>
            </a:r>
          </a:p>
          <a:p>
            <a:r>
              <a:rPr lang="en-US" dirty="0"/>
              <a:t>Familiar interface layout for users of existing musical notation software</a:t>
            </a:r>
          </a:p>
          <a:p>
            <a:r>
              <a:rPr lang="en-US" dirty="0"/>
              <a:t>Desktop and Web based</a:t>
            </a:r>
          </a:p>
        </p:txBody>
      </p:sp>
    </p:spTree>
    <p:extLst>
      <p:ext uri="{BB962C8B-B14F-4D97-AF65-F5344CB8AC3E}">
        <p14:creationId xmlns:p14="http://schemas.microsoft.com/office/powerpoint/2010/main" val="14799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C8F-A036-3A89-AFE5-FFB4FC20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F7C5-CBFF-28F6-2FFF-71C3BF23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Musicians</a:t>
            </a:r>
          </a:p>
          <a:p>
            <a:pPr lvl="1"/>
            <a:r>
              <a:rPr lang="en-US" dirty="0"/>
              <a:t>Tool for practicing performance / improvisation</a:t>
            </a:r>
          </a:p>
          <a:p>
            <a:pPr lvl="1"/>
            <a:r>
              <a:rPr lang="en-US" dirty="0"/>
              <a:t>Learn new music</a:t>
            </a:r>
          </a:p>
          <a:p>
            <a:pPr lvl="1"/>
            <a:r>
              <a:rPr lang="en-US" dirty="0"/>
              <a:t>Songwriting</a:t>
            </a:r>
          </a:p>
          <a:p>
            <a:pPr lvl="1"/>
            <a:r>
              <a:rPr lang="en-US" dirty="0"/>
              <a:t>Easily share charts with other musicians</a:t>
            </a:r>
          </a:p>
          <a:p>
            <a:pPr lvl="1"/>
            <a:r>
              <a:rPr lang="en-US" dirty="0"/>
              <a:t>Learn more about music theory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3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7042-08CD-A424-69D2-12C635C6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83A2-62C5-2D20-4199-480F5DAA7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60065"/>
            <a:ext cx="4447786" cy="4931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Functional</a:t>
            </a:r>
          </a:p>
          <a:p>
            <a:r>
              <a:rPr lang="en-US" dirty="0"/>
              <a:t>Allow users to create, playback, and share song charts / backing tracks</a:t>
            </a:r>
          </a:p>
          <a:p>
            <a:pPr lvl="1"/>
            <a:r>
              <a:rPr lang="en-US" sz="1500" dirty="0"/>
              <a:t>Sharing through online DB with login system</a:t>
            </a:r>
          </a:p>
          <a:p>
            <a:r>
              <a:rPr lang="en-US" dirty="0"/>
              <a:t>In-depth rhythmic &amp; harmonic editing system with preset styles</a:t>
            </a:r>
          </a:p>
          <a:p>
            <a:pPr lvl="1"/>
            <a:r>
              <a:rPr lang="en-US" sz="1600" dirty="0"/>
              <a:t>Multiple methods for chord input (Nashville system, bass note, chord suggestions, build-a-chord)</a:t>
            </a:r>
          </a:p>
          <a:p>
            <a:pPr lvl="1"/>
            <a:r>
              <a:rPr lang="en-US" sz="1600" dirty="0"/>
              <a:t>Custom rhythm entry for orchestrated hits</a:t>
            </a:r>
          </a:p>
          <a:p>
            <a:pPr lvl="1"/>
            <a:r>
              <a:rPr lang="en-US" sz="1600" dirty="0"/>
              <a:t>Easily change key, meter, tempo, swing, etc.</a:t>
            </a:r>
          </a:p>
          <a:p>
            <a:r>
              <a:rPr lang="en-US" dirty="0"/>
              <a:t>Support for custom </a:t>
            </a:r>
            <a:r>
              <a:rPr lang="en-US" dirty="0" err="1"/>
              <a:t>soundfonts</a:t>
            </a:r>
            <a:r>
              <a:rPr lang="en-US" dirty="0"/>
              <a:t> &amp; exporting to multiple formats (PDF, MIDI)</a:t>
            </a:r>
          </a:p>
          <a:p>
            <a:r>
              <a:rPr lang="en-US" dirty="0"/>
              <a:t>Include tutorials for new users and those looking to learn about music theory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49E7D-F93F-C644-9C1B-9C4E1A4C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4" y="1560065"/>
            <a:ext cx="4447786" cy="49314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Non-Functional</a:t>
            </a:r>
          </a:p>
          <a:p>
            <a:r>
              <a:rPr lang="en-US" dirty="0"/>
              <a:t>Simple, intuitive UI layout with easy-to-follow tutorials</a:t>
            </a:r>
          </a:p>
          <a:p>
            <a:r>
              <a:rPr lang="en-US" dirty="0"/>
              <a:t>Quick, responsive interface &amp; playback system</a:t>
            </a:r>
          </a:p>
          <a:p>
            <a:pPr lvl="1"/>
            <a:r>
              <a:rPr lang="en-US" sz="1600" dirty="0"/>
              <a:t>Least lag / latency possible</a:t>
            </a:r>
          </a:p>
          <a:p>
            <a:pPr lvl="1"/>
            <a:r>
              <a:rPr lang="en-US" sz="1600" dirty="0"/>
              <a:t>Stutters during playback are unacceptable</a:t>
            </a:r>
          </a:p>
          <a:p>
            <a:r>
              <a:rPr lang="en-US" dirty="0"/>
              <a:t>Secure web integration</a:t>
            </a:r>
          </a:p>
          <a:p>
            <a:pPr lvl="1"/>
            <a:r>
              <a:rPr lang="en-US" sz="1600" dirty="0"/>
              <a:t>Unintrusive login system -- basic email signup to authenticate for sharing </a:t>
            </a:r>
          </a:p>
        </p:txBody>
      </p:sp>
    </p:spTree>
    <p:extLst>
      <p:ext uri="{BB962C8B-B14F-4D97-AF65-F5344CB8AC3E}">
        <p14:creationId xmlns:p14="http://schemas.microsoft.com/office/powerpoint/2010/main" val="84146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FBA1-D8E7-7054-1645-F11AEF2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UI Mockup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835B8A-5344-DE09-CB45-DCCD2134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7772400" cy="48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10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86BD-99EC-5758-4F99-54FA41B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DAB0-B1FD-DB8E-BBF7-13752DD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  <a:p>
            <a:pPr lvl="1"/>
            <a:r>
              <a:rPr lang="en-US" dirty="0"/>
              <a:t>Develop and test each aspect of the software individually, then integrate</a:t>
            </a:r>
          </a:p>
          <a:p>
            <a:pPr lvl="1"/>
            <a:r>
              <a:rPr lang="en-US" dirty="0"/>
              <a:t>Refine implementation of requirements according to time constraints</a:t>
            </a:r>
          </a:p>
          <a:p>
            <a:pPr lvl="1"/>
            <a:r>
              <a:rPr lang="en-US" dirty="0"/>
              <a:t>Can fall back to Waterfall process if things aren’t moving quickly enough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7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D0EC-D3F7-A50E-C9EC-301E0FC2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F82B-9331-EDEE-FEF2-EDAD139A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Early October:</a:t>
            </a:r>
          </a:p>
          <a:p>
            <a:pPr lvl="1"/>
            <a:r>
              <a:rPr lang="en-US" sz="1600" dirty="0"/>
              <a:t>Finalize requirements</a:t>
            </a:r>
          </a:p>
          <a:p>
            <a:pPr lvl="1"/>
            <a:r>
              <a:rPr lang="en-US" sz="1600" dirty="0"/>
              <a:t>UI design &amp; front-end implementation</a:t>
            </a:r>
          </a:p>
          <a:p>
            <a:r>
              <a:rPr lang="en-US" dirty="0"/>
              <a:t>Late October:</a:t>
            </a:r>
          </a:p>
          <a:p>
            <a:pPr lvl="1"/>
            <a:r>
              <a:rPr lang="en-US" sz="1600" dirty="0"/>
              <a:t>Front-end refinements</a:t>
            </a:r>
          </a:p>
          <a:p>
            <a:pPr lvl="1"/>
            <a:r>
              <a:rPr lang="en-US" sz="1600" dirty="0"/>
              <a:t>Client-side back-end implementation</a:t>
            </a:r>
          </a:p>
          <a:p>
            <a:r>
              <a:rPr lang="en-US" dirty="0"/>
              <a:t>Early November:</a:t>
            </a:r>
          </a:p>
          <a:p>
            <a:pPr lvl="1"/>
            <a:r>
              <a:rPr lang="en-US" sz="1600" dirty="0"/>
              <a:t>Finish client-side application</a:t>
            </a:r>
          </a:p>
          <a:p>
            <a:pPr lvl="1"/>
            <a:r>
              <a:rPr lang="en-US" sz="1600" dirty="0"/>
              <a:t>Client-side app testing</a:t>
            </a:r>
          </a:p>
          <a:p>
            <a:pPr lvl="1"/>
            <a:r>
              <a:rPr lang="en-US" sz="1600" dirty="0"/>
              <a:t>Server-side back-end implementation</a:t>
            </a:r>
          </a:p>
          <a:p>
            <a:r>
              <a:rPr lang="en-US" dirty="0"/>
              <a:t>Late November:</a:t>
            </a:r>
          </a:p>
          <a:p>
            <a:pPr lvl="1"/>
            <a:r>
              <a:rPr lang="en-US" sz="1600" dirty="0"/>
              <a:t>Finish server-side</a:t>
            </a:r>
          </a:p>
          <a:p>
            <a:pPr lvl="1"/>
            <a:r>
              <a:rPr lang="en-US" sz="1600" dirty="0"/>
              <a:t>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20776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BA2E-3E31-BF50-FBCD-3E682BDF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300E-E5CB-AF0D-CEDC-D1B0AB8AF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constraints</a:t>
            </a:r>
          </a:p>
          <a:p>
            <a:pPr lvl="1"/>
            <a:r>
              <a:rPr lang="en-US" dirty="0"/>
              <a:t>Work in order from most critical components to least</a:t>
            </a:r>
          </a:p>
          <a:p>
            <a:r>
              <a:rPr lang="en-US" dirty="0"/>
              <a:t>Potential technical hurdles</a:t>
            </a:r>
          </a:p>
          <a:p>
            <a:pPr lvl="1"/>
            <a:r>
              <a:rPr lang="en-US" dirty="0"/>
              <a:t>Implementing some features may introduce complications</a:t>
            </a:r>
          </a:p>
          <a:p>
            <a:pPr lvl="2"/>
            <a:r>
              <a:rPr lang="en-US" dirty="0"/>
              <a:t>Chord suggestion algorithm</a:t>
            </a:r>
          </a:p>
          <a:p>
            <a:pPr lvl="2"/>
            <a:r>
              <a:rPr lang="en-US" dirty="0"/>
              <a:t>Support for exporting to different formats</a:t>
            </a:r>
          </a:p>
          <a:p>
            <a:pPr lvl="2"/>
            <a:r>
              <a:rPr lang="en-US" dirty="0"/>
              <a:t>Real-time playback performance</a:t>
            </a:r>
          </a:p>
          <a:p>
            <a:r>
              <a:rPr lang="en-US" dirty="0"/>
              <a:t>Unfamiliarity / Inexperience</a:t>
            </a:r>
          </a:p>
          <a:p>
            <a:pPr lvl="1"/>
            <a:r>
              <a:rPr lang="en-US" dirty="0"/>
              <a:t>May need more time than expected to learn new systems</a:t>
            </a:r>
          </a:p>
        </p:txBody>
      </p:sp>
    </p:spTree>
    <p:extLst>
      <p:ext uri="{BB962C8B-B14F-4D97-AF65-F5344CB8AC3E}">
        <p14:creationId xmlns:p14="http://schemas.microsoft.com/office/powerpoint/2010/main" val="2125973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D30-62E0-848F-B35A-7F0C52D6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864C-9D85-64A6-5D4B-C4CAE942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Issues</a:t>
            </a:r>
          </a:p>
          <a:p>
            <a:pPr lvl="1"/>
            <a:r>
              <a:rPr lang="en-US" dirty="0"/>
              <a:t>Networking / Login</a:t>
            </a:r>
          </a:p>
          <a:p>
            <a:pPr lvl="2"/>
            <a:r>
              <a:rPr lang="en-US" dirty="0"/>
              <a:t>Create, at the least, a minimal implementation of the functional requirements without login/sharing functionality</a:t>
            </a:r>
          </a:p>
          <a:p>
            <a:pPr lvl="1"/>
            <a:r>
              <a:rPr lang="en-US" dirty="0"/>
              <a:t>Playback performance</a:t>
            </a:r>
          </a:p>
          <a:p>
            <a:pPr lvl="2"/>
            <a:r>
              <a:rPr lang="en-US" dirty="0"/>
              <a:t>Focus on creation of charts and ability to export to formats that can be read by other software</a:t>
            </a:r>
          </a:p>
          <a:p>
            <a:pPr lvl="1"/>
            <a:r>
              <a:rPr lang="en-US" dirty="0"/>
              <a:t>Cross-platform support</a:t>
            </a:r>
          </a:p>
          <a:p>
            <a:pPr lvl="2"/>
            <a:r>
              <a:rPr lang="en-US" dirty="0"/>
              <a:t>Focus on developing desktop application first and foremost</a:t>
            </a:r>
          </a:p>
        </p:txBody>
      </p:sp>
    </p:spTree>
    <p:extLst>
      <p:ext uri="{BB962C8B-B14F-4D97-AF65-F5344CB8AC3E}">
        <p14:creationId xmlns:p14="http://schemas.microsoft.com/office/powerpoint/2010/main" val="17656193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7154</TotalTime>
  <Words>391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Charts</vt:lpstr>
      <vt:lpstr>Overview</vt:lpstr>
      <vt:lpstr>Stakeholders</vt:lpstr>
      <vt:lpstr>Requirements</vt:lpstr>
      <vt:lpstr>Rough UI Mockup</vt:lpstr>
      <vt:lpstr>Development Process</vt:lpstr>
      <vt:lpstr>Prospective Timeline</vt:lpstr>
      <vt:lpstr>Risk Analysis</vt:lpstr>
      <vt:lpstr>Backup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Benjamin</dc:creator>
  <cp:lastModifiedBy>Johnson, Benjamin</cp:lastModifiedBy>
  <cp:revision>6</cp:revision>
  <dcterms:created xsi:type="dcterms:W3CDTF">2024-09-25T16:54:35Z</dcterms:created>
  <dcterms:modified xsi:type="dcterms:W3CDTF">2024-09-30T16:08:51Z</dcterms:modified>
</cp:coreProperties>
</file>