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C82AB-810B-4E81-8B55-8313918A6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5DE6E-F048-412E-A81E-2E03F8CF6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7A67D-1897-475C-801F-90FBB2CA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28C51-4420-4DC1-A029-41B4E268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5858D-52FF-4635-AD55-CF93FBE1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8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4139A-4EBD-4D14-80CF-73AFB010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F82942-AE33-45D9-A06F-87EE587DB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DEA4E-12D0-4C3C-826E-5B2FEA75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757F6-4C8E-4167-8B8C-0398EDF5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D88C8-361B-4D97-8319-DA1CAD98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3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5D921F-0E2C-4A2C-923A-E9135F0C4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37647C-6258-46BA-B024-06A8F020B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756E8-9C07-4B7C-86D8-79BA7179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1293F-D26C-448D-87FA-67601157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B0F63-21EC-4047-A695-1D1067BA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0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AAAD-1F90-46E6-9453-DC45D393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4541F-34E5-48AF-97A1-B6E671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EC2D5-BDF9-43D0-B182-FC81C1DB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F4D76-C774-4601-B159-90F83BF7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C39C6-A8D3-4295-8EDB-A5C44C21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6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4BA15-552A-46C1-94D5-64A05079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C228A-FF60-4FAE-BBBC-098505FF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DC202-3ACB-4B34-B0FD-45B5F1DC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EE40D-9F40-488D-964E-2047C372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47CFB-7EBB-4C7D-959F-7EA62DDC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7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FF32A-DF3C-4640-ADD7-C2B2C783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B1434-A470-426B-8D9B-AE9965055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3EEF38-2FAD-4F37-9B9A-1374F3B8C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1CD7A6-8C7C-4B14-BC85-12F01EBE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A3E28-70D1-41A4-A580-7DCE1AF2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7B9C3-7524-4CAC-854C-3F4B524F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5CF28-E790-48BE-9BDD-B28C0685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DB5AF-BB42-4850-93F1-A26EBB2D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7AE3C-2FB6-4FC9-96CF-CC1D5520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001424-CA48-4B6C-B404-4BBE475E0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020A5B-2F5E-41C9-8FC1-A08C9979B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47D251-9E05-4DBB-BBE0-6565318A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1DCCE4-0C4F-4971-A763-1D0ADE7B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FCFBA4-C0FF-46DD-BFBC-1665BC2D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6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143FA-4CE1-4B57-B025-75F72102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558EC2-C578-4AB4-8057-DA30EE94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20AEF-B76E-4968-AAA3-3A474AB8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BBD2F-CC70-418E-8F3D-9DD38271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6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E06519-330F-43F5-A410-C2EE0725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BED5BE-7811-46F2-B63F-434CD49E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62A48C-67FD-4B39-BF00-39237B01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8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80E6C-D30E-44CB-8515-62E36190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AD437-0CDE-4305-B6F1-4EA7EBD7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B50D31-A3A1-486F-B1A4-8EA561EA8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9E7A8-869F-440E-9C53-F6C16014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DE807-F2E9-4444-A795-4CCD196C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78E98-15AB-4F7D-A331-07F93585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1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56C58-C448-4A13-AE53-FDF555DD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FEB73F-1E71-47E6-962B-20021CA68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C25785-5C60-4114-B82B-3916CB220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67C96-9FAF-495C-B7C9-A7D978F0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6ED40-DD5F-4B0E-8362-E3D2E178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9F889-A43D-4634-A0F7-84ED668F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3EED89-3090-4C9C-B6C3-1F75DDF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901C9A-3E06-4D34-8B00-1F420C91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9494C-0399-4D20-B7DF-FA8D6D81D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B8A1-C8CD-425E-9C26-E14B89E22AE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21060-EBDC-4A5D-8BDA-C7A947C64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73636-52AD-470B-B615-7EFCAC80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903839" y="1547058"/>
            <a:ext cx="2965622" cy="29656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1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903839" y="1547058"/>
            <a:ext cx="2965622" cy="2965622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970A17-CA85-4DFA-B31D-C00D60BB58A2}"/>
              </a:ext>
            </a:extLst>
          </p:cNvPr>
          <p:cNvSpPr txBox="1"/>
          <p:nvPr/>
        </p:nvSpPr>
        <p:spPr>
          <a:xfrm>
            <a:off x="3441359" y="2306594"/>
            <a:ext cx="1890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6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903839" y="1547058"/>
            <a:ext cx="2965622" cy="296562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970A17-CA85-4DFA-B31D-C00D60BB58A2}"/>
              </a:ext>
            </a:extLst>
          </p:cNvPr>
          <p:cNvSpPr txBox="1"/>
          <p:nvPr/>
        </p:nvSpPr>
        <p:spPr>
          <a:xfrm>
            <a:off x="3172599" y="2306594"/>
            <a:ext cx="2428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8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903839" y="1547058"/>
            <a:ext cx="2965622" cy="2965622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970A17-CA85-4DFA-B31D-C00D60BB58A2}"/>
              </a:ext>
            </a:extLst>
          </p:cNvPr>
          <p:cNvSpPr txBox="1"/>
          <p:nvPr/>
        </p:nvSpPr>
        <p:spPr>
          <a:xfrm>
            <a:off x="3172599" y="2306594"/>
            <a:ext cx="2428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903839" y="1547058"/>
            <a:ext cx="2965622" cy="2965622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970A17-CA85-4DFA-B31D-C00D60BB58A2}"/>
              </a:ext>
            </a:extLst>
          </p:cNvPr>
          <p:cNvSpPr txBox="1"/>
          <p:nvPr/>
        </p:nvSpPr>
        <p:spPr>
          <a:xfrm>
            <a:off x="3995353" y="2306594"/>
            <a:ext cx="7825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903839" y="1547058"/>
            <a:ext cx="2965622" cy="2965622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970A17-CA85-4DFA-B31D-C00D60BB58A2}"/>
              </a:ext>
            </a:extLst>
          </p:cNvPr>
          <p:cNvSpPr txBox="1"/>
          <p:nvPr/>
        </p:nvSpPr>
        <p:spPr>
          <a:xfrm>
            <a:off x="3995353" y="2306594"/>
            <a:ext cx="7825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3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903839" y="1547058"/>
            <a:ext cx="2965622" cy="296562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970A17-CA85-4DFA-B31D-C00D60BB58A2}"/>
              </a:ext>
            </a:extLst>
          </p:cNvPr>
          <p:cNvSpPr txBox="1"/>
          <p:nvPr/>
        </p:nvSpPr>
        <p:spPr>
          <a:xfrm>
            <a:off x="3995353" y="2306594"/>
            <a:ext cx="7825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903839" y="1547058"/>
            <a:ext cx="2965622" cy="2965622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970A17-CA85-4DFA-B31D-C00D60BB58A2}"/>
              </a:ext>
            </a:extLst>
          </p:cNvPr>
          <p:cNvSpPr txBox="1"/>
          <p:nvPr/>
        </p:nvSpPr>
        <p:spPr>
          <a:xfrm>
            <a:off x="3727624" y="2306594"/>
            <a:ext cx="13180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9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903839" y="1547058"/>
            <a:ext cx="2965622" cy="296562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7FEF81-2C0A-412C-A540-2DFC23E6FAA6}"/>
              </a:ext>
            </a:extLst>
          </p:cNvPr>
          <p:cNvSpPr txBox="1"/>
          <p:nvPr/>
        </p:nvSpPr>
        <p:spPr>
          <a:xfrm>
            <a:off x="3727624" y="2306594"/>
            <a:ext cx="13180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1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903839" y="1547058"/>
            <a:ext cx="2965622" cy="29656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31C33B-909A-423E-9AF6-2FD2801A2005}"/>
              </a:ext>
            </a:extLst>
          </p:cNvPr>
          <p:cNvSpPr txBox="1"/>
          <p:nvPr/>
        </p:nvSpPr>
        <p:spPr>
          <a:xfrm>
            <a:off x="3727624" y="2306594"/>
            <a:ext cx="13180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6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903839" y="1547058"/>
            <a:ext cx="2965622" cy="29656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970A17-CA85-4DFA-B31D-C00D60BB58A2}"/>
              </a:ext>
            </a:extLst>
          </p:cNvPr>
          <p:cNvSpPr txBox="1"/>
          <p:nvPr/>
        </p:nvSpPr>
        <p:spPr>
          <a:xfrm>
            <a:off x="3441359" y="2306594"/>
            <a:ext cx="1890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0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903839" y="1547058"/>
            <a:ext cx="2965622" cy="2965622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970A17-CA85-4DFA-B31D-C00D60BB58A2}"/>
              </a:ext>
            </a:extLst>
          </p:cNvPr>
          <p:cNvSpPr txBox="1"/>
          <p:nvPr/>
        </p:nvSpPr>
        <p:spPr>
          <a:xfrm>
            <a:off x="3441359" y="2306594"/>
            <a:ext cx="1890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4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宽屏</PresentationFormat>
  <Paragraphs>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一</dc:creator>
  <cp:lastModifiedBy>方 一</cp:lastModifiedBy>
  <cp:revision>4</cp:revision>
  <dcterms:created xsi:type="dcterms:W3CDTF">2020-06-30T12:26:44Z</dcterms:created>
  <dcterms:modified xsi:type="dcterms:W3CDTF">2020-06-30T13:22:06Z</dcterms:modified>
</cp:coreProperties>
</file>