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8_D4BD789D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6" r:id="rId10"/>
    <p:sldId id="263" r:id="rId11"/>
    <p:sldId id="274" r:id="rId12"/>
    <p:sldId id="275" r:id="rId13"/>
    <p:sldId id="264" r:id="rId14"/>
    <p:sldId id="267" r:id="rId15"/>
    <p:sldId id="268" r:id="rId16"/>
    <p:sldId id="276" r:id="rId17"/>
    <p:sldId id="277" r:id="rId18"/>
    <p:sldId id="270" r:id="rId19"/>
    <p:sldId id="272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0ABE81-7F96-FCD1-8802-5081AAE4DADB}" name="戚凱源" initials="戚凱源" userId="戚凱源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9495EB-9F0A-0BE5-B8F5-03D6D729ED5A}" v="3" dt="2022-01-05T15:31:56.562"/>
    <p1510:client id="{3CF9A0BD-D4BB-75EA-1D53-733871373001}" v="364" dt="2022-01-05T15:27:32.814"/>
    <p1510:client id="{7D36756B-3F8D-2DD5-5DB2-AFC86135C584}" v="2" dt="2022-01-05T15:30:17.347"/>
    <p1510:client id="{CDCCBB3D-4F04-4C6F-936D-15F56101B96E}" v="742" dt="2022-01-05T14:36:25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陳冠穎" userId="S::cbe108052@office365.nptu.edu.tw::52a04360-9768-4149-9840-3212bfe4f635" providerId="AD" clId="Web-{3C9495EB-9F0A-0BE5-B8F5-03D6D729ED5A}"/>
    <pc:docChg chg="modSld">
      <pc:chgData name="陳冠穎" userId="S::cbe108052@office365.nptu.edu.tw::52a04360-9768-4149-9840-3212bfe4f635" providerId="AD" clId="Web-{3C9495EB-9F0A-0BE5-B8F5-03D6D729ED5A}" dt="2022-01-05T15:31:56.562" v="2" actId="20577"/>
      <pc:docMkLst>
        <pc:docMk/>
      </pc:docMkLst>
      <pc:sldChg chg="modSp">
        <pc:chgData name="陳冠穎" userId="S::cbe108052@office365.nptu.edu.tw::52a04360-9768-4149-9840-3212bfe4f635" providerId="AD" clId="Web-{3C9495EB-9F0A-0BE5-B8F5-03D6D729ED5A}" dt="2022-01-05T15:31:56.562" v="2" actId="20577"/>
        <pc:sldMkLst>
          <pc:docMk/>
          <pc:sldMk cId="2592129946" sldId="256"/>
        </pc:sldMkLst>
        <pc:spChg chg="mod">
          <ac:chgData name="陳冠穎" userId="S::cbe108052@office365.nptu.edu.tw::52a04360-9768-4149-9840-3212bfe4f635" providerId="AD" clId="Web-{3C9495EB-9F0A-0BE5-B8F5-03D6D729ED5A}" dt="2022-01-05T15:31:56.562" v="2" actId="20577"/>
          <ac:spMkLst>
            <pc:docMk/>
            <pc:sldMk cId="2592129946" sldId="256"/>
            <ac:spMk id="2" creationId="{00000000-0000-0000-0000-000000000000}"/>
          </ac:spMkLst>
        </pc:spChg>
      </pc:sldChg>
    </pc:docChg>
  </pc:docChgLst>
  <pc:docChgLst>
    <pc:chgData name="陳冠穎" userId="S::cbe108052@office365.nptu.edu.tw::52a04360-9768-4149-9840-3212bfe4f635" providerId="AD" clId="Web-{7D36756B-3F8D-2DD5-5DB2-AFC86135C584}"/>
    <pc:docChg chg="modSld">
      <pc:chgData name="陳冠穎" userId="S::cbe108052@office365.nptu.edu.tw::52a04360-9768-4149-9840-3212bfe4f635" providerId="AD" clId="Web-{7D36756B-3F8D-2DD5-5DB2-AFC86135C584}" dt="2022-01-05T15:30:17.347" v="1" actId="20577"/>
      <pc:docMkLst>
        <pc:docMk/>
      </pc:docMkLst>
      <pc:sldChg chg="modSp">
        <pc:chgData name="陳冠穎" userId="S::cbe108052@office365.nptu.edu.tw::52a04360-9768-4149-9840-3212bfe4f635" providerId="AD" clId="Web-{7D36756B-3F8D-2DD5-5DB2-AFC86135C584}" dt="2022-01-05T15:30:17.347" v="1" actId="20577"/>
        <pc:sldMkLst>
          <pc:docMk/>
          <pc:sldMk cId="2592129946" sldId="256"/>
        </pc:sldMkLst>
        <pc:spChg chg="mod">
          <ac:chgData name="陳冠穎" userId="S::cbe108052@office365.nptu.edu.tw::52a04360-9768-4149-9840-3212bfe4f635" providerId="AD" clId="Web-{7D36756B-3F8D-2DD5-5DB2-AFC86135C584}" dt="2022-01-05T15:30:17.347" v="1" actId="20577"/>
          <ac:spMkLst>
            <pc:docMk/>
            <pc:sldMk cId="2592129946" sldId="256"/>
            <ac:spMk id="2" creationId="{00000000-0000-0000-0000-000000000000}"/>
          </ac:spMkLst>
        </pc:spChg>
      </pc:sldChg>
    </pc:docChg>
  </pc:docChgLst>
  <pc:docChgLst>
    <pc:chgData name="陳冠穎" userId="S::cbe108052@office365.nptu.edu.tw::52a04360-9768-4149-9840-3212bfe4f635" providerId="AD" clId="Web-{3CF9A0BD-D4BB-75EA-1D53-733871373001}"/>
    <pc:docChg chg="addSld delSld modSld sldOrd">
      <pc:chgData name="陳冠穎" userId="S::cbe108052@office365.nptu.edu.tw::52a04360-9768-4149-9840-3212bfe4f635" providerId="AD" clId="Web-{3CF9A0BD-D4BB-75EA-1D53-733871373001}" dt="2022-01-05T15:27:32.814" v="415"/>
      <pc:docMkLst>
        <pc:docMk/>
      </pc:docMkLst>
      <pc:sldChg chg="addSp delSp modSp mod setBg setClrOvrMap">
        <pc:chgData name="陳冠穎" userId="S::cbe108052@office365.nptu.edu.tw::52a04360-9768-4149-9840-3212bfe4f635" providerId="AD" clId="Web-{3CF9A0BD-D4BB-75EA-1D53-733871373001}" dt="2022-01-05T14:50:28.754" v="46" actId="20577"/>
        <pc:sldMkLst>
          <pc:docMk/>
          <pc:sldMk cId="3569186973" sldId="264"/>
        </pc:sldMkLst>
        <pc:spChg chg="mod">
          <ac:chgData name="陳冠穎" userId="S::cbe108052@office365.nptu.edu.tw::52a04360-9768-4149-9840-3212bfe4f635" providerId="AD" clId="Web-{3CF9A0BD-D4BB-75EA-1D53-733871373001}" dt="2022-01-05T14:50:28.754" v="46" actId="20577"/>
          <ac:spMkLst>
            <pc:docMk/>
            <pc:sldMk cId="3569186973" sldId="264"/>
            <ac:spMk id="3" creationId="{9B25F137-4681-45E8-B8C8-CF85C8148CB3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9:30.143" v="35"/>
          <ac:spMkLst>
            <pc:docMk/>
            <pc:sldMk cId="3569186973" sldId="264"/>
            <ac:spMk id="6" creationId="{419C08F7-5C9F-4B0E-B456-7D65B36148F5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9:38.550" v="37"/>
          <ac:spMkLst>
            <pc:docMk/>
            <pc:sldMk cId="3569186973" sldId="264"/>
            <ac:spMk id="7" creationId="{47762EC7-CEDE-41D1-8C8D-0BCCDC28702B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9:19.596" v="33"/>
          <ac:spMkLst>
            <pc:docMk/>
            <pc:sldMk cId="3569186973" sldId="264"/>
            <ac:spMk id="9" creationId="{419C08F7-5C9F-4B0E-B456-7D65B36148F5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9:38.550" v="37"/>
          <ac:spMkLst>
            <pc:docMk/>
            <pc:sldMk cId="3569186973" sldId="264"/>
            <ac:spMk id="11" creationId="{32B3B3EC-7313-4CE0-8C5B-C1A3232A6094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7:02.094" v="22"/>
          <ac:spMkLst>
            <pc:docMk/>
            <pc:sldMk cId="3569186973" sldId="264"/>
            <ac:spMk id="91" creationId="{5C2ACDD3-1C0D-4973-A7BA-E0870483C162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7:02.094" v="22"/>
          <ac:spMkLst>
            <pc:docMk/>
            <pc:sldMk cId="3569186973" sldId="264"/>
            <ac:spMk id="93" creationId="{44D7B12E-4F12-4C02-B0DB-0D7ADF3C3206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7:02.094" v="22"/>
          <ac:spMkLst>
            <pc:docMk/>
            <pc:sldMk cId="3569186973" sldId="264"/>
            <ac:spMk id="95" creationId="{1487778C-E680-4DB2-99A9-876F40CD61FB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4:22.326" v="5"/>
          <ac:spMkLst>
            <pc:docMk/>
            <pc:sldMk cId="3569186973" sldId="264"/>
            <ac:spMk id="97" creationId="{419C08F7-5C9F-4B0E-B456-7D65B36148F5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4:59.889" v="7"/>
          <ac:spMkLst>
            <pc:docMk/>
            <pc:sldMk cId="3569186973" sldId="264"/>
            <ac:spMk id="98" creationId="{EF13B21C-9EAE-4AEE-99C4-07E169E7BDF4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5:35.358" v="9"/>
          <ac:spMkLst>
            <pc:docMk/>
            <pc:sldMk cId="3569186973" sldId="264"/>
            <ac:spMk id="99" creationId="{419C08F7-5C9F-4B0E-B456-7D65B36148F5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2:50.324" v="3"/>
          <ac:spMkLst>
            <pc:docMk/>
            <pc:sldMk cId="3569186973" sldId="264"/>
            <ac:spMk id="100" creationId="{8B73B696-5822-48EF-A402-323BFB21F977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5:42.499" v="13"/>
          <ac:spMkLst>
            <pc:docMk/>
            <pc:sldMk cId="3569186973" sldId="264"/>
            <ac:spMk id="101" creationId="{8B73B696-5822-48EF-A402-323BFB21F977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2:50.324" v="3"/>
          <ac:spMkLst>
            <pc:docMk/>
            <pc:sldMk cId="3569186973" sldId="264"/>
            <ac:spMk id="102" creationId="{DA7B69C2-7C78-4AC6-A64C-8CF1E6B962DC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5:42.499" v="13"/>
          <ac:spMkLst>
            <pc:docMk/>
            <pc:sldMk cId="3569186973" sldId="264"/>
            <ac:spMk id="103" creationId="{DA7B69C2-7C78-4AC6-A64C-8CF1E6B962DC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2:50.324" v="3"/>
          <ac:spMkLst>
            <pc:docMk/>
            <pc:sldMk cId="3569186973" sldId="264"/>
            <ac:spMk id="104" creationId="{15E89B2A-A4B6-457B-89C9-AC02A0F9625A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5:42.499" v="13"/>
          <ac:spMkLst>
            <pc:docMk/>
            <pc:sldMk cId="3569186973" sldId="264"/>
            <ac:spMk id="105" creationId="{15E89B2A-A4B6-457B-89C9-AC02A0F9625A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5:46.452" v="15"/>
          <ac:spMkLst>
            <pc:docMk/>
            <pc:sldMk cId="3569186973" sldId="264"/>
            <ac:spMk id="106" creationId="{78632963-757B-40C2-BB84-FC6107A54DAD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5:46.452" v="15"/>
          <ac:spMkLst>
            <pc:docMk/>
            <pc:sldMk cId="3569186973" sldId="264"/>
            <ac:spMk id="107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5:46.452" v="15"/>
          <ac:spMkLst>
            <pc:docMk/>
            <pc:sldMk cId="3569186973" sldId="264"/>
            <ac:spMk id="108" creationId="{2853AE55-7E35-44B0-89F1-3F52B262AF33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5:46.452" v="15"/>
          <ac:spMkLst>
            <pc:docMk/>
            <pc:sldMk cId="3569186973" sldId="264"/>
            <ac:spMk id="109" creationId="{7CBCD26A-BD2E-4E94-A8F8-A4B67923FDFA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5:46.452" v="15"/>
          <ac:spMkLst>
            <pc:docMk/>
            <pc:sldMk cId="3569186973" sldId="264"/>
            <ac:spMk id="110" creationId="{DBC4BE4D-4B50-4F51-9F85-4B5D60B02D81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5:46.452" v="15"/>
          <ac:spMkLst>
            <pc:docMk/>
            <pc:sldMk cId="3569186973" sldId="264"/>
            <ac:spMk id="111" creationId="{ED0D337F-FB00-4E19-BBDA-8485C8ABB506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6:35.750" v="17"/>
          <ac:spMkLst>
            <pc:docMk/>
            <pc:sldMk cId="3569186973" sldId="264"/>
            <ac:spMk id="112" creationId="{419C08F7-5C9F-4B0E-B456-7D65B36148F5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6:49.500" v="19"/>
          <ac:spMkLst>
            <pc:docMk/>
            <pc:sldMk cId="3569186973" sldId="264"/>
            <ac:spMk id="113" creationId="{8B73B696-5822-48EF-A402-323BFB21F977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6:49.500" v="19"/>
          <ac:spMkLst>
            <pc:docMk/>
            <pc:sldMk cId="3569186973" sldId="264"/>
            <ac:spMk id="114" creationId="{DA7B69C2-7C78-4AC6-A64C-8CF1E6B962DC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6:49.500" v="19"/>
          <ac:spMkLst>
            <pc:docMk/>
            <pc:sldMk cId="3569186973" sldId="264"/>
            <ac:spMk id="115" creationId="{15E89B2A-A4B6-457B-89C9-AC02A0F9625A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7:02.078" v="21"/>
          <ac:spMkLst>
            <pc:docMk/>
            <pc:sldMk cId="3569186973" sldId="264"/>
            <ac:spMk id="116" creationId="{5C2ACDD3-1C0D-4973-A7BA-E0870483C162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7:02.078" v="21"/>
          <ac:spMkLst>
            <pc:docMk/>
            <pc:sldMk cId="3569186973" sldId="264"/>
            <ac:spMk id="117" creationId="{44D7B12E-4F12-4C02-B0DB-0D7ADF3C3206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4:47:02.078" v="21"/>
          <ac:spMkLst>
            <pc:docMk/>
            <pc:sldMk cId="3569186973" sldId="264"/>
            <ac:spMk id="118" creationId="{1487778C-E680-4DB2-99A9-876F40CD61FB}"/>
          </ac:spMkLst>
        </pc:spChg>
        <pc:picChg chg="mod">
          <ac:chgData name="陳冠穎" userId="S::cbe108052@office365.nptu.edu.tw::52a04360-9768-4149-9840-3212bfe4f635" providerId="AD" clId="Web-{3CF9A0BD-D4BB-75EA-1D53-733871373001}" dt="2022-01-05T14:49:38.550" v="37"/>
          <ac:picMkLst>
            <pc:docMk/>
            <pc:sldMk cId="3569186973" sldId="264"/>
            <ac:picMk id="2" creationId="{868CAC2F-9C4C-435F-A77E-43369785827B}"/>
          </ac:picMkLst>
        </pc:picChg>
        <pc:picChg chg="mod ord">
          <ac:chgData name="陳冠穎" userId="S::cbe108052@office365.nptu.edu.tw::52a04360-9768-4149-9840-3212bfe4f635" providerId="AD" clId="Web-{3CF9A0BD-D4BB-75EA-1D53-733871373001}" dt="2022-01-05T14:49:38.550" v="38"/>
          <ac:picMkLst>
            <pc:docMk/>
            <pc:sldMk cId="3569186973" sldId="264"/>
            <ac:picMk id="4" creationId="{51371AE1-BA85-46DB-89FC-4469B8BB7212}"/>
          </ac:picMkLst>
        </pc:picChg>
      </pc:sldChg>
      <pc:sldChg chg="modSp">
        <pc:chgData name="陳冠穎" userId="S::cbe108052@office365.nptu.edu.tw::52a04360-9768-4149-9840-3212bfe4f635" providerId="AD" clId="Web-{3CF9A0BD-D4BB-75EA-1D53-733871373001}" dt="2022-01-05T14:50:57.879" v="49" actId="14100"/>
        <pc:sldMkLst>
          <pc:docMk/>
          <pc:sldMk cId="4277209729" sldId="266"/>
        </pc:sldMkLst>
        <pc:spChg chg="mod">
          <ac:chgData name="陳冠穎" userId="S::cbe108052@office365.nptu.edu.tw::52a04360-9768-4149-9840-3212bfe4f635" providerId="AD" clId="Web-{3CF9A0BD-D4BB-75EA-1D53-733871373001}" dt="2022-01-05T14:50:57.879" v="49" actId="14100"/>
          <ac:spMkLst>
            <pc:docMk/>
            <pc:sldMk cId="4277209729" sldId="266"/>
            <ac:spMk id="6" creationId="{EB52D608-83C2-4020-9260-AA26559FE625}"/>
          </ac:spMkLst>
        </pc:spChg>
      </pc:sldChg>
      <pc:sldChg chg="addSp delSp modSp add ord replId">
        <pc:chgData name="陳冠穎" userId="S::cbe108052@office365.nptu.edu.tw::52a04360-9768-4149-9840-3212bfe4f635" providerId="AD" clId="Web-{3CF9A0BD-D4BB-75EA-1D53-733871373001}" dt="2022-01-05T14:56:37.526" v="91" actId="1076"/>
        <pc:sldMkLst>
          <pc:docMk/>
          <pc:sldMk cId="2498355754" sldId="267"/>
        </pc:sldMkLst>
        <pc:spChg chg="mod">
          <ac:chgData name="陳冠穎" userId="S::cbe108052@office365.nptu.edu.tw::52a04360-9768-4149-9840-3212bfe4f635" providerId="AD" clId="Web-{3CF9A0BD-D4BB-75EA-1D53-733871373001}" dt="2022-01-05T14:56:37.526" v="91" actId="1076"/>
          <ac:spMkLst>
            <pc:docMk/>
            <pc:sldMk cId="2498355754" sldId="267"/>
            <ac:spMk id="3" creationId="{9B25F137-4681-45E8-B8C8-CF85C8148CB3}"/>
          </ac:spMkLst>
        </pc:spChg>
        <pc:spChg chg="del">
          <ac:chgData name="陳冠穎" userId="S::cbe108052@office365.nptu.edu.tw::52a04360-9768-4149-9840-3212bfe4f635" providerId="AD" clId="Web-{3CF9A0BD-D4BB-75EA-1D53-733871373001}" dt="2022-01-05T14:51:52.739" v="53"/>
          <ac:spMkLst>
            <pc:docMk/>
            <pc:sldMk cId="2498355754" sldId="267"/>
            <ac:spMk id="70" creationId="{1E94681D-2A4C-4A8D-B9B5-31D440D0328D}"/>
          </ac:spMkLst>
        </pc:spChg>
        <pc:spChg chg="del">
          <ac:chgData name="陳冠穎" userId="S::cbe108052@office365.nptu.edu.tw::52a04360-9768-4149-9840-3212bfe4f635" providerId="AD" clId="Web-{3CF9A0BD-D4BB-75EA-1D53-733871373001}" dt="2022-01-05T14:51:52.739" v="53"/>
          <ac:spMkLst>
            <pc:docMk/>
            <pc:sldMk cId="2498355754" sldId="267"/>
            <ac:spMk id="72" creationId="{FB65ABA3-820C-4D75-9437-9EFA1ADFE134}"/>
          </ac:spMkLst>
        </pc:spChg>
        <pc:spChg chg="del">
          <ac:chgData name="陳冠穎" userId="S::cbe108052@office365.nptu.edu.tw::52a04360-9768-4149-9840-3212bfe4f635" providerId="AD" clId="Web-{3CF9A0BD-D4BB-75EA-1D53-733871373001}" dt="2022-01-05T14:51:52.739" v="53"/>
          <ac:spMkLst>
            <pc:docMk/>
            <pc:sldMk cId="2498355754" sldId="267"/>
            <ac:spMk id="74" creationId="{036BF2FB-90D8-48DB-BD34-D040CDCFF208}"/>
          </ac:spMkLst>
        </pc:spChg>
        <pc:spChg chg="del">
          <ac:chgData name="陳冠穎" userId="S::cbe108052@office365.nptu.edu.tw::52a04360-9768-4149-9840-3212bfe4f635" providerId="AD" clId="Web-{3CF9A0BD-D4BB-75EA-1D53-733871373001}" dt="2022-01-05T14:51:52.739" v="53"/>
          <ac:spMkLst>
            <pc:docMk/>
            <pc:sldMk cId="2498355754" sldId="267"/>
            <ac:spMk id="76" creationId="{B6EE7E08-B389-43E5-B019-1B0A8ACBBD93}"/>
          </ac:spMkLst>
        </pc:spChg>
        <pc:spChg chg="del">
          <ac:chgData name="陳冠穎" userId="S::cbe108052@office365.nptu.edu.tw::52a04360-9768-4149-9840-3212bfe4f635" providerId="AD" clId="Web-{3CF9A0BD-D4BB-75EA-1D53-733871373001}" dt="2022-01-05T14:51:52.739" v="53"/>
          <ac:spMkLst>
            <pc:docMk/>
            <pc:sldMk cId="2498355754" sldId="267"/>
            <ac:spMk id="78" creationId="{E60D94A5-8A09-4BAB-8F7C-69BC34C54DDE}"/>
          </ac:spMkLst>
        </pc:spChg>
        <pc:spChg chg="del">
          <ac:chgData name="陳冠穎" userId="S::cbe108052@office365.nptu.edu.tw::52a04360-9768-4149-9840-3212bfe4f635" providerId="AD" clId="Web-{3CF9A0BD-D4BB-75EA-1D53-733871373001}" dt="2022-01-05T14:51:52.739" v="53"/>
          <ac:spMkLst>
            <pc:docMk/>
            <pc:sldMk cId="2498355754" sldId="267"/>
            <ac:spMk id="80" creationId="{7A1AE32B-3A6E-4C5E-8FEB-73861B9A26B5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4:51:52.739" v="53"/>
          <ac:spMkLst>
            <pc:docMk/>
            <pc:sldMk cId="2498355754" sldId="267"/>
            <ac:spMk id="85" creationId="{1E94681D-2A4C-4A8D-B9B5-31D440D0328D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4:51:52.739" v="53"/>
          <ac:spMkLst>
            <pc:docMk/>
            <pc:sldMk cId="2498355754" sldId="267"/>
            <ac:spMk id="87" creationId="{FB65ABA3-820C-4D75-9437-9EFA1ADFE134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4:51:52.739" v="53"/>
          <ac:spMkLst>
            <pc:docMk/>
            <pc:sldMk cId="2498355754" sldId="267"/>
            <ac:spMk id="89" creationId="{036BF2FB-90D8-48DB-BD34-D040CDCFF208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4:51:52.739" v="53"/>
          <ac:spMkLst>
            <pc:docMk/>
            <pc:sldMk cId="2498355754" sldId="267"/>
            <ac:spMk id="91" creationId="{78632963-757B-40C2-BB84-FC6107A54DAD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4:51:52.739" v="53"/>
          <ac:spMkLst>
            <pc:docMk/>
            <pc:sldMk cId="2498355754" sldId="267"/>
            <ac:spMk id="93" creationId="{EE0D13DB-D099-4541-888D-DE0186F1C8F0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4:51:52.739" v="53"/>
          <ac:spMkLst>
            <pc:docMk/>
            <pc:sldMk cId="2498355754" sldId="267"/>
            <ac:spMk id="95" creationId="{2853AE55-7E35-44B0-89F1-3F52B262AF33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4:51:52.739" v="53"/>
          <ac:spMkLst>
            <pc:docMk/>
            <pc:sldMk cId="2498355754" sldId="267"/>
            <ac:spMk id="97" creationId="{DBC4BE4D-4B50-4F51-9F85-4B5D60B02D81}"/>
          </ac:spMkLst>
        </pc:spChg>
        <pc:picChg chg="mod">
          <ac:chgData name="陳冠穎" userId="S::cbe108052@office365.nptu.edu.tw::52a04360-9768-4149-9840-3212bfe4f635" providerId="AD" clId="Web-{3CF9A0BD-D4BB-75EA-1D53-733871373001}" dt="2022-01-05T14:51:52.739" v="53"/>
          <ac:picMkLst>
            <pc:docMk/>
            <pc:sldMk cId="2498355754" sldId="267"/>
            <ac:picMk id="2" creationId="{868CAC2F-9C4C-435F-A77E-43369785827B}"/>
          </ac:picMkLst>
        </pc:picChg>
      </pc:sldChg>
      <pc:sldChg chg="addSp delSp modSp add ord replId">
        <pc:chgData name="陳冠穎" userId="S::cbe108052@office365.nptu.edu.tw::52a04360-9768-4149-9840-3212bfe4f635" providerId="AD" clId="Web-{3CF9A0BD-D4BB-75EA-1D53-733871373001}" dt="2022-01-05T15:01:37.516" v="248" actId="20577"/>
        <pc:sldMkLst>
          <pc:docMk/>
          <pc:sldMk cId="1036916245" sldId="268"/>
        </pc:sldMkLst>
        <pc:spChg chg="mod">
          <ac:chgData name="陳冠穎" userId="S::cbe108052@office365.nptu.edu.tw::52a04360-9768-4149-9840-3212bfe4f635" providerId="AD" clId="Web-{3CF9A0BD-D4BB-75EA-1D53-733871373001}" dt="2022-01-05T15:01:37.516" v="248" actId="20577"/>
          <ac:spMkLst>
            <pc:docMk/>
            <pc:sldMk cId="1036916245" sldId="268"/>
            <ac:spMk id="3" creationId="{9B25F137-4681-45E8-B8C8-CF85C8148CB3}"/>
          </ac:spMkLst>
        </pc:spChg>
        <pc:spChg chg="del">
          <ac:chgData name="陳冠穎" userId="S::cbe108052@office365.nptu.edu.tw::52a04360-9768-4149-9840-3212bfe4f635" providerId="AD" clId="Web-{3CF9A0BD-D4BB-75EA-1D53-733871373001}" dt="2022-01-05T14:57:10.777" v="95"/>
          <ac:spMkLst>
            <pc:docMk/>
            <pc:sldMk cId="1036916245" sldId="268"/>
            <ac:spMk id="63" creationId="{1E94681D-2A4C-4A8D-B9B5-31D440D0328D}"/>
          </ac:spMkLst>
        </pc:spChg>
        <pc:spChg chg="del">
          <ac:chgData name="陳冠穎" userId="S::cbe108052@office365.nptu.edu.tw::52a04360-9768-4149-9840-3212bfe4f635" providerId="AD" clId="Web-{3CF9A0BD-D4BB-75EA-1D53-733871373001}" dt="2022-01-05T14:57:10.777" v="95"/>
          <ac:spMkLst>
            <pc:docMk/>
            <pc:sldMk cId="1036916245" sldId="268"/>
            <ac:spMk id="65" creationId="{FB65ABA3-820C-4D75-9437-9EFA1ADFE134}"/>
          </ac:spMkLst>
        </pc:spChg>
        <pc:spChg chg="del">
          <ac:chgData name="陳冠穎" userId="S::cbe108052@office365.nptu.edu.tw::52a04360-9768-4149-9840-3212bfe4f635" providerId="AD" clId="Web-{3CF9A0BD-D4BB-75EA-1D53-733871373001}" dt="2022-01-05T14:57:10.777" v="95"/>
          <ac:spMkLst>
            <pc:docMk/>
            <pc:sldMk cId="1036916245" sldId="268"/>
            <ac:spMk id="67" creationId="{036BF2FB-90D8-48DB-BD34-D040CDCFF208}"/>
          </ac:spMkLst>
        </pc:spChg>
        <pc:spChg chg="del">
          <ac:chgData name="陳冠穎" userId="S::cbe108052@office365.nptu.edu.tw::52a04360-9768-4149-9840-3212bfe4f635" providerId="AD" clId="Web-{3CF9A0BD-D4BB-75EA-1D53-733871373001}" dt="2022-01-05T14:57:10.777" v="95"/>
          <ac:spMkLst>
            <pc:docMk/>
            <pc:sldMk cId="1036916245" sldId="268"/>
            <ac:spMk id="69" creationId="{11657BF2-BFFB-4FF0-9FE2-4D7F7A7C9D50}"/>
          </ac:spMkLst>
        </pc:spChg>
        <pc:spChg chg="del">
          <ac:chgData name="陳冠穎" userId="S::cbe108052@office365.nptu.edu.tw::52a04360-9768-4149-9840-3212bfe4f635" providerId="AD" clId="Web-{3CF9A0BD-D4BB-75EA-1D53-733871373001}" dt="2022-01-05T14:57:10.777" v="95"/>
          <ac:spMkLst>
            <pc:docMk/>
            <pc:sldMk cId="1036916245" sldId="268"/>
            <ac:spMk id="71" creationId="{25397171-E233-4F26-9A8C-29C436537DC4}"/>
          </ac:spMkLst>
        </pc:spChg>
        <pc:spChg chg="del">
          <ac:chgData name="陳冠穎" userId="S::cbe108052@office365.nptu.edu.tw::52a04360-9768-4149-9840-3212bfe4f635" providerId="AD" clId="Web-{3CF9A0BD-D4BB-75EA-1D53-733871373001}" dt="2022-01-05T14:57:10.777" v="95"/>
          <ac:spMkLst>
            <pc:docMk/>
            <pc:sldMk cId="1036916245" sldId="268"/>
            <ac:spMk id="73" creationId="{EA830B9C-C9EB-4D80-9552-AE9DE30758C9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4:57:10.777" v="95"/>
          <ac:spMkLst>
            <pc:docMk/>
            <pc:sldMk cId="1036916245" sldId="268"/>
            <ac:spMk id="78" creationId="{1E94681D-2A4C-4A8D-B9B5-31D440D0328D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4:57:10.777" v="95"/>
          <ac:spMkLst>
            <pc:docMk/>
            <pc:sldMk cId="1036916245" sldId="268"/>
            <ac:spMk id="80" creationId="{FB65ABA3-820C-4D75-9437-9EFA1ADFE134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4:57:10.777" v="95"/>
          <ac:spMkLst>
            <pc:docMk/>
            <pc:sldMk cId="1036916245" sldId="268"/>
            <ac:spMk id="82" creationId="{036BF2FB-90D8-48DB-BD34-D040CDCFF208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4:57:10.777" v="95"/>
          <ac:spMkLst>
            <pc:docMk/>
            <pc:sldMk cId="1036916245" sldId="268"/>
            <ac:spMk id="84" creationId="{11657BF2-BFFB-4FF0-9FE2-4D7F7A7C9D50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4:57:10.777" v="95"/>
          <ac:spMkLst>
            <pc:docMk/>
            <pc:sldMk cId="1036916245" sldId="268"/>
            <ac:spMk id="86" creationId="{25397171-E233-4F26-9A8C-29C436537DC4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4:57:10.777" v="95"/>
          <ac:spMkLst>
            <pc:docMk/>
            <pc:sldMk cId="1036916245" sldId="268"/>
            <ac:spMk id="88" creationId="{EA830B9C-C9EB-4D80-9552-AE9DE30758C9}"/>
          </ac:spMkLst>
        </pc:spChg>
        <pc:picChg chg="mod">
          <ac:chgData name="陳冠穎" userId="S::cbe108052@office365.nptu.edu.tw::52a04360-9768-4149-9840-3212bfe4f635" providerId="AD" clId="Web-{3CF9A0BD-D4BB-75EA-1D53-733871373001}" dt="2022-01-05T14:57:10.777" v="95"/>
          <ac:picMkLst>
            <pc:docMk/>
            <pc:sldMk cId="1036916245" sldId="268"/>
            <ac:picMk id="2" creationId="{868CAC2F-9C4C-435F-A77E-43369785827B}"/>
          </ac:picMkLst>
        </pc:picChg>
      </pc:sldChg>
      <pc:sldChg chg="addSp delSp modSp add del ord replId addAnim delAnim">
        <pc:chgData name="陳冠穎" userId="S::cbe108052@office365.nptu.edu.tw::52a04360-9768-4149-9840-3212bfe4f635" providerId="AD" clId="Web-{3CF9A0BD-D4BB-75EA-1D53-733871373001}" dt="2022-01-05T15:06:27.068" v="261"/>
        <pc:sldMkLst>
          <pc:docMk/>
          <pc:sldMk cId="101337146" sldId="269"/>
        </pc:sldMkLst>
        <pc:spChg chg="mod">
          <ac:chgData name="陳冠穎" userId="S::cbe108052@office365.nptu.edu.tw::52a04360-9768-4149-9840-3212bfe4f635" providerId="AD" clId="Web-{3CF9A0BD-D4BB-75EA-1D53-733871373001}" dt="2022-01-05T15:06:16.130" v="260"/>
          <ac:spMkLst>
            <pc:docMk/>
            <pc:sldMk cId="101337146" sldId="269"/>
            <ac:spMk id="6" creationId="{EB52D608-83C2-4020-9260-AA26559FE625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6:16.130" v="260"/>
          <ac:spMkLst>
            <pc:docMk/>
            <pc:sldMk cId="101337146" sldId="269"/>
            <ac:spMk id="11" creationId="{904DB13E-F722-4ED6-BB00-556651E95281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6:16.130" v="260"/>
          <ac:spMkLst>
            <pc:docMk/>
            <pc:sldMk cId="101337146" sldId="269"/>
            <ac:spMk id="13" creationId="{1E8D93C5-28EB-42D0-86CE-D804955653CC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6:16.130" v="260"/>
          <ac:spMkLst>
            <pc:docMk/>
            <pc:sldMk cId="101337146" sldId="269"/>
            <ac:spMk id="15" creationId="{AB1B1E7D-F76D-4744-AF85-239E6998A4C5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6:16.130" v="260"/>
          <ac:spMkLst>
            <pc:docMk/>
            <pc:sldMk cId="101337146" sldId="269"/>
            <ac:spMk id="17" creationId="{3BB65211-00DB-45B6-A223-033B2D19CBE8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6:16.130" v="260"/>
          <ac:spMkLst>
            <pc:docMk/>
            <pc:sldMk cId="101337146" sldId="269"/>
            <ac:spMk id="24" creationId="{1C3E817E-E139-426E-89E5-9DD346EC7514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6:16.130" v="260"/>
          <ac:spMkLst>
            <pc:docMk/>
            <pc:sldMk cId="101337146" sldId="269"/>
            <ac:spMk id="26" creationId="{E2ADD2F6-F7FC-464F-8F18-5BDBD27A732F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6:16.130" v="260"/>
          <ac:spMkLst>
            <pc:docMk/>
            <pc:sldMk cId="101337146" sldId="269"/>
            <ac:spMk id="28" creationId="{5A3A31F1-FA83-497F-98FF-9A5621DC5560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6:16.130" v="260"/>
          <ac:spMkLst>
            <pc:docMk/>
            <pc:sldMk cId="101337146" sldId="269"/>
            <ac:spMk id="30" creationId="{343FF9E2-8F7E-4BCC-9A50-C41AD8A56DD9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6:16.130" v="260"/>
          <ac:spMkLst>
            <pc:docMk/>
            <pc:sldMk cId="101337146" sldId="269"/>
            <ac:spMk id="32" creationId="{47751BC8-250F-493B-BDF9-D45BA5991D8A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5:06:16.130" v="260"/>
          <ac:spMkLst>
            <pc:docMk/>
            <pc:sldMk cId="101337146" sldId="269"/>
            <ac:spMk id="40" creationId="{904DB13E-F722-4ED6-BB00-556651E95281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5:06:16.130" v="260"/>
          <ac:spMkLst>
            <pc:docMk/>
            <pc:sldMk cId="101337146" sldId="269"/>
            <ac:spMk id="41" creationId="{1419E3D9-C5FB-41A9-B6D2-DFB210BB6211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5:06:16.130" v="260"/>
          <ac:spMkLst>
            <pc:docMk/>
            <pc:sldMk cId="101337146" sldId="269"/>
            <ac:spMk id="42" creationId="{367909BF-1DF7-4ACE-8F58-6CF719BB27E5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6:16.099" v="259"/>
          <ac:spMkLst>
            <pc:docMk/>
            <pc:sldMk cId="101337146" sldId="269"/>
            <ac:spMk id="43" creationId="{904DB13E-F722-4ED6-BB00-556651E95281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5:06:16.130" v="260"/>
          <ac:spMkLst>
            <pc:docMk/>
            <pc:sldMk cId="101337146" sldId="269"/>
            <ac:spMk id="44" creationId="{89E8BEDB-0BBC-4F21-9CFB-8530D664C343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6:16.099" v="259"/>
          <ac:spMkLst>
            <pc:docMk/>
            <pc:sldMk cId="101337146" sldId="269"/>
            <ac:spMk id="45" creationId="{1419E3D9-C5FB-41A9-B6D2-DFB210BB6211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6:16.099" v="259"/>
          <ac:spMkLst>
            <pc:docMk/>
            <pc:sldMk cId="101337146" sldId="269"/>
            <ac:spMk id="47" creationId="{367909BF-1DF7-4ACE-8F58-6CF719BB27E5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5:06:16.130" v="260"/>
          <ac:spMkLst>
            <pc:docMk/>
            <pc:sldMk cId="101337146" sldId="269"/>
            <ac:spMk id="48" creationId="{420551B3-B4DA-48EE-988C-4FAEAEB5CE98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6:16.099" v="259"/>
          <ac:spMkLst>
            <pc:docMk/>
            <pc:sldMk cId="101337146" sldId="269"/>
            <ac:spMk id="49" creationId="{89E8BEDB-0BBC-4F21-9CFB-8530D664C343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5:06:16.130" v="260"/>
          <ac:spMkLst>
            <pc:docMk/>
            <pc:sldMk cId="101337146" sldId="269"/>
            <ac:spMk id="50" creationId="{27A9C548-0579-4864-92A3-093842E89D88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5:06:16.130" v="260"/>
          <ac:spMkLst>
            <pc:docMk/>
            <pc:sldMk cId="101337146" sldId="269"/>
            <ac:spMk id="55" creationId="{57525A5F-CDD4-4EB3-9187-2A0E9EA15041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6:16.099" v="259"/>
          <ac:spMkLst>
            <pc:docMk/>
            <pc:sldMk cId="101337146" sldId="269"/>
            <ac:spMk id="56" creationId="{420551B3-B4DA-48EE-988C-4FAEAEB5CE98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5:06:16.130" v="260"/>
          <ac:spMkLst>
            <pc:docMk/>
            <pc:sldMk cId="101337146" sldId="269"/>
            <ac:spMk id="57" creationId="{08F5B423-DA6A-4E80-B3CA-549A442C8FB4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6:16.099" v="259"/>
          <ac:spMkLst>
            <pc:docMk/>
            <pc:sldMk cId="101337146" sldId="269"/>
            <ac:spMk id="58" creationId="{DFFCFB47-3C9E-4532-8065-D3633A77B650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5:06:16.130" v="260"/>
          <ac:spMkLst>
            <pc:docMk/>
            <pc:sldMk cId="101337146" sldId="269"/>
            <ac:spMk id="59" creationId="{738170B5-3ECC-493B-85FA-6905971AD17E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6:16.099" v="259"/>
          <ac:spMkLst>
            <pc:docMk/>
            <pc:sldMk cId="101337146" sldId="269"/>
            <ac:spMk id="60" creationId="{467A625B-A166-4C03-ADD8-0535D71834D6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6:16.099" v="259"/>
          <ac:spMkLst>
            <pc:docMk/>
            <pc:sldMk cId="101337146" sldId="269"/>
            <ac:spMk id="62" creationId="{C35A5F97-C3A9-4101-8F5C-06E22105A0CE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6:16.099" v="259"/>
          <ac:spMkLst>
            <pc:docMk/>
            <pc:sldMk cId="101337146" sldId="269"/>
            <ac:spMk id="64" creationId="{00239F34-0E2D-4746-AAA9-920BD6063237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6:16.099" v="259"/>
          <ac:spMkLst>
            <pc:docMk/>
            <pc:sldMk cId="101337146" sldId="269"/>
            <ac:spMk id="72" creationId="{344EF4DE-2334-4B49-8DC2-FDAC562A17D3}"/>
          </ac:spMkLst>
        </pc:spChg>
        <pc:grpChg chg="add del">
          <ac:chgData name="陳冠穎" userId="S::cbe108052@office365.nptu.edu.tw::52a04360-9768-4149-9840-3212bfe4f635" providerId="AD" clId="Web-{3CF9A0BD-D4BB-75EA-1D53-733871373001}" dt="2022-01-05T15:06:16.130" v="260"/>
          <ac:grpSpMkLst>
            <pc:docMk/>
            <pc:sldMk cId="101337146" sldId="269"/>
            <ac:grpSpMk id="19" creationId="{E26428D7-C6F3-473D-A360-A3F5C3E8728C}"/>
          </ac:grpSpMkLst>
        </pc:grpChg>
        <pc:grpChg chg="add">
          <ac:chgData name="陳冠穎" userId="S::cbe108052@office365.nptu.edu.tw::52a04360-9768-4149-9840-3212bfe4f635" providerId="AD" clId="Web-{3CF9A0BD-D4BB-75EA-1D53-733871373001}" dt="2022-01-05T15:06:16.130" v="260"/>
          <ac:grpSpMkLst>
            <pc:docMk/>
            <pc:sldMk cId="101337146" sldId="269"/>
            <ac:grpSpMk id="46" creationId="{E26428D7-C6F3-473D-A360-A3F5C3E8728C}"/>
          </ac:grpSpMkLst>
        </pc:grpChg>
        <pc:grpChg chg="add del">
          <ac:chgData name="陳冠穎" userId="S::cbe108052@office365.nptu.edu.tw::52a04360-9768-4149-9840-3212bfe4f635" providerId="AD" clId="Web-{3CF9A0BD-D4BB-75EA-1D53-733871373001}" dt="2022-01-05T15:06:16.099" v="259"/>
          <ac:grpSpMkLst>
            <pc:docMk/>
            <pc:sldMk cId="101337146" sldId="269"/>
            <ac:grpSpMk id="51" creationId="{E26428D7-C6F3-473D-A360-A3F5C3E8728C}"/>
          </ac:grpSpMkLst>
        </pc:grpChg>
        <pc:picChg chg="mod">
          <ac:chgData name="陳冠穎" userId="S::cbe108052@office365.nptu.edu.tw::52a04360-9768-4149-9840-3212bfe4f635" providerId="AD" clId="Web-{3CF9A0BD-D4BB-75EA-1D53-733871373001}" dt="2022-01-05T15:06:16.130" v="260"/>
          <ac:picMkLst>
            <pc:docMk/>
            <pc:sldMk cId="101337146" sldId="269"/>
            <ac:picMk id="5" creationId="{0CC1C7FA-EDBF-4D03-BB7A-EE9F5760B8AD}"/>
          </ac:picMkLst>
        </pc:picChg>
        <pc:cxnChg chg="add del">
          <ac:chgData name="陳冠穎" userId="S::cbe108052@office365.nptu.edu.tw::52a04360-9768-4149-9840-3212bfe4f635" providerId="AD" clId="Web-{3CF9A0BD-D4BB-75EA-1D53-733871373001}" dt="2022-01-05T15:06:16.130" v="260"/>
          <ac:cxnSpMkLst>
            <pc:docMk/>
            <pc:sldMk cId="101337146" sldId="269"/>
            <ac:cxnSpMk id="34" creationId="{BF0F044C-8394-47CB-8E3D-FA56B0693961}"/>
          </ac:cxnSpMkLst>
        </pc:cxnChg>
        <pc:cxnChg chg="add del">
          <ac:chgData name="陳冠穎" userId="S::cbe108052@office365.nptu.edu.tw::52a04360-9768-4149-9840-3212bfe4f635" providerId="AD" clId="Web-{3CF9A0BD-D4BB-75EA-1D53-733871373001}" dt="2022-01-05T15:06:16.130" v="260"/>
          <ac:cxnSpMkLst>
            <pc:docMk/>
            <pc:sldMk cId="101337146" sldId="269"/>
            <ac:cxnSpMk id="36" creationId="{6B2DCD75-B707-4C51-8ADC-813834C09A87}"/>
          </ac:cxnSpMkLst>
        </pc:cxnChg>
        <pc:cxnChg chg="add del">
          <ac:chgData name="陳冠穎" userId="S::cbe108052@office365.nptu.edu.tw::52a04360-9768-4149-9840-3212bfe4f635" providerId="AD" clId="Web-{3CF9A0BD-D4BB-75EA-1D53-733871373001}" dt="2022-01-05T15:06:16.130" v="260"/>
          <ac:cxnSpMkLst>
            <pc:docMk/>
            <pc:sldMk cId="101337146" sldId="269"/>
            <ac:cxnSpMk id="38" creationId="{F4851414-8BB1-42EF-912B-608FCE07B247}"/>
          </ac:cxnSpMkLst>
        </pc:cxnChg>
        <pc:cxnChg chg="add">
          <ac:chgData name="陳冠穎" userId="S::cbe108052@office365.nptu.edu.tw::52a04360-9768-4149-9840-3212bfe4f635" providerId="AD" clId="Web-{3CF9A0BD-D4BB-75EA-1D53-733871373001}" dt="2022-01-05T15:06:16.130" v="260"/>
          <ac:cxnSpMkLst>
            <pc:docMk/>
            <pc:sldMk cId="101337146" sldId="269"/>
            <ac:cxnSpMk id="61" creationId="{F8DD37B8-B6EA-49DC-90EF-F4E3594540AE}"/>
          </ac:cxnSpMkLst>
        </pc:cxnChg>
        <pc:cxnChg chg="add">
          <ac:chgData name="陳冠穎" userId="S::cbe108052@office365.nptu.edu.tw::52a04360-9768-4149-9840-3212bfe4f635" providerId="AD" clId="Web-{3CF9A0BD-D4BB-75EA-1D53-733871373001}" dt="2022-01-05T15:06:16.130" v="260"/>
          <ac:cxnSpMkLst>
            <pc:docMk/>
            <pc:sldMk cId="101337146" sldId="269"/>
            <ac:cxnSpMk id="63" creationId="{500F7FF8-41E5-4585-AFDC-54EA8B275752}"/>
          </ac:cxnSpMkLst>
        </pc:cxnChg>
        <pc:cxnChg chg="add">
          <ac:chgData name="陳冠穎" userId="S::cbe108052@office365.nptu.edu.tw::52a04360-9768-4149-9840-3212bfe4f635" providerId="AD" clId="Web-{3CF9A0BD-D4BB-75EA-1D53-733871373001}" dt="2022-01-05T15:06:16.130" v="260"/>
          <ac:cxnSpMkLst>
            <pc:docMk/>
            <pc:sldMk cId="101337146" sldId="269"/>
            <ac:cxnSpMk id="65" creationId="{BAE2A71D-F8BA-4E4F-88A8-1F5FD5DF13DD}"/>
          </ac:cxnSpMkLst>
        </pc:cxnChg>
        <pc:cxnChg chg="add del">
          <ac:chgData name="陳冠穎" userId="S::cbe108052@office365.nptu.edu.tw::52a04360-9768-4149-9840-3212bfe4f635" providerId="AD" clId="Web-{3CF9A0BD-D4BB-75EA-1D53-733871373001}" dt="2022-01-05T15:06:16.099" v="259"/>
          <ac:cxnSpMkLst>
            <pc:docMk/>
            <pc:sldMk cId="101337146" sldId="269"/>
            <ac:cxnSpMk id="66" creationId="{82079E22-5065-47F9-AFCA-63C0DF2267D9}"/>
          </ac:cxnSpMkLst>
        </pc:cxnChg>
        <pc:cxnChg chg="add del">
          <ac:chgData name="陳冠穎" userId="S::cbe108052@office365.nptu.edu.tw::52a04360-9768-4149-9840-3212bfe4f635" providerId="AD" clId="Web-{3CF9A0BD-D4BB-75EA-1D53-733871373001}" dt="2022-01-05T15:06:16.099" v="259"/>
          <ac:cxnSpMkLst>
            <pc:docMk/>
            <pc:sldMk cId="101337146" sldId="269"/>
            <ac:cxnSpMk id="68" creationId="{39098EF8-6D81-466E-A59B-778568FCF645}"/>
          </ac:cxnSpMkLst>
        </pc:cxnChg>
        <pc:cxnChg chg="add del">
          <ac:chgData name="陳冠穎" userId="S::cbe108052@office365.nptu.edu.tw::52a04360-9768-4149-9840-3212bfe4f635" providerId="AD" clId="Web-{3CF9A0BD-D4BB-75EA-1D53-733871373001}" dt="2022-01-05T15:06:16.099" v="259"/>
          <ac:cxnSpMkLst>
            <pc:docMk/>
            <pc:sldMk cId="101337146" sldId="269"/>
            <ac:cxnSpMk id="70" creationId="{BCB163DD-56F6-482F-862E-B6B9244DA600}"/>
          </ac:cxnSpMkLst>
        </pc:cxnChg>
      </pc:sldChg>
      <pc:sldChg chg="addSp delSp modSp add del mod ord replId modClrScheme setClrOvrMap delDesignElem chgLayout">
        <pc:chgData name="陳冠穎" userId="S::cbe108052@office365.nptu.edu.tw::52a04360-9768-4149-9840-3212bfe4f635" providerId="AD" clId="Web-{3CF9A0BD-D4BB-75EA-1D53-733871373001}" dt="2022-01-05T15:12:05.621" v="304"/>
        <pc:sldMkLst>
          <pc:docMk/>
          <pc:sldMk cId="1604771046" sldId="269"/>
        </pc:sldMkLst>
        <pc:spChg chg="mod ord">
          <ac:chgData name="陳冠穎" userId="S::cbe108052@office365.nptu.edu.tw::52a04360-9768-4149-9840-3212bfe4f635" providerId="AD" clId="Web-{3CF9A0BD-D4BB-75EA-1D53-733871373001}" dt="2022-01-05T15:11:36.511" v="301"/>
          <ac:spMkLst>
            <pc:docMk/>
            <pc:sldMk cId="1604771046" sldId="269"/>
            <ac:spMk id="3" creationId="{9B25F137-4681-45E8-B8C8-CF85C8148CB3}"/>
          </ac:spMkLst>
        </pc:spChg>
        <pc:spChg chg="add">
          <ac:chgData name="陳冠穎" userId="S::cbe108052@office365.nptu.edu.tw::52a04360-9768-4149-9840-3212bfe4f635" providerId="AD" clId="Web-{3CF9A0BD-D4BB-75EA-1D53-733871373001}" dt="2022-01-05T15:11:26.964" v="300"/>
          <ac:spMkLst>
            <pc:docMk/>
            <pc:sldMk cId="1604771046" sldId="269"/>
            <ac:spMk id="4" creationId="{ADA72ED3-4F1A-41D7-8524-4C2B401C9B44}"/>
          </ac:spMkLst>
        </pc:spChg>
        <pc:spChg chg="add mod ord">
          <ac:chgData name="陳冠穎" userId="S::cbe108052@office365.nptu.edu.tw::52a04360-9768-4149-9840-3212bfe4f635" providerId="AD" clId="Web-{3CF9A0BD-D4BB-75EA-1D53-733871373001}" dt="2022-01-05T15:11:36.511" v="301"/>
          <ac:spMkLst>
            <pc:docMk/>
            <pc:sldMk cId="1604771046" sldId="269"/>
            <ac:spMk id="5" creationId="{90E8FC3A-5DA4-44FA-855C-CC64121E1C14}"/>
          </ac:spMkLst>
        </pc:spChg>
        <pc:spChg chg="add mod ord">
          <ac:chgData name="陳冠穎" userId="S::cbe108052@office365.nptu.edu.tw::52a04360-9768-4149-9840-3212bfe4f635" providerId="AD" clId="Web-{3CF9A0BD-D4BB-75EA-1D53-733871373001}" dt="2022-01-05T15:11:53.980" v="302" actId="14100"/>
          <ac:spMkLst>
            <pc:docMk/>
            <pc:sldMk cId="1604771046" sldId="269"/>
            <ac:spMk id="6" creationId="{B06B3B8D-A318-4629-8820-A72F5B336E85}"/>
          </ac:spMkLst>
        </pc:spChg>
        <pc:spChg chg="del">
          <ac:chgData name="陳冠穎" userId="S::cbe108052@office365.nptu.edu.tw::52a04360-9768-4149-9840-3212bfe4f635" providerId="AD" clId="Web-{3CF9A0BD-D4BB-75EA-1D53-733871373001}" dt="2022-01-05T15:06:54.068" v="265"/>
          <ac:spMkLst>
            <pc:docMk/>
            <pc:sldMk cId="1604771046" sldId="269"/>
            <ac:spMk id="70" creationId="{9664D085-C814-4D74-BCE0-2059F0DC0434}"/>
          </ac:spMkLst>
        </pc:spChg>
        <pc:spChg chg="del">
          <ac:chgData name="陳冠穎" userId="S::cbe108052@office365.nptu.edu.tw::52a04360-9768-4149-9840-3212bfe4f635" providerId="AD" clId="Web-{3CF9A0BD-D4BB-75EA-1D53-733871373001}" dt="2022-01-05T15:06:54.068" v="265"/>
          <ac:spMkLst>
            <pc:docMk/>
            <pc:sldMk cId="1604771046" sldId="269"/>
            <ac:spMk id="72" creationId="{DDA5539E-D8B4-4F5A-B46F-C304F5D7A847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20.198" v="299"/>
          <ac:spMkLst>
            <pc:docMk/>
            <pc:sldMk cId="1604771046" sldId="269"/>
            <ac:spMk id="77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20.198" v="299"/>
          <ac:spMkLst>
            <pc:docMk/>
            <pc:sldMk cId="1604771046" sldId="269"/>
            <ac:spMk id="79" creationId="{FB65ABA3-820C-4D75-9437-9EFA1ADFE134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20.198" v="299"/>
          <ac:spMkLst>
            <pc:docMk/>
            <pc:sldMk cId="1604771046" sldId="269"/>
            <ac:spMk id="81" creationId="{036BF2FB-90D8-48DB-BD34-D040CDCFF208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20.198" v="299"/>
          <ac:spMkLst>
            <pc:docMk/>
            <pc:sldMk cId="1604771046" sldId="269"/>
            <ac:spMk id="83" creationId="{D5851415-CF4E-4C41-9E36-04E444B517EB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20.198" v="299"/>
          <ac:spMkLst>
            <pc:docMk/>
            <pc:sldMk cId="1604771046" sldId="269"/>
            <ac:spMk id="85" creationId="{4B516B89-DEA0-4832-8C56-F048168DAD88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20.198" v="299"/>
          <ac:spMkLst>
            <pc:docMk/>
            <pc:sldMk cId="1604771046" sldId="269"/>
            <ac:spMk id="87" creationId="{3EA2D33E-BAA2-467B-80B0-8887D9A99FBE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20.198" v="299"/>
          <ac:spMkLst>
            <pc:docMk/>
            <pc:sldMk cId="1604771046" sldId="269"/>
            <ac:spMk id="89" creationId="{6067C508-2065-42E3-98D2-F3A9B8339BA0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9:30.118" v="286"/>
          <ac:spMkLst>
            <pc:docMk/>
            <pc:sldMk cId="1604771046" sldId="269"/>
            <ac:spMk id="91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9:30.118" v="286"/>
          <ac:spMkLst>
            <pc:docMk/>
            <pc:sldMk cId="1604771046" sldId="269"/>
            <ac:spMk id="92" creationId="{04B7AC44-1B7B-4F09-9AA4-3DFDEC5751A8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9:30.118" v="286"/>
          <ac:spMkLst>
            <pc:docMk/>
            <pc:sldMk cId="1604771046" sldId="269"/>
            <ac:spMk id="93" creationId="{6683E473-94FF-4ACE-9433-1F14799E8907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9:24.962" v="284"/>
          <ac:spMkLst>
            <pc:docMk/>
            <pc:sldMk cId="1604771046" sldId="269"/>
            <ac:spMk id="94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9:30.118" v="286"/>
          <ac:spMkLst>
            <pc:docMk/>
            <pc:sldMk cId="1604771046" sldId="269"/>
            <ac:spMk id="95" creationId="{AEE537B6-098D-494F-9A54-F22CD09775CD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9:24.962" v="284"/>
          <ac:spMkLst>
            <pc:docMk/>
            <pc:sldMk cId="1604771046" sldId="269"/>
            <ac:spMk id="96" creationId="{FB65ABA3-820C-4D75-9437-9EFA1ADFE134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9:30.118" v="286"/>
          <ac:spMkLst>
            <pc:docMk/>
            <pc:sldMk cId="1604771046" sldId="269"/>
            <ac:spMk id="97" creationId="{07328FD4-8F4F-45D0-B179-C09F34FF8E4F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9:24.962" v="284"/>
          <ac:spMkLst>
            <pc:docMk/>
            <pc:sldMk cId="1604771046" sldId="269"/>
            <ac:spMk id="98" creationId="{036BF2FB-90D8-48DB-BD34-D040CDCFF208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9:30.118" v="286"/>
          <ac:spMkLst>
            <pc:docMk/>
            <pc:sldMk cId="1604771046" sldId="269"/>
            <ac:spMk id="99" creationId="{4D22A8B8-E29F-4EB2-95D4-3C24EF234786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9:24.962" v="284"/>
          <ac:spMkLst>
            <pc:docMk/>
            <pc:sldMk cId="1604771046" sldId="269"/>
            <ac:spMk id="100" creationId="{B6EE7E08-B389-43E5-B019-1B0A8ACBBD93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9:49.681" v="288"/>
          <ac:spMkLst>
            <pc:docMk/>
            <pc:sldMk cId="1604771046" sldId="269"/>
            <ac:spMk id="101" creationId="{A069235B-22DB-4231-8291-D64DA2CDEB4E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9:24.962" v="284"/>
          <ac:spMkLst>
            <pc:docMk/>
            <pc:sldMk cId="1604771046" sldId="269"/>
            <ac:spMk id="102" creationId="{E60D94A5-8A09-4BAB-8F7C-69BC34C54DDE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0:07.400" v="292"/>
          <ac:spMkLst>
            <pc:docMk/>
            <pc:sldMk cId="1604771046" sldId="269"/>
            <ac:spMk id="103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9:24.962" v="284"/>
          <ac:spMkLst>
            <pc:docMk/>
            <pc:sldMk cId="1604771046" sldId="269"/>
            <ac:spMk id="104" creationId="{7A1AE32B-3A6E-4C5E-8FEB-73861B9A26B5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0:07.400" v="292"/>
          <ac:spMkLst>
            <pc:docMk/>
            <pc:sldMk cId="1604771046" sldId="269"/>
            <ac:spMk id="105" creationId="{04B7AC44-1B7B-4F09-9AA4-3DFDEC5751A8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09:30.118" v="286"/>
          <ac:spMkLst>
            <pc:docMk/>
            <pc:sldMk cId="1604771046" sldId="269"/>
            <ac:spMk id="106" creationId="{451EF9F5-BAA7-45A5-BD84-F3184FCED115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0:07.400" v="292"/>
          <ac:spMkLst>
            <pc:docMk/>
            <pc:sldMk cId="1604771046" sldId="269"/>
            <ac:spMk id="107" creationId="{6683E473-94FF-4ACE-9433-1F14799E8907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0:07.400" v="292"/>
          <ac:spMkLst>
            <pc:docMk/>
            <pc:sldMk cId="1604771046" sldId="269"/>
            <ac:spMk id="108" creationId="{282E2A95-1A08-4118-83C6-B1CA5648E075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0:07.400" v="292"/>
          <ac:spMkLst>
            <pc:docMk/>
            <pc:sldMk cId="1604771046" sldId="269"/>
            <ac:spMk id="109" creationId="{68DC0EC7-60EA-4BD3-BC04-D547DE1B2891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0:07.400" v="292"/>
          <ac:spMkLst>
            <pc:docMk/>
            <pc:sldMk cId="1604771046" sldId="269"/>
            <ac:spMk id="110" creationId="{2FFEFC7E-85EE-4AC9-A351-FBEB13A1D622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0:07.400" v="292"/>
          <ac:spMkLst>
            <pc:docMk/>
            <pc:sldMk cId="1604771046" sldId="269"/>
            <ac:spMk id="111" creationId="{CB2511BB-FC4C-45F3-94EB-661D6806C942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0:58.088" v="294"/>
          <ac:spMkLst>
            <pc:docMk/>
            <pc:sldMk cId="1604771046" sldId="269"/>
            <ac:spMk id="112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0:58.088" v="294"/>
          <ac:spMkLst>
            <pc:docMk/>
            <pc:sldMk cId="1604771046" sldId="269"/>
            <ac:spMk id="113" creationId="{04B7AC44-1B7B-4F09-9AA4-3DFDEC5751A8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0:58.088" v="294"/>
          <ac:spMkLst>
            <pc:docMk/>
            <pc:sldMk cId="1604771046" sldId="269"/>
            <ac:spMk id="114" creationId="{6683E473-94FF-4ACE-9433-1F14799E8907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0:58.088" v="294"/>
          <ac:spMkLst>
            <pc:docMk/>
            <pc:sldMk cId="1604771046" sldId="269"/>
            <ac:spMk id="115" creationId="{282E2A95-1A08-4118-83C6-B1CA5648E075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0:58.088" v="294"/>
          <ac:spMkLst>
            <pc:docMk/>
            <pc:sldMk cId="1604771046" sldId="269"/>
            <ac:spMk id="116" creationId="{2FFEFC7E-85EE-4AC9-A351-FBEB13A1D622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0:58.088" v="294"/>
          <ac:spMkLst>
            <pc:docMk/>
            <pc:sldMk cId="1604771046" sldId="269"/>
            <ac:spMk id="117" creationId="{CB2511BB-FC4C-45F3-94EB-661D6806C942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0:58.088" v="294"/>
          <ac:spMkLst>
            <pc:docMk/>
            <pc:sldMk cId="1604771046" sldId="269"/>
            <ac:spMk id="118" creationId="{68DC0EC7-60EA-4BD3-BC04-D547DE1B2891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06.745" v="296"/>
          <ac:spMkLst>
            <pc:docMk/>
            <pc:sldMk cId="1604771046" sldId="269"/>
            <ac:spMk id="119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06.745" v="296"/>
          <ac:spMkLst>
            <pc:docMk/>
            <pc:sldMk cId="1604771046" sldId="269"/>
            <ac:spMk id="120" creationId="{04B7AC44-1B7B-4F09-9AA4-3DFDEC5751A8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06.745" v="296"/>
          <ac:spMkLst>
            <pc:docMk/>
            <pc:sldMk cId="1604771046" sldId="269"/>
            <ac:spMk id="121" creationId="{6683E473-94FF-4ACE-9433-1F14799E8907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06.745" v="296"/>
          <ac:spMkLst>
            <pc:docMk/>
            <pc:sldMk cId="1604771046" sldId="269"/>
            <ac:spMk id="122" creationId="{282E2A95-1A08-4118-83C6-B1CA5648E075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06.745" v="296"/>
          <ac:spMkLst>
            <pc:docMk/>
            <pc:sldMk cId="1604771046" sldId="269"/>
            <ac:spMk id="123" creationId="{68DC0EC7-60EA-4BD3-BC04-D547DE1B2891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06.745" v="296"/>
          <ac:spMkLst>
            <pc:docMk/>
            <pc:sldMk cId="1604771046" sldId="269"/>
            <ac:spMk id="124" creationId="{2FFEFC7E-85EE-4AC9-A351-FBEB13A1D622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06.745" v="296"/>
          <ac:spMkLst>
            <pc:docMk/>
            <pc:sldMk cId="1604771046" sldId="269"/>
            <ac:spMk id="125" creationId="{CB2511BB-FC4C-45F3-94EB-661D6806C942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20.182" v="298"/>
          <ac:spMkLst>
            <pc:docMk/>
            <pc:sldMk cId="1604771046" sldId="269"/>
            <ac:spMk id="126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20.182" v="298"/>
          <ac:spMkLst>
            <pc:docMk/>
            <pc:sldMk cId="1604771046" sldId="269"/>
            <ac:spMk id="127" creationId="{FB65ABA3-820C-4D75-9437-9EFA1ADFE134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20.182" v="298"/>
          <ac:spMkLst>
            <pc:docMk/>
            <pc:sldMk cId="1604771046" sldId="269"/>
            <ac:spMk id="128" creationId="{036BF2FB-90D8-48DB-BD34-D040CDCFF208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20.182" v="298"/>
          <ac:spMkLst>
            <pc:docMk/>
            <pc:sldMk cId="1604771046" sldId="269"/>
            <ac:spMk id="129" creationId="{D5851415-CF4E-4C41-9E36-04E444B517EB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20.182" v="298"/>
          <ac:spMkLst>
            <pc:docMk/>
            <pc:sldMk cId="1604771046" sldId="269"/>
            <ac:spMk id="130" creationId="{4B516B89-DEA0-4832-8C56-F048168DAD88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20.182" v="298"/>
          <ac:spMkLst>
            <pc:docMk/>
            <pc:sldMk cId="1604771046" sldId="269"/>
            <ac:spMk id="131" creationId="{3EA2D33E-BAA2-467B-80B0-8887D9A99FBE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20.182" v="298"/>
          <ac:spMkLst>
            <pc:docMk/>
            <pc:sldMk cId="1604771046" sldId="269"/>
            <ac:spMk id="132" creationId="{6067C508-2065-42E3-98D2-F3A9B8339BA0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36.511" v="301"/>
          <ac:spMkLst>
            <pc:docMk/>
            <pc:sldMk cId="1604771046" sldId="269"/>
            <ac:spMk id="133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36.511" v="301"/>
          <ac:spMkLst>
            <pc:docMk/>
            <pc:sldMk cId="1604771046" sldId="269"/>
            <ac:spMk id="134" creationId="{FB65ABA3-820C-4D75-9437-9EFA1ADFE134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36.511" v="301"/>
          <ac:spMkLst>
            <pc:docMk/>
            <pc:sldMk cId="1604771046" sldId="269"/>
            <ac:spMk id="135" creationId="{036BF2FB-90D8-48DB-BD34-D040CDCFF208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36.511" v="301"/>
          <ac:spMkLst>
            <pc:docMk/>
            <pc:sldMk cId="1604771046" sldId="269"/>
            <ac:spMk id="136" creationId="{B6EE7E08-B389-43E5-B019-1B0A8ACBBD93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36.511" v="301"/>
          <ac:spMkLst>
            <pc:docMk/>
            <pc:sldMk cId="1604771046" sldId="269"/>
            <ac:spMk id="137" creationId="{E60D94A5-8A09-4BAB-8F7C-69BC34C54DDE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1:36.511" v="301"/>
          <ac:spMkLst>
            <pc:docMk/>
            <pc:sldMk cId="1604771046" sldId="269"/>
            <ac:spMk id="138" creationId="{7A1AE32B-3A6E-4C5E-8FEB-73861B9A26B5}"/>
          </ac:spMkLst>
        </pc:spChg>
        <pc:picChg chg="mod ord">
          <ac:chgData name="陳冠穎" userId="S::cbe108052@office365.nptu.edu.tw::52a04360-9768-4149-9840-3212bfe4f635" providerId="AD" clId="Web-{3CF9A0BD-D4BB-75EA-1D53-733871373001}" dt="2022-01-05T15:11:20.198" v="299"/>
          <ac:picMkLst>
            <pc:docMk/>
            <pc:sldMk cId="1604771046" sldId="269"/>
            <ac:picMk id="2" creationId="{868CAC2F-9C4C-435F-A77E-43369785827B}"/>
          </ac:picMkLst>
        </pc:picChg>
      </pc:sldChg>
      <pc:sldChg chg="modSp add ord replId">
        <pc:chgData name="陳冠穎" userId="S::cbe108052@office365.nptu.edu.tw::52a04360-9768-4149-9840-3212bfe4f635" providerId="AD" clId="Web-{3CF9A0BD-D4BB-75EA-1D53-733871373001}" dt="2022-01-05T15:20:45.504" v="366" actId="20577"/>
        <pc:sldMkLst>
          <pc:docMk/>
          <pc:sldMk cId="2995959847" sldId="269"/>
        </pc:sldMkLst>
        <pc:spChg chg="mod">
          <ac:chgData name="陳冠穎" userId="S::cbe108052@office365.nptu.edu.tw::52a04360-9768-4149-9840-3212bfe4f635" providerId="AD" clId="Web-{3CF9A0BD-D4BB-75EA-1D53-733871373001}" dt="2022-01-05T15:20:45.504" v="366" actId="20577"/>
          <ac:spMkLst>
            <pc:docMk/>
            <pc:sldMk cId="2995959847" sldId="269"/>
            <ac:spMk id="6" creationId="{EB52D608-83C2-4020-9260-AA26559FE625}"/>
          </ac:spMkLst>
        </pc:spChg>
        <pc:picChg chg="mod">
          <ac:chgData name="陳冠穎" userId="S::cbe108052@office365.nptu.edu.tw::52a04360-9768-4149-9840-3212bfe4f635" providerId="AD" clId="Web-{3CF9A0BD-D4BB-75EA-1D53-733871373001}" dt="2022-01-05T15:19:41.144" v="348" actId="14100"/>
          <ac:picMkLst>
            <pc:docMk/>
            <pc:sldMk cId="2995959847" sldId="269"/>
            <ac:picMk id="5" creationId="{0CC1C7FA-EDBF-4D03-BB7A-EE9F5760B8AD}"/>
          </ac:picMkLst>
        </pc:picChg>
      </pc:sldChg>
      <pc:sldChg chg="modSp add ord replId">
        <pc:chgData name="陳冠穎" userId="S::cbe108052@office365.nptu.edu.tw::52a04360-9768-4149-9840-3212bfe4f635" providerId="AD" clId="Web-{3CF9A0BD-D4BB-75EA-1D53-733871373001}" dt="2022-01-05T15:27:32.814" v="415"/>
        <pc:sldMkLst>
          <pc:docMk/>
          <pc:sldMk cId="565096576" sldId="270"/>
        </pc:sldMkLst>
        <pc:spChg chg="mod">
          <ac:chgData name="陳冠穎" userId="S::cbe108052@office365.nptu.edu.tw::52a04360-9768-4149-9840-3212bfe4f635" providerId="AD" clId="Web-{3CF9A0BD-D4BB-75EA-1D53-733871373001}" dt="2022-01-05T15:26:39.964" v="413" actId="1076"/>
          <ac:spMkLst>
            <pc:docMk/>
            <pc:sldMk cId="565096576" sldId="270"/>
            <ac:spMk id="3" creationId="{9B25F137-4681-45E8-B8C8-CF85C8148CB3}"/>
          </ac:spMkLst>
        </pc:spChg>
      </pc:sldChg>
      <pc:sldChg chg="addSp delSp modSp new del mod setBg modClrScheme setClrOvrMap chgLayout">
        <pc:chgData name="陳冠穎" userId="S::cbe108052@office365.nptu.edu.tw::52a04360-9768-4149-9840-3212bfe4f635" providerId="AD" clId="Web-{3CF9A0BD-D4BB-75EA-1D53-733871373001}" dt="2022-01-05T15:19:16.237" v="344"/>
        <pc:sldMkLst>
          <pc:docMk/>
          <pc:sldMk cId="1848523600" sldId="270"/>
        </pc:sldMkLst>
        <pc:spChg chg="mod ord">
          <ac:chgData name="陳冠穎" userId="S::cbe108052@office365.nptu.edu.tw::52a04360-9768-4149-9840-3212bfe4f635" providerId="AD" clId="Web-{3CF9A0BD-D4BB-75EA-1D53-733871373001}" dt="2022-01-05T15:15:53.640" v="342" actId="1076"/>
          <ac:spMkLst>
            <pc:docMk/>
            <pc:sldMk cId="1848523600" sldId="270"/>
            <ac:spMk id="2" creationId="{21747363-5552-486E-98D3-9D2C98185517}"/>
          </ac:spMkLst>
        </pc:spChg>
        <pc:spChg chg="del">
          <ac:chgData name="陳冠穎" userId="S::cbe108052@office365.nptu.edu.tw::52a04360-9768-4149-9840-3212bfe4f635" providerId="AD" clId="Web-{3CF9A0BD-D4BB-75EA-1D53-733871373001}" dt="2022-01-05T15:12:14.214" v="305"/>
          <ac:spMkLst>
            <pc:docMk/>
            <pc:sldMk cId="1848523600" sldId="270"/>
            <ac:spMk id="3" creationId="{B9B792D8-5B43-44EF-9F2A-402C862774CE}"/>
          </ac:spMkLst>
        </pc:spChg>
        <pc:spChg chg="del">
          <ac:chgData name="陳冠穎" userId="S::cbe108052@office365.nptu.edu.tw::52a04360-9768-4149-9840-3212bfe4f635" providerId="AD" clId="Web-{3CF9A0BD-D4BB-75EA-1D53-733871373001}" dt="2022-01-05T15:12:14.214" v="305"/>
          <ac:spMkLst>
            <pc:docMk/>
            <pc:sldMk cId="1848523600" sldId="270"/>
            <ac:spMk id="4" creationId="{A519C068-CDBD-4112-A64D-29949D6B39F8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3:19.575" v="308"/>
          <ac:spMkLst>
            <pc:docMk/>
            <pc:sldMk cId="1848523600" sldId="270"/>
            <ac:spMk id="10" creationId="{904DB13E-F722-4ED6-BB00-556651E95281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3:19.575" v="308"/>
          <ac:spMkLst>
            <pc:docMk/>
            <pc:sldMk cId="1848523600" sldId="270"/>
            <ac:spMk id="12" creationId="{1419E3D9-C5FB-41A9-B6D2-DFB210BB6211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3:19.575" v="308"/>
          <ac:spMkLst>
            <pc:docMk/>
            <pc:sldMk cId="1848523600" sldId="270"/>
            <ac:spMk id="14" creationId="{367909BF-1DF7-4ACE-8F58-6CF719BB27E5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3:19.575" v="308"/>
          <ac:spMkLst>
            <pc:docMk/>
            <pc:sldMk cId="1848523600" sldId="270"/>
            <ac:spMk id="16" creationId="{89E8BEDB-0BBC-4F21-9CFB-8530D664C343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3:19.575" v="308"/>
          <ac:spMkLst>
            <pc:docMk/>
            <pc:sldMk cId="1848523600" sldId="270"/>
            <ac:spMk id="23" creationId="{420551B3-B4DA-48EE-988C-4FAEAEB5CE98}"/>
          </ac:spMkLst>
        </pc:spChg>
        <pc:spChg chg="add del">
          <ac:chgData name="陳冠穎" userId="S::cbe108052@office365.nptu.edu.tw::52a04360-9768-4149-9840-3212bfe4f635" providerId="AD" clId="Web-{3CF9A0BD-D4BB-75EA-1D53-733871373001}" dt="2022-01-05T15:13:19.575" v="308"/>
          <ac:spMkLst>
            <pc:docMk/>
            <pc:sldMk cId="1848523600" sldId="270"/>
            <ac:spMk id="25" creationId="{0B121716-8B64-478F-ABDB-17030AD1B711}"/>
          </ac:spMkLst>
        </pc:spChg>
        <pc:grpChg chg="add del">
          <ac:chgData name="陳冠穎" userId="S::cbe108052@office365.nptu.edu.tw::52a04360-9768-4149-9840-3212bfe4f635" providerId="AD" clId="Web-{3CF9A0BD-D4BB-75EA-1D53-733871373001}" dt="2022-01-05T15:13:19.575" v="308"/>
          <ac:grpSpMkLst>
            <pc:docMk/>
            <pc:sldMk cId="1848523600" sldId="270"/>
            <ac:grpSpMk id="18" creationId="{E26428D7-C6F3-473D-A360-A3F5C3E8728C}"/>
          </ac:grpSpMkLst>
        </pc:grpChg>
        <pc:picChg chg="add mod">
          <ac:chgData name="陳冠穎" userId="S::cbe108052@office365.nptu.edu.tw::52a04360-9768-4149-9840-3212bfe4f635" providerId="AD" clId="Web-{3CF9A0BD-D4BB-75EA-1D53-733871373001}" dt="2022-01-05T15:19:07.190" v="343"/>
          <ac:picMkLst>
            <pc:docMk/>
            <pc:sldMk cId="1848523600" sldId="270"/>
            <ac:picMk id="5" creationId="{FA5CFEDC-03A8-4342-9548-DB07BA87FD06}"/>
          </ac:picMkLst>
        </pc:picChg>
      </pc:sldChg>
      <pc:sldChg chg="modSp add ord replId">
        <pc:chgData name="陳冠穎" userId="S::cbe108052@office365.nptu.edu.tw::52a04360-9768-4149-9840-3212bfe4f635" providerId="AD" clId="Web-{3CF9A0BD-D4BB-75EA-1D53-733871373001}" dt="2022-01-05T15:26:47.464" v="414"/>
        <pc:sldMkLst>
          <pc:docMk/>
          <pc:sldMk cId="1473573158" sldId="271"/>
        </pc:sldMkLst>
        <pc:spChg chg="mod">
          <ac:chgData name="陳冠穎" userId="S::cbe108052@office365.nptu.edu.tw::52a04360-9768-4149-9840-3212bfe4f635" providerId="AD" clId="Web-{3CF9A0BD-D4BB-75EA-1D53-733871373001}" dt="2022-01-05T15:24:55.931" v="392" actId="20577"/>
          <ac:spMkLst>
            <pc:docMk/>
            <pc:sldMk cId="1473573158" sldId="271"/>
            <ac:spMk id="3" creationId="{9B25F137-4681-45E8-B8C8-CF85C8148CB3}"/>
          </ac:spMkLst>
        </pc:spChg>
      </pc:sldChg>
      <pc:sldChg chg="modSp add ord replId">
        <pc:chgData name="陳冠穎" userId="S::cbe108052@office365.nptu.edu.tw::52a04360-9768-4149-9840-3212bfe4f635" providerId="AD" clId="Web-{3CF9A0BD-D4BB-75EA-1D53-733871373001}" dt="2022-01-05T15:26:19.948" v="412" actId="1076"/>
        <pc:sldMkLst>
          <pc:docMk/>
          <pc:sldMk cId="2936238066" sldId="272"/>
        </pc:sldMkLst>
        <pc:spChg chg="mod">
          <ac:chgData name="陳冠穎" userId="S::cbe108052@office365.nptu.edu.tw::52a04360-9768-4149-9840-3212bfe4f635" providerId="AD" clId="Web-{3CF9A0BD-D4BB-75EA-1D53-733871373001}" dt="2022-01-05T15:26:19.948" v="412" actId="1076"/>
          <ac:spMkLst>
            <pc:docMk/>
            <pc:sldMk cId="2936238066" sldId="272"/>
            <ac:spMk id="3" creationId="{9B25F137-4681-45E8-B8C8-CF85C8148CB3}"/>
          </ac:spMkLst>
        </pc:spChg>
      </pc:sldChg>
    </pc:docChg>
  </pc:docChgLst>
  <pc:docChgLst>
    <pc:chgData name="陳冠穎" userId="S::cbe108052@office365.nptu.edu.tw::52a04360-9768-4149-9840-3212bfe4f635" providerId="AD" clId="Web-{CDCCBB3D-4F04-4C6F-936D-15F56101B96E}"/>
    <pc:docChg chg="addSld delSld modSld sldOrd addMainMaster delMainMaster">
      <pc:chgData name="陳冠穎" userId="S::cbe108052@office365.nptu.edu.tw::52a04360-9768-4149-9840-3212bfe4f635" providerId="AD" clId="Web-{CDCCBB3D-4F04-4C6F-936D-15F56101B96E}" dt="2022-01-05T14:36:25.721" v="829"/>
      <pc:docMkLst>
        <pc:docMk/>
      </pc:docMkLst>
      <pc:sldChg chg="addSp delSp modSp mod setBg modClrScheme addAnim delAnim setClrOvrMap chgLayout">
        <pc:chgData name="陳冠穎" userId="S::cbe108052@office365.nptu.edu.tw::52a04360-9768-4149-9840-3212bfe4f635" providerId="AD" clId="Web-{CDCCBB3D-4F04-4C6F-936D-15F56101B96E}" dt="2022-01-05T13:12:16.722" v="147" actId="20577"/>
        <pc:sldMkLst>
          <pc:docMk/>
          <pc:sldMk cId="2592129946" sldId="256"/>
        </pc:sldMkLst>
        <pc:spChg chg="mod">
          <ac:chgData name="陳冠穎" userId="S::cbe108052@office365.nptu.edu.tw::52a04360-9768-4149-9840-3212bfe4f635" providerId="AD" clId="Web-{CDCCBB3D-4F04-4C6F-936D-15F56101B96E}" dt="2022-01-05T13:12:16.722" v="147" actId="20577"/>
          <ac:spMkLst>
            <pc:docMk/>
            <pc:sldMk cId="2592129946" sldId="256"/>
            <ac:spMk id="2" creationId="{00000000-0000-0000-0000-000000000000}"/>
          </ac:spMkLst>
        </pc:spChg>
        <pc:spChg chg="del mod">
          <ac:chgData name="陳冠穎" userId="S::cbe108052@office365.nptu.edu.tw::52a04360-9768-4149-9840-3212bfe4f635" providerId="AD" clId="Web-{CDCCBB3D-4F04-4C6F-936D-15F56101B96E}" dt="2022-01-05T13:03:25.556" v="105"/>
          <ac:spMkLst>
            <pc:docMk/>
            <pc:sldMk cId="2592129946" sldId="256"/>
            <ac:spMk id="3" creationId="{00000000-0000-0000-0000-000000000000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2:59:47.302" v="50"/>
          <ac:spMkLst>
            <pc:docMk/>
            <pc:sldMk cId="2592129946" sldId="256"/>
            <ac:spMk id="9" creationId="{BF9FFE17-DE95-4821-ACC1-B90C95449294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2:59:47.302" v="50"/>
          <ac:spMkLst>
            <pc:docMk/>
            <pc:sldMk cId="2592129946" sldId="256"/>
            <ac:spMk id="11" creationId="{03CF76AF-FF72-4430-A772-05840329020B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2:59:47.302" v="50"/>
          <ac:spMkLst>
            <pc:docMk/>
            <pc:sldMk cId="2592129946" sldId="256"/>
            <ac:spMk id="13" creationId="{0B1C8180-2FDD-4202-8C45-4057CB1AB26F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08:38.937" v="133"/>
          <ac:spMkLst>
            <pc:docMk/>
            <pc:sldMk cId="2592129946" sldId="256"/>
            <ac:spMk id="24" creationId="{2644B391-9BFE-445C-A9EC-F544BB85FBC7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08:38.937" v="133"/>
          <ac:spMkLst>
            <pc:docMk/>
            <pc:sldMk cId="2592129946" sldId="256"/>
            <ac:spMk id="26" creationId="{80F26E69-87D9-4655-AE7B-280A87AA3CA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08:38.905" v="132"/>
          <ac:spMkLst>
            <pc:docMk/>
            <pc:sldMk cId="2592129946" sldId="256"/>
            <ac:spMk id="28" creationId="{6F40FBDA-CEB1-40F0-9AB9-BD9C402D70FE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08:38.905" v="132"/>
          <ac:spMkLst>
            <pc:docMk/>
            <pc:sldMk cId="2592129946" sldId="256"/>
            <ac:spMk id="29" creationId="{0344D4FE-ABEF-4230-9E4E-AD5782FC78AC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08:38.905" v="132"/>
          <ac:spMkLst>
            <pc:docMk/>
            <pc:sldMk cId="2592129946" sldId="256"/>
            <ac:spMk id="30" creationId="{9325F979-D3F9-4926-81B7-7ACCB31A501B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08:32.733" v="130"/>
          <ac:spMkLst>
            <pc:docMk/>
            <pc:sldMk cId="2592129946" sldId="256"/>
            <ac:spMk id="31" creationId="{DB4A12B6-EF0D-43E8-8C17-4FAD4D2766E4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08:38.937" v="133"/>
          <ac:spMkLst>
            <pc:docMk/>
            <pc:sldMk cId="2592129946" sldId="256"/>
            <ac:spMk id="32" creationId="{6F40FBDA-CEB1-40F0-9AB9-BD9C402D70FE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08:32.733" v="130"/>
          <ac:spMkLst>
            <pc:docMk/>
            <pc:sldMk cId="2592129946" sldId="256"/>
            <ac:spMk id="33" creationId="{AE107525-0C02-447F-8A3F-553320A7230E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08:38.937" v="133"/>
          <ac:spMkLst>
            <pc:docMk/>
            <pc:sldMk cId="2592129946" sldId="256"/>
            <ac:spMk id="34" creationId="{BCFF10A9-48A8-49DE-BCC0-36CD4D617C72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08:32.733" v="130"/>
          <ac:spMkLst>
            <pc:docMk/>
            <pc:sldMk cId="2592129946" sldId="256"/>
            <ac:spMk id="35" creationId="{AB7A42E3-05D8-4A0B-9D4E-20EF581E57C0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08:38.937" v="133"/>
          <ac:spMkLst>
            <pc:docMk/>
            <pc:sldMk cId="2592129946" sldId="256"/>
            <ac:spMk id="36" creationId="{29E6EC7A-73F0-4AA6-8CCE-7492D8F6545C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08:38.937" v="133"/>
          <ac:spMkLst>
            <pc:docMk/>
            <pc:sldMk cId="2592129946" sldId="256"/>
            <ac:spMk id="38" creationId="{0344D4FE-ABEF-4230-9E4E-AD5782FC78AC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08:38.937" v="133"/>
          <ac:spMkLst>
            <pc:docMk/>
            <pc:sldMk cId="2592129946" sldId="256"/>
            <ac:spMk id="40" creationId="{9325F979-D3F9-4926-81B7-7ACCB31A501B}"/>
          </ac:spMkLst>
        </pc:spChg>
        <pc:picChg chg="add mod">
          <ac:chgData name="陳冠穎" userId="S::cbe108052@office365.nptu.edu.tw::52a04360-9768-4149-9840-3212bfe4f635" providerId="AD" clId="Web-{CDCCBB3D-4F04-4C6F-936D-15F56101B96E}" dt="2022-01-05T13:08:38.937" v="133"/>
          <ac:picMkLst>
            <pc:docMk/>
            <pc:sldMk cId="2592129946" sldId="256"/>
            <ac:picMk id="4" creationId="{70CE1F55-FD3F-4025-A189-8C36E4C895BF}"/>
          </ac:picMkLst>
        </pc:picChg>
        <pc:cxnChg chg="add del">
          <ac:chgData name="陳冠穎" userId="S::cbe108052@office365.nptu.edu.tw::52a04360-9768-4149-9840-3212bfe4f635" providerId="AD" clId="Web-{CDCCBB3D-4F04-4C6F-936D-15F56101B96E}" dt="2022-01-05T12:59:47.302" v="50"/>
          <ac:cxnSpMkLst>
            <pc:docMk/>
            <pc:sldMk cId="2592129946" sldId="256"/>
            <ac:cxnSpMk id="15" creationId="{D6E86CC6-13EA-4A88-86AD-CF27BF52CC95}"/>
          </ac:cxnSpMkLst>
        </pc:cxnChg>
        <pc:cxnChg chg="add del">
          <ac:chgData name="陳冠穎" userId="S::cbe108052@office365.nptu.edu.tw::52a04360-9768-4149-9840-3212bfe4f635" providerId="AD" clId="Web-{CDCCBB3D-4F04-4C6F-936D-15F56101B96E}" dt="2022-01-05T12:59:47.302" v="50"/>
          <ac:cxnSpMkLst>
            <pc:docMk/>
            <pc:sldMk cId="2592129946" sldId="256"/>
            <ac:cxnSpMk id="17" creationId="{3F80B441-4F7D-4B40-8A13-FED03A1F3A16}"/>
          </ac:cxnSpMkLst>
        </pc:cxnChg>
        <pc:cxnChg chg="add del">
          <ac:chgData name="陳冠穎" userId="S::cbe108052@office365.nptu.edu.tw::52a04360-9768-4149-9840-3212bfe4f635" providerId="AD" clId="Web-{CDCCBB3D-4F04-4C6F-936D-15F56101B96E}" dt="2022-01-05T12:59:47.302" v="50"/>
          <ac:cxnSpMkLst>
            <pc:docMk/>
            <pc:sldMk cId="2592129946" sldId="256"/>
            <ac:cxnSpMk id="19" creationId="{70C7FD1A-44B1-4E4C-B0C9-A8103DCCDCC2}"/>
          </ac:cxnSpMkLst>
        </pc:cxnChg>
        <pc:cxnChg chg="add del">
          <ac:chgData name="陳冠穎" userId="S::cbe108052@office365.nptu.edu.tw::52a04360-9768-4149-9840-3212bfe4f635" providerId="AD" clId="Web-{CDCCBB3D-4F04-4C6F-936D-15F56101B96E}" dt="2022-01-05T13:08:32.733" v="130"/>
          <ac:cxnSpMkLst>
            <pc:docMk/>
            <pc:sldMk cId="2592129946" sldId="256"/>
            <ac:cxnSpMk id="37" creationId="{6EE9A54B-189D-4645-8254-FDC4210EC6DB}"/>
          </ac:cxnSpMkLst>
        </pc:cxnChg>
        <pc:cxnChg chg="add del">
          <ac:chgData name="陳冠穎" userId="S::cbe108052@office365.nptu.edu.tw::52a04360-9768-4149-9840-3212bfe4f635" providerId="AD" clId="Web-{CDCCBB3D-4F04-4C6F-936D-15F56101B96E}" dt="2022-01-05T13:08:32.733" v="130"/>
          <ac:cxnSpMkLst>
            <pc:docMk/>
            <pc:sldMk cId="2592129946" sldId="256"/>
            <ac:cxnSpMk id="39" creationId="{511CE48F-D5E4-4520-AF1E-8F85CFBDA596}"/>
          </ac:cxnSpMkLst>
        </pc:cxnChg>
        <pc:cxnChg chg="add del">
          <ac:chgData name="陳冠穎" userId="S::cbe108052@office365.nptu.edu.tw::52a04360-9768-4149-9840-3212bfe4f635" providerId="AD" clId="Web-{CDCCBB3D-4F04-4C6F-936D-15F56101B96E}" dt="2022-01-05T13:08:32.733" v="130"/>
          <ac:cxnSpMkLst>
            <pc:docMk/>
            <pc:sldMk cId="2592129946" sldId="256"/>
            <ac:cxnSpMk id="41" creationId="{41448851-39AD-4943-BF9C-C50704E08377}"/>
          </ac:cxnSpMkLst>
        </pc:cxnChg>
      </pc:sldChg>
      <pc:sldChg chg="addSp delSp modSp new mod setBg modClrScheme delDesignElem chgLayout">
        <pc:chgData name="陳冠穎" userId="S::cbe108052@office365.nptu.edu.tw::52a04360-9768-4149-9840-3212bfe4f635" providerId="AD" clId="Web-{CDCCBB3D-4F04-4C6F-936D-15F56101B96E}" dt="2022-01-05T13:24:35.753" v="184" actId="1076"/>
        <pc:sldMkLst>
          <pc:docMk/>
          <pc:sldMk cId="1238708269" sldId="257"/>
        </pc:sldMkLst>
        <pc:spChg chg="del mod ord">
          <ac:chgData name="陳冠穎" userId="S::cbe108052@office365.nptu.edu.tw::52a04360-9768-4149-9840-3212bfe4f635" providerId="AD" clId="Web-{CDCCBB3D-4F04-4C6F-936D-15F56101B96E}" dt="2022-01-05T13:22:47.688" v="166"/>
          <ac:spMkLst>
            <pc:docMk/>
            <pc:sldMk cId="1238708269" sldId="257"/>
            <ac:spMk id="2" creationId="{5AD24533-EA86-4936-84EC-1B6CA9874EF9}"/>
          </ac:spMkLst>
        </pc:spChg>
        <pc:spChg chg="mod ord">
          <ac:chgData name="陳冠穎" userId="S::cbe108052@office365.nptu.edu.tw::52a04360-9768-4149-9840-3212bfe4f635" providerId="AD" clId="Web-{CDCCBB3D-4F04-4C6F-936D-15F56101B96E}" dt="2022-01-05T13:24:35.753" v="184" actId="1076"/>
          <ac:spMkLst>
            <pc:docMk/>
            <pc:sldMk cId="1238708269" sldId="257"/>
            <ac:spMk id="3" creationId="{9B25F137-4681-45E8-B8C8-CF85C8148CB3}"/>
          </ac:spMkLst>
        </pc:spChg>
        <pc:spChg chg="add del mod ord">
          <ac:chgData name="陳冠穎" userId="S::cbe108052@office365.nptu.edu.tw::52a04360-9768-4149-9840-3212bfe4f635" providerId="AD" clId="Web-{CDCCBB3D-4F04-4C6F-936D-15F56101B96E}" dt="2022-01-05T13:22:47.688" v="166"/>
          <ac:spMkLst>
            <pc:docMk/>
            <pc:sldMk cId="1238708269" sldId="257"/>
            <ac:spMk id="4" creationId="{15386532-2D15-4232-AC9C-D16FAE3AAE03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22:52.407" v="167"/>
          <ac:spMkLst>
            <pc:docMk/>
            <pc:sldMk cId="1238708269" sldId="257"/>
            <ac:spMk id="5" creationId="{1E94681D-2A4C-4A8D-B9B5-31D440D0328D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22:52.407" v="167"/>
          <ac:spMkLst>
            <pc:docMk/>
            <pc:sldMk cId="1238708269" sldId="257"/>
            <ac:spMk id="6" creationId="{88DE9B99-ADEF-4DA4-A716-52D0A8BE5332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22:52.407" v="167"/>
          <ac:spMkLst>
            <pc:docMk/>
            <pc:sldMk cId="1238708269" sldId="257"/>
            <ac:spMk id="7" creationId="{6E20860D-8992-496E-BC22-8450E344BED6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20:18.044" v="152"/>
          <ac:spMkLst>
            <pc:docMk/>
            <pc:sldMk cId="1238708269" sldId="257"/>
            <ac:spMk id="8" creationId="{54737801-B9D6-4A08-BD77-23010A80227A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20:18.044" v="152"/>
          <ac:spMkLst>
            <pc:docMk/>
            <pc:sldMk cId="1238708269" sldId="257"/>
            <ac:spMk id="10" creationId="{25FABD39-C757-461E-A681-DC273648402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20:18.044" v="152"/>
          <ac:spMkLst>
            <pc:docMk/>
            <pc:sldMk cId="1238708269" sldId="257"/>
            <ac:spMk id="12" creationId="{2DF424F5-8D5C-46C0-A1B0-AF34E0350CD5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22:52.407" v="167"/>
          <ac:spMkLst>
            <pc:docMk/>
            <pc:sldMk cId="1238708269" sldId="257"/>
            <ac:spMk id="14" creationId="{70120F84-A866-4D9F-8B1C-9120A013D654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22:52.407" v="167"/>
          <ac:spMkLst>
            <pc:docMk/>
            <pc:sldMk cId="1238708269" sldId="257"/>
            <ac:spMk id="16" creationId="{252FEFEF-6AC0-46B6-AC09-11FC56196FA4}"/>
          </ac:spMkLst>
        </pc:spChg>
      </pc:sldChg>
      <pc:sldChg chg="add del replId">
        <pc:chgData name="陳冠穎" userId="S::cbe108052@office365.nptu.edu.tw::52a04360-9768-4149-9840-3212bfe4f635" providerId="AD" clId="Web-{CDCCBB3D-4F04-4C6F-936D-15F56101B96E}" dt="2022-01-05T13:22:17.375" v="160"/>
        <pc:sldMkLst>
          <pc:docMk/>
          <pc:sldMk cId="1931968398" sldId="258"/>
        </pc:sldMkLst>
      </pc:sldChg>
      <pc:sldChg chg="new del">
        <pc:chgData name="陳冠穎" userId="S::cbe108052@office365.nptu.edu.tw::52a04360-9768-4149-9840-3212bfe4f635" providerId="AD" clId="Web-{CDCCBB3D-4F04-4C6F-936D-15F56101B96E}" dt="2022-01-05T12:57:53.894" v="5"/>
        <pc:sldMkLst>
          <pc:docMk/>
          <pc:sldMk cId="3388091988" sldId="258"/>
        </pc:sldMkLst>
      </pc:sldChg>
      <pc:sldChg chg="addSp delSp modSp add replId">
        <pc:chgData name="陳冠穎" userId="S::cbe108052@office365.nptu.edu.tw::52a04360-9768-4149-9840-3212bfe4f635" providerId="AD" clId="Web-{CDCCBB3D-4F04-4C6F-936D-15F56101B96E}" dt="2022-01-05T13:43:40.445" v="367" actId="20577"/>
        <pc:sldMkLst>
          <pc:docMk/>
          <pc:sldMk cId="3784926938" sldId="258"/>
        </pc:sldMkLst>
        <pc:spChg chg="mod ord">
          <ac:chgData name="陳冠穎" userId="S::cbe108052@office365.nptu.edu.tw::52a04360-9768-4149-9840-3212bfe4f635" providerId="AD" clId="Web-{CDCCBB3D-4F04-4C6F-936D-15F56101B96E}" dt="2022-01-05T13:43:40.445" v="367" actId="20577"/>
          <ac:spMkLst>
            <pc:docMk/>
            <pc:sldMk cId="3784926938" sldId="258"/>
            <ac:spMk id="3" creationId="{9B25F137-4681-45E8-B8C8-CF85C8148CB3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27:20.803" v="212"/>
          <ac:spMkLst>
            <pc:docMk/>
            <pc:sldMk cId="3784926938" sldId="258"/>
            <ac:spMk id="5" creationId="{1E94681D-2A4C-4A8D-B9B5-31D440D0328D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27:20.803" v="212"/>
          <ac:spMkLst>
            <pc:docMk/>
            <pc:sldMk cId="3784926938" sldId="258"/>
            <ac:spMk id="6" creationId="{88DE9B99-ADEF-4DA4-A716-52D0A8BE5332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27:20.803" v="212"/>
          <ac:spMkLst>
            <pc:docMk/>
            <pc:sldMk cId="3784926938" sldId="258"/>
            <ac:spMk id="7" creationId="{6E20860D-8992-496E-BC22-8450E344BED6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27:20.803" v="212"/>
          <ac:spMkLst>
            <pc:docMk/>
            <pc:sldMk cId="3784926938" sldId="258"/>
            <ac:spMk id="14" creationId="{70120F84-A866-4D9F-8B1C-9120A013D654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27:20.803" v="212"/>
          <ac:spMkLst>
            <pc:docMk/>
            <pc:sldMk cId="3784926938" sldId="258"/>
            <ac:spMk id="16" creationId="{252FEFEF-6AC0-46B6-AC09-11FC56196FA4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28:18.054" v="217"/>
          <ac:spMkLst>
            <pc:docMk/>
            <pc:sldMk cId="3784926938" sldId="258"/>
            <ac:spMk id="21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28:18.054" v="217"/>
          <ac:spMkLst>
            <pc:docMk/>
            <pc:sldMk cId="3784926938" sldId="258"/>
            <ac:spMk id="23" creationId="{88DE9B99-ADEF-4DA4-A716-52D0A8BE5332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28:18.054" v="217"/>
          <ac:spMkLst>
            <pc:docMk/>
            <pc:sldMk cId="3784926938" sldId="258"/>
            <ac:spMk id="25" creationId="{6E20860D-8992-496E-BC22-8450E344BED6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28:18.054" v="217"/>
          <ac:spMkLst>
            <pc:docMk/>
            <pc:sldMk cId="3784926938" sldId="258"/>
            <ac:spMk id="27" creationId="{ED15573D-0E45-4691-B525-471152EC18C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28:18.054" v="217"/>
          <ac:spMkLst>
            <pc:docMk/>
            <pc:sldMk cId="3784926938" sldId="258"/>
            <ac:spMk id="29" creationId="{9E448559-19A4-4252-8C27-54C1DA906F8A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28:18.054" v="217"/>
          <ac:spMkLst>
            <pc:docMk/>
            <pc:sldMk cId="3784926938" sldId="258"/>
            <ac:spMk id="31" creationId="{1B19C35E-4E30-4F1D-9FC2-F2FA6191E453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28:18.054" v="217"/>
          <ac:spMkLst>
            <pc:docMk/>
            <pc:sldMk cId="3784926938" sldId="258"/>
            <ac:spMk id="36" creationId="{1E94681D-2A4C-4A8D-B9B5-31D440D0328D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28:18.054" v="217"/>
          <ac:spMkLst>
            <pc:docMk/>
            <pc:sldMk cId="3784926938" sldId="258"/>
            <ac:spMk id="38" creationId="{FB65ABA3-820C-4D75-9437-9EFA1ADFE134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28:18.054" v="217"/>
          <ac:spMkLst>
            <pc:docMk/>
            <pc:sldMk cId="3784926938" sldId="258"/>
            <ac:spMk id="40" creationId="{036BF2FB-90D8-48DB-BD34-D040CDCFF208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28:18.054" v="217"/>
          <ac:spMkLst>
            <pc:docMk/>
            <pc:sldMk cId="3784926938" sldId="258"/>
            <ac:spMk id="42" creationId="{78632963-757B-40C2-BB84-FC6107A54DAD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28:18.054" v="217"/>
          <ac:spMkLst>
            <pc:docMk/>
            <pc:sldMk cId="3784926938" sldId="258"/>
            <ac:spMk id="44" creationId="{EE0D13DB-D099-4541-888D-DE0186F1C8F0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28:18.054" v="217"/>
          <ac:spMkLst>
            <pc:docMk/>
            <pc:sldMk cId="3784926938" sldId="258"/>
            <ac:spMk id="46" creationId="{2853AE55-7E35-44B0-89F1-3F52B262AF33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28:18.054" v="217"/>
          <ac:spMkLst>
            <pc:docMk/>
            <pc:sldMk cId="3784926938" sldId="258"/>
            <ac:spMk id="48" creationId="{DBC4BE4D-4B50-4F51-9F85-4B5D60B02D81}"/>
          </ac:spMkLst>
        </pc:spChg>
        <pc:picChg chg="add mod">
          <ac:chgData name="陳冠穎" userId="S::cbe108052@office365.nptu.edu.tw::52a04360-9768-4149-9840-3212bfe4f635" providerId="AD" clId="Web-{CDCCBB3D-4F04-4C6F-936D-15F56101B96E}" dt="2022-01-05T13:28:18.054" v="217"/>
          <ac:picMkLst>
            <pc:docMk/>
            <pc:sldMk cId="3784926938" sldId="258"/>
            <ac:picMk id="2" creationId="{868CAC2F-9C4C-435F-A77E-43369785827B}"/>
          </ac:picMkLst>
        </pc:picChg>
      </pc:sldChg>
      <pc:sldChg chg="add del replId">
        <pc:chgData name="陳冠穎" userId="S::cbe108052@office365.nptu.edu.tw::52a04360-9768-4149-9840-3212bfe4f635" providerId="AD" clId="Web-{CDCCBB3D-4F04-4C6F-936D-15F56101B96E}" dt="2022-01-05T13:35:00.577" v="254"/>
        <pc:sldMkLst>
          <pc:docMk/>
          <pc:sldMk cId="687796211" sldId="259"/>
        </pc:sldMkLst>
      </pc:sldChg>
      <pc:sldChg chg="addSp delSp modSp add replId">
        <pc:chgData name="陳冠穎" userId="S::cbe108052@office365.nptu.edu.tw::52a04360-9768-4149-9840-3212bfe4f635" providerId="AD" clId="Web-{CDCCBB3D-4F04-4C6F-936D-15F56101B96E}" dt="2022-01-05T13:43:22.054" v="365" actId="20577"/>
        <pc:sldMkLst>
          <pc:docMk/>
          <pc:sldMk cId="3666722601" sldId="259"/>
        </pc:sldMkLst>
        <pc:spChg chg="mod">
          <ac:chgData name="陳冠穎" userId="S::cbe108052@office365.nptu.edu.tw::52a04360-9768-4149-9840-3212bfe4f635" providerId="AD" clId="Web-{CDCCBB3D-4F04-4C6F-936D-15F56101B96E}" dt="2022-01-05T13:43:22.054" v="365" actId="20577"/>
          <ac:spMkLst>
            <pc:docMk/>
            <pc:sldMk cId="3666722601" sldId="259"/>
            <ac:spMk id="3" creationId="{9B25F137-4681-45E8-B8C8-CF85C8148CB3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35:43.546" v="260"/>
          <ac:spMkLst>
            <pc:docMk/>
            <pc:sldMk cId="3666722601" sldId="259"/>
            <ac:spMk id="36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35:43.546" v="260"/>
          <ac:spMkLst>
            <pc:docMk/>
            <pc:sldMk cId="3666722601" sldId="259"/>
            <ac:spMk id="38" creationId="{FB65ABA3-820C-4D75-9437-9EFA1ADFE134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35:43.546" v="260"/>
          <ac:spMkLst>
            <pc:docMk/>
            <pc:sldMk cId="3666722601" sldId="259"/>
            <ac:spMk id="40" creationId="{036BF2FB-90D8-48DB-BD34-D040CDCFF20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35:43.546" v="260"/>
          <ac:spMkLst>
            <pc:docMk/>
            <pc:sldMk cId="3666722601" sldId="259"/>
            <ac:spMk id="42" creationId="{78632963-757B-40C2-BB84-FC6107A54DA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35:43.546" v="260"/>
          <ac:spMkLst>
            <pc:docMk/>
            <pc:sldMk cId="3666722601" sldId="259"/>
            <ac:spMk id="44" creationId="{EE0D13DB-D099-4541-888D-DE0186F1C8F0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35:43.546" v="260"/>
          <ac:spMkLst>
            <pc:docMk/>
            <pc:sldMk cId="3666722601" sldId="259"/>
            <ac:spMk id="46" creationId="{2853AE55-7E35-44B0-89F1-3F52B262AF33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35:43.546" v="260"/>
          <ac:spMkLst>
            <pc:docMk/>
            <pc:sldMk cId="3666722601" sldId="259"/>
            <ac:spMk id="48" creationId="{DBC4BE4D-4B50-4F51-9F85-4B5D60B02D81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35:43.546" v="260"/>
          <ac:spMkLst>
            <pc:docMk/>
            <pc:sldMk cId="3666722601" sldId="259"/>
            <ac:spMk id="50" creationId="{1E94681D-2A4C-4A8D-B9B5-31D440D0328D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35:43.546" v="260"/>
          <ac:spMkLst>
            <pc:docMk/>
            <pc:sldMk cId="3666722601" sldId="259"/>
            <ac:spMk id="51" creationId="{FB65ABA3-820C-4D75-9437-9EFA1ADFE134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35:43.546" v="260"/>
          <ac:spMkLst>
            <pc:docMk/>
            <pc:sldMk cId="3666722601" sldId="259"/>
            <ac:spMk id="52" creationId="{036BF2FB-90D8-48DB-BD34-D040CDCFF20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35:43.546" v="259"/>
          <ac:spMkLst>
            <pc:docMk/>
            <pc:sldMk cId="3666722601" sldId="259"/>
            <ac:spMk id="53" creationId="{1E94681D-2A4C-4A8D-B9B5-31D440D0328D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35:43.546" v="260"/>
          <ac:spMkLst>
            <pc:docMk/>
            <pc:sldMk cId="3666722601" sldId="259"/>
            <ac:spMk id="54" creationId="{11657BF2-BFFB-4FF0-9FE2-4D7F7A7C9D50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35:43.546" v="259"/>
          <ac:spMkLst>
            <pc:docMk/>
            <pc:sldMk cId="3666722601" sldId="259"/>
            <ac:spMk id="55" creationId="{FB65ABA3-820C-4D75-9437-9EFA1ADFE134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35:43.546" v="260"/>
          <ac:spMkLst>
            <pc:docMk/>
            <pc:sldMk cId="3666722601" sldId="259"/>
            <ac:spMk id="56" creationId="{25397171-E233-4F26-9A8C-29C436537DC4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35:43.546" v="259"/>
          <ac:spMkLst>
            <pc:docMk/>
            <pc:sldMk cId="3666722601" sldId="259"/>
            <ac:spMk id="57" creationId="{036BF2FB-90D8-48DB-BD34-D040CDCFF208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35:43.546" v="260"/>
          <ac:spMkLst>
            <pc:docMk/>
            <pc:sldMk cId="3666722601" sldId="259"/>
            <ac:spMk id="58" creationId="{EA830B9C-C9EB-4D80-9552-AE9DE30758C9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35:43.546" v="259"/>
          <ac:spMkLst>
            <pc:docMk/>
            <pc:sldMk cId="3666722601" sldId="259"/>
            <ac:spMk id="59" creationId="{78632963-757B-40C2-BB84-FC6107A54DA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35:43.546" v="259"/>
          <ac:spMkLst>
            <pc:docMk/>
            <pc:sldMk cId="3666722601" sldId="259"/>
            <ac:spMk id="61" creationId="{EE0D13DB-D099-4541-888D-DE0186F1C8F0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35:43.546" v="259"/>
          <ac:spMkLst>
            <pc:docMk/>
            <pc:sldMk cId="3666722601" sldId="259"/>
            <ac:spMk id="63" creationId="{2853AE55-7E35-44B0-89F1-3F52B262AF33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35:43.546" v="259"/>
          <ac:spMkLst>
            <pc:docMk/>
            <pc:sldMk cId="3666722601" sldId="259"/>
            <ac:spMk id="65" creationId="{DBC4BE4D-4B50-4F51-9F85-4B5D60B02D81}"/>
          </ac:spMkLst>
        </pc:spChg>
        <pc:picChg chg="mod ord">
          <ac:chgData name="陳冠穎" userId="S::cbe108052@office365.nptu.edu.tw::52a04360-9768-4149-9840-3212bfe4f635" providerId="AD" clId="Web-{CDCCBB3D-4F04-4C6F-936D-15F56101B96E}" dt="2022-01-05T13:35:43.546" v="260"/>
          <ac:picMkLst>
            <pc:docMk/>
            <pc:sldMk cId="3666722601" sldId="259"/>
            <ac:picMk id="2" creationId="{868CAC2F-9C4C-435F-A77E-43369785827B}"/>
          </ac:picMkLst>
        </pc:picChg>
      </pc:sldChg>
      <pc:sldChg chg="add del replId">
        <pc:chgData name="陳冠穎" userId="S::cbe108052@office365.nptu.edu.tw::52a04360-9768-4149-9840-3212bfe4f635" providerId="AD" clId="Web-{CDCCBB3D-4F04-4C6F-936D-15F56101B96E}" dt="2022-01-05T13:22:19.438" v="161"/>
        <pc:sldMkLst>
          <pc:docMk/>
          <pc:sldMk cId="3668929258" sldId="259"/>
        </pc:sldMkLst>
      </pc:sldChg>
      <pc:sldChg chg="new del">
        <pc:chgData name="陳冠穎" userId="S::cbe108052@office365.nptu.edu.tw::52a04360-9768-4149-9840-3212bfe4f635" providerId="AD" clId="Web-{CDCCBB3D-4F04-4C6F-936D-15F56101B96E}" dt="2022-01-05T12:57:55.269" v="6"/>
        <pc:sldMkLst>
          <pc:docMk/>
          <pc:sldMk cId="4289636906" sldId="259"/>
        </pc:sldMkLst>
      </pc:sldChg>
      <pc:sldChg chg="add del replId">
        <pc:chgData name="陳冠穎" userId="S::cbe108052@office365.nptu.edu.tw::52a04360-9768-4149-9840-3212bfe4f635" providerId="AD" clId="Web-{CDCCBB3D-4F04-4C6F-936D-15F56101B96E}" dt="2022-01-05T13:22:23.844" v="162"/>
        <pc:sldMkLst>
          <pc:docMk/>
          <pc:sldMk cId="409048038" sldId="260"/>
        </pc:sldMkLst>
      </pc:sldChg>
      <pc:sldChg chg="addSp delSp modSp add ord replId">
        <pc:chgData name="陳冠穎" userId="S::cbe108052@office365.nptu.edu.tw::52a04360-9768-4149-9840-3212bfe4f635" providerId="AD" clId="Web-{CDCCBB3D-4F04-4C6F-936D-15F56101B96E}" dt="2022-01-05T13:48:54.342" v="400" actId="14100"/>
        <pc:sldMkLst>
          <pc:docMk/>
          <pc:sldMk cId="3295538567" sldId="260"/>
        </pc:sldMkLst>
        <pc:spChg chg="mod">
          <ac:chgData name="陳冠穎" userId="S::cbe108052@office365.nptu.edu.tw::52a04360-9768-4149-9840-3212bfe4f635" providerId="AD" clId="Web-{CDCCBB3D-4F04-4C6F-936D-15F56101B96E}" dt="2022-01-05T13:47:51.481" v="392" actId="20577"/>
          <ac:spMkLst>
            <pc:docMk/>
            <pc:sldMk cId="3295538567" sldId="260"/>
            <ac:spMk id="3" creationId="{9B25F137-4681-45E8-B8C8-CF85C8148CB3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46:40.683" v="371"/>
          <ac:spMkLst>
            <pc:docMk/>
            <pc:sldMk cId="3295538567" sldId="260"/>
            <ac:spMk id="36" creationId="{1E94681D-2A4C-4A8D-B9B5-31D440D0328D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46:40.683" v="371"/>
          <ac:spMkLst>
            <pc:docMk/>
            <pc:sldMk cId="3295538567" sldId="260"/>
            <ac:spMk id="38" creationId="{FB65ABA3-820C-4D75-9437-9EFA1ADFE134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46:40.683" v="371"/>
          <ac:spMkLst>
            <pc:docMk/>
            <pc:sldMk cId="3295538567" sldId="260"/>
            <ac:spMk id="40" creationId="{036BF2FB-90D8-48DB-BD34-D040CDCFF208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46:40.683" v="371"/>
          <ac:spMkLst>
            <pc:docMk/>
            <pc:sldMk cId="3295538567" sldId="260"/>
            <ac:spMk id="42" creationId="{78632963-757B-40C2-BB84-FC6107A54DAD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46:40.683" v="371"/>
          <ac:spMkLst>
            <pc:docMk/>
            <pc:sldMk cId="3295538567" sldId="260"/>
            <ac:spMk id="44" creationId="{EE0D13DB-D099-4541-888D-DE0186F1C8F0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46:40.683" v="371"/>
          <ac:spMkLst>
            <pc:docMk/>
            <pc:sldMk cId="3295538567" sldId="260"/>
            <ac:spMk id="46" creationId="{2853AE55-7E35-44B0-89F1-3F52B262AF33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46:40.683" v="371"/>
          <ac:spMkLst>
            <pc:docMk/>
            <pc:sldMk cId="3295538567" sldId="260"/>
            <ac:spMk id="48" creationId="{DBC4BE4D-4B50-4F51-9F85-4B5D60B02D81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48:26.372" v="395"/>
          <ac:spMkLst>
            <pc:docMk/>
            <pc:sldMk cId="3295538567" sldId="260"/>
            <ac:spMk id="53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48:26.372" v="395"/>
          <ac:spMkLst>
            <pc:docMk/>
            <pc:sldMk cId="3295538567" sldId="260"/>
            <ac:spMk id="55" creationId="{FB65ABA3-820C-4D75-9437-9EFA1ADFE134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48:26.372" v="395"/>
          <ac:spMkLst>
            <pc:docMk/>
            <pc:sldMk cId="3295538567" sldId="260"/>
            <ac:spMk id="57" creationId="{036BF2FB-90D8-48DB-BD34-D040CDCFF20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48:26.372" v="395"/>
          <ac:spMkLst>
            <pc:docMk/>
            <pc:sldMk cId="3295538567" sldId="260"/>
            <ac:spMk id="59" creationId="{D5851415-CF4E-4C41-9E36-04E444B517EB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48:26.372" v="395"/>
          <ac:spMkLst>
            <pc:docMk/>
            <pc:sldMk cId="3295538567" sldId="260"/>
            <ac:spMk id="61" creationId="{4B516B89-DEA0-4832-8C56-F048168DAD8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48:26.372" v="395"/>
          <ac:spMkLst>
            <pc:docMk/>
            <pc:sldMk cId="3295538567" sldId="260"/>
            <ac:spMk id="63" creationId="{3EA2D33E-BAA2-467B-80B0-8887D9A99FBE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48:26.372" v="395"/>
          <ac:spMkLst>
            <pc:docMk/>
            <pc:sldMk cId="3295538567" sldId="260"/>
            <ac:spMk id="65" creationId="{6067C508-2065-42E3-98D2-F3A9B8339BA0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48:26.372" v="395"/>
          <ac:spMkLst>
            <pc:docMk/>
            <pc:sldMk cId="3295538567" sldId="260"/>
            <ac:spMk id="70" creationId="{9664D085-C814-4D74-BCE0-2059F0DC0434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48:26.372" v="395"/>
          <ac:spMkLst>
            <pc:docMk/>
            <pc:sldMk cId="3295538567" sldId="260"/>
            <ac:spMk id="72" creationId="{DDA5539E-D8B4-4F5A-B46F-C304F5D7A847}"/>
          </ac:spMkLst>
        </pc:spChg>
        <pc:picChg chg="mod">
          <ac:chgData name="陳冠穎" userId="S::cbe108052@office365.nptu.edu.tw::52a04360-9768-4149-9840-3212bfe4f635" providerId="AD" clId="Web-{CDCCBB3D-4F04-4C6F-936D-15F56101B96E}" dt="2022-01-05T13:48:54.342" v="400" actId="14100"/>
          <ac:picMkLst>
            <pc:docMk/>
            <pc:sldMk cId="3295538567" sldId="260"/>
            <ac:picMk id="2" creationId="{868CAC2F-9C4C-435F-A77E-43369785827B}"/>
          </ac:picMkLst>
        </pc:picChg>
      </pc:sldChg>
      <pc:sldChg chg="addSp delSp modSp add ord replId">
        <pc:chgData name="陳冠穎" userId="S::cbe108052@office365.nptu.edu.tw::52a04360-9768-4149-9840-3212bfe4f635" providerId="AD" clId="Web-{CDCCBB3D-4F04-4C6F-936D-15F56101B96E}" dt="2022-01-05T13:54:23.566" v="469" actId="20577"/>
        <pc:sldMkLst>
          <pc:docMk/>
          <pc:sldMk cId="1419520716" sldId="261"/>
        </pc:sldMkLst>
        <pc:spChg chg="mod">
          <ac:chgData name="陳冠穎" userId="S::cbe108052@office365.nptu.edu.tw::52a04360-9768-4149-9840-3212bfe4f635" providerId="AD" clId="Web-{CDCCBB3D-4F04-4C6F-936D-15F56101B96E}" dt="2022-01-05T13:54:23.566" v="469" actId="20577"/>
          <ac:spMkLst>
            <pc:docMk/>
            <pc:sldMk cId="1419520716" sldId="261"/>
            <ac:spMk id="3" creationId="{9B25F137-4681-45E8-B8C8-CF85C8148CB3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49:46.749" v="408"/>
          <ac:spMkLst>
            <pc:docMk/>
            <pc:sldMk cId="1419520716" sldId="261"/>
            <ac:spMk id="36" creationId="{1E94681D-2A4C-4A8D-B9B5-31D440D0328D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49:46.749" v="408"/>
          <ac:spMkLst>
            <pc:docMk/>
            <pc:sldMk cId="1419520716" sldId="261"/>
            <ac:spMk id="38" creationId="{FB65ABA3-820C-4D75-9437-9EFA1ADFE134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49:46.749" v="408"/>
          <ac:spMkLst>
            <pc:docMk/>
            <pc:sldMk cId="1419520716" sldId="261"/>
            <ac:spMk id="40" creationId="{036BF2FB-90D8-48DB-BD34-D040CDCFF208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49:46.749" v="408"/>
          <ac:spMkLst>
            <pc:docMk/>
            <pc:sldMk cId="1419520716" sldId="261"/>
            <ac:spMk id="42" creationId="{78632963-757B-40C2-BB84-FC6107A54DAD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49:46.749" v="408"/>
          <ac:spMkLst>
            <pc:docMk/>
            <pc:sldMk cId="1419520716" sldId="261"/>
            <ac:spMk id="44" creationId="{EE0D13DB-D099-4541-888D-DE0186F1C8F0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49:46.749" v="408"/>
          <ac:spMkLst>
            <pc:docMk/>
            <pc:sldMk cId="1419520716" sldId="261"/>
            <ac:spMk id="46" creationId="{2853AE55-7E35-44B0-89F1-3F52B262AF33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49:46.749" v="408"/>
          <ac:spMkLst>
            <pc:docMk/>
            <pc:sldMk cId="1419520716" sldId="261"/>
            <ac:spMk id="48" creationId="{DBC4BE4D-4B50-4F51-9F85-4B5D60B02D81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51:03.172" v="429"/>
          <ac:spMkLst>
            <pc:docMk/>
            <pc:sldMk cId="1419520716" sldId="261"/>
            <ac:spMk id="53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51:03.172" v="429"/>
          <ac:spMkLst>
            <pc:docMk/>
            <pc:sldMk cId="1419520716" sldId="261"/>
            <ac:spMk id="55" creationId="{FB65ABA3-820C-4D75-9437-9EFA1ADFE134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51:03.172" v="429"/>
          <ac:spMkLst>
            <pc:docMk/>
            <pc:sldMk cId="1419520716" sldId="261"/>
            <ac:spMk id="57" creationId="{036BF2FB-90D8-48DB-BD34-D040CDCFF20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51:03.172" v="429"/>
          <ac:spMkLst>
            <pc:docMk/>
            <pc:sldMk cId="1419520716" sldId="261"/>
            <ac:spMk id="59" creationId="{78632963-757B-40C2-BB84-FC6107A54DA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51:03.172" v="429"/>
          <ac:spMkLst>
            <pc:docMk/>
            <pc:sldMk cId="1419520716" sldId="261"/>
            <ac:spMk id="61" creationId="{EE0D13DB-D099-4541-888D-DE0186F1C8F0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51:03.172" v="429"/>
          <ac:spMkLst>
            <pc:docMk/>
            <pc:sldMk cId="1419520716" sldId="261"/>
            <ac:spMk id="63" creationId="{2853AE55-7E35-44B0-89F1-3F52B262AF33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3:51:03.172" v="429"/>
          <ac:spMkLst>
            <pc:docMk/>
            <pc:sldMk cId="1419520716" sldId="261"/>
            <ac:spMk id="65" creationId="{DBC4BE4D-4B50-4F51-9F85-4B5D60B02D81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51:03.172" v="429"/>
          <ac:spMkLst>
            <pc:docMk/>
            <pc:sldMk cId="1419520716" sldId="261"/>
            <ac:spMk id="70" creationId="{1E94681D-2A4C-4A8D-B9B5-31D440D0328D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51:03.172" v="429"/>
          <ac:spMkLst>
            <pc:docMk/>
            <pc:sldMk cId="1419520716" sldId="261"/>
            <ac:spMk id="72" creationId="{FB65ABA3-820C-4D75-9437-9EFA1ADFE134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51:03.172" v="429"/>
          <ac:spMkLst>
            <pc:docMk/>
            <pc:sldMk cId="1419520716" sldId="261"/>
            <ac:spMk id="74" creationId="{036BF2FB-90D8-48DB-BD34-D040CDCFF208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51:03.172" v="429"/>
          <ac:spMkLst>
            <pc:docMk/>
            <pc:sldMk cId="1419520716" sldId="261"/>
            <ac:spMk id="76" creationId="{B6EE7E08-B389-43E5-B019-1B0A8ACBBD93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51:03.172" v="429"/>
          <ac:spMkLst>
            <pc:docMk/>
            <pc:sldMk cId="1419520716" sldId="261"/>
            <ac:spMk id="78" creationId="{E60D94A5-8A09-4BAB-8F7C-69BC34C54DDE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51:03.172" v="429"/>
          <ac:spMkLst>
            <pc:docMk/>
            <pc:sldMk cId="1419520716" sldId="261"/>
            <ac:spMk id="80" creationId="{7A1AE32B-3A6E-4C5E-8FEB-73861B9A26B5}"/>
          </ac:spMkLst>
        </pc:spChg>
        <pc:picChg chg="mod">
          <ac:chgData name="陳冠穎" userId="S::cbe108052@office365.nptu.edu.tw::52a04360-9768-4149-9840-3212bfe4f635" providerId="AD" clId="Web-{CDCCBB3D-4F04-4C6F-936D-15F56101B96E}" dt="2022-01-05T13:51:03.172" v="429"/>
          <ac:picMkLst>
            <pc:docMk/>
            <pc:sldMk cId="1419520716" sldId="261"/>
            <ac:picMk id="2" creationId="{868CAC2F-9C4C-435F-A77E-43369785827B}"/>
          </ac:picMkLst>
        </pc:picChg>
      </pc:sldChg>
      <pc:sldChg chg="new del">
        <pc:chgData name="陳冠穎" userId="S::cbe108052@office365.nptu.edu.tw::52a04360-9768-4149-9840-3212bfe4f635" providerId="AD" clId="Web-{CDCCBB3D-4F04-4C6F-936D-15F56101B96E}" dt="2022-01-05T13:49:12.498" v="402"/>
        <pc:sldMkLst>
          <pc:docMk/>
          <pc:sldMk cId="2203357309" sldId="261"/>
        </pc:sldMkLst>
      </pc:sldChg>
      <pc:sldChg chg="add del replId">
        <pc:chgData name="陳冠穎" userId="S::cbe108052@office365.nptu.edu.tw::52a04360-9768-4149-9840-3212bfe4f635" providerId="AD" clId="Web-{CDCCBB3D-4F04-4C6F-936D-15F56101B96E}" dt="2022-01-05T13:22:26.516" v="165"/>
        <pc:sldMkLst>
          <pc:docMk/>
          <pc:sldMk cId="3183509416" sldId="261"/>
        </pc:sldMkLst>
      </pc:sldChg>
      <pc:sldChg chg="add del replId">
        <pc:chgData name="陳冠穎" userId="S::cbe108052@office365.nptu.edu.tw::52a04360-9768-4149-9840-3212bfe4f635" providerId="AD" clId="Web-{CDCCBB3D-4F04-4C6F-936D-15F56101B96E}" dt="2022-01-05T13:22:25.391" v="163"/>
        <pc:sldMkLst>
          <pc:docMk/>
          <pc:sldMk cId="3011175470" sldId="262"/>
        </pc:sldMkLst>
      </pc:sldChg>
      <pc:sldChg chg="addSp delSp modSp add ord replId">
        <pc:chgData name="陳冠穎" userId="S::cbe108052@office365.nptu.edu.tw::52a04360-9768-4149-9840-3212bfe4f635" providerId="AD" clId="Web-{CDCCBB3D-4F04-4C6F-936D-15F56101B96E}" dt="2022-01-05T14:04:35.999" v="674" actId="20577"/>
        <pc:sldMkLst>
          <pc:docMk/>
          <pc:sldMk cId="3394216810" sldId="262"/>
        </pc:sldMkLst>
        <pc:spChg chg="mod">
          <ac:chgData name="陳冠穎" userId="S::cbe108052@office365.nptu.edu.tw::52a04360-9768-4149-9840-3212bfe4f635" providerId="AD" clId="Web-{CDCCBB3D-4F04-4C6F-936D-15F56101B96E}" dt="2022-01-05T14:04:35.999" v="674" actId="20577"/>
          <ac:spMkLst>
            <pc:docMk/>
            <pc:sldMk cId="3394216810" sldId="262"/>
            <ac:spMk id="3" creationId="{9B25F137-4681-45E8-B8C8-CF85C8148CB3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55:03.583" v="473"/>
          <ac:spMkLst>
            <pc:docMk/>
            <pc:sldMk cId="3394216810" sldId="262"/>
            <ac:spMk id="50" creationId="{1E94681D-2A4C-4A8D-B9B5-31D440D0328D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55:03.583" v="473"/>
          <ac:spMkLst>
            <pc:docMk/>
            <pc:sldMk cId="3394216810" sldId="262"/>
            <ac:spMk id="51" creationId="{FB65ABA3-820C-4D75-9437-9EFA1ADFE134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55:03.583" v="473"/>
          <ac:spMkLst>
            <pc:docMk/>
            <pc:sldMk cId="3394216810" sldId="262"/>
            <ac:spMk id="52" creationId="{036BF2FB-90D8-48DB-BD34-D040CDCFF208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55:03.583" v="473"/>
          <ac:spMkLst>
            <pc:docMk/>
            <pc:sldMk cId="3394216810" sldId="262"/>
            <ac:spMk id="54" creationId="{11657BF2-BFFB-4FF0-9FE2-4D7F7A7C9D50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55:03.583" v="473"/>
          <ac:spMkLst>
            <pc:docMk/>
            <pc:sldMk cId="3394216810" sldId="262"/>
            <ac:spMk id="56" creationId="{25397171-E233-4F26-9A8C-29C436537DC4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3:55:03.583" v="473"/>
          <ac:spMkLst>
            <pc:docMk/>
            <pc:sldMk cId="3394216810" sldId="262"/>
            <ac:spMk id="58" creationId="{EA830B9C-C9EB-4D80-9552-AE9DE30758C9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55:03.583" v="473"/>
          <ac:spMkLst>
            <pc:docMk/>
            <pc:sldMk cId="3394216810" sldId="262"/>
            <ac:spMk id="63" creationId="{1E94681D-2A4C-4A8D-B9B5-31D440D0328D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55:03.583" v="473"/>
          <ac:spMkLst>
            <pc:docMk/>
            <pc:sldMk cId="3394216810" sldId="262"/>
            <ac:spMk id="65" creationId="{FB65ABA3-820C-4D75-9437-9EFA1ADFE134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55:03.583" v="473"/>
          <ac:spMkLst>
            <pc:docMk/>
            <pc:sldMk cId="3394216810" sldId="262"/>
            <ac:spMk id="67" creationId="{036BF2FB-90D8-48DB-BD34-D040CDCFF208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55:03.583" v="473"/>
          <ac:spMkLst>
            <pc:docMk/>
            <pc:sldMk cId="3394216810" sldId="262"/>
            <ac:spMk id="69" creationId="{11657BF2-BFFB-4FF0-9FE2-4D7F7A7C9D50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55:03.583" v="473"/>
          <ac:spMkLst>
            <pc:docMk/>
            <pc:sldMk cId="3394216810" sldId="262"/>
            <ac:spMk id="71" creationId="{25397171-E233-4F26-9A8C-29C436537DC4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3:55:03.583" v="473"/>
          <ac:spMkLst>
            <pc:docMk/>
            <pc:sldMk cId="3394216810" sldId="262"/>
            <ac:spMk id="73" creationId="{EA830B9C-C9EB-4D80-9552-AE9DE30758C9}"/>
          </ac:spMkLst>
        </pc:spChg>
        <pc:picChg chg="mod">
          <ac:chgData name="陳冠穎" userId="S::cbe108052@office365.nptu.edu.tw::52a04360-9768-4149-9840-3212bfe4f635" providerId="AD" clId="Web-{CDCCBB3D-4F04-4C6F-936D-15F56101B96E}" dt="2022-01-05T13:55:03.583" v="473"/>
          <ac:picMkLst>
            <pc:docMk/>
            <pc:sldMk cId="3394216810" sldId="262"/>
            <ac:picMk id="2" creationId="{868CAC2F-9C4C-435F-A77E-43369785827B}"/>
          </ac:picMkLst>
        </pc:picChg>
      </pc:sldChg>
      <pc:sldChg chg="addSp delSp modSp add mod ord replId setClrOvrMap">
        <pc:chgData name="陳冠穎" userId="S::cbe108052@office365.nptu.edu.tw::52a04360-9768-4149-9840-3212bfe4f635" providerId="AD" clId="Web-{CDCCBB3D-4F04-4C6F-936D-15F56101B96E}" dt="2022-01-05T14:17:36.638" v="713" actId="1076"/>
        <pc:sldMkLst>
          <pc:docMk/>
          <pc:sldMk cId="962450355" sldId="263"/>
        </pc:sldMkLst>
        <pc:spChg chg="mod">
          <ac:chgData name="陳冠穎" userId="S::cbe108052@office365.nptu.edu.tw::52a04360-9768-4149-9840-3212bfe4f635" providerId="AD" clId="Web-{CDCCBB3D-4F04-4C6F-936D-15F56101B96E}" dt="2022-01-05T14:17:36.638" v="713" actId="1076"/>
          <ac:spMkLst>
            <pc:docMk/>
            <pc:sldMk cId="962450355" sldId="263"/>
            <ac:spMk id="3" creationId="{9B25F137-4681-45E8-B8C8-CF85C8148CB3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4:14:45.698" v="679"/>
          <ac:spMkLst>
            <pc:docMk/>
            <pc:sldMk cId="962450355" sldId="263"/>
            <ac:spMk id="70" creationId="{9664D085-C814-4D74-BCE0-2059F0DC0434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4:14:45.698" v="679"/>
          <ac:spMkLst>
            <pc:docMk/>
            <pc:sldMk cId="962450355" sldId="263"/>
            <ac:spMk id="72" creationId="{DDA5539E-D8B4-4F5A-B46F-C304F5D7A847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15:46.480" v="691"/>
          <ac:spMkLst>
            <pc:docMk/>
            <pc:sldMk cId="962450355" sldId="263"/>
            <ac:spMk id="77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15:46.480" v="691"/>
          <ac:spMkLst>
            <pc:docMk/>
            <pc:sldMk cId="962450355" sldId="263"/>
            <ac:spMk id="79" creationId="{7CBCD26A-BD2E-4E94-A8F8-A4B67923FDFA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15:46.480" v="691"/>
          <ac:spMkLst>
            <pc:docMk/>
            <pc:sldMk cId="962450355" sldId="263"/>
            <ac:spMk id="81" creationId="{ED0D337F-FB00-4E19-BBDA-8485C8ABB506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15:46.480" v="691"/>
          <ac:spMkLst>
            <pc:docMk/>
            <pc:sldMk cId="962450355" sldId="263"/>
            <ac:spMk id="83" creationId="{78632963-757B-40C2-BB84-FC6107A54DA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15:46.480" v="691"/>
          <ac:spMkLst>
            <pc:docMk/>
            <pc:sldMk cId="962450355" sldId="263"/>
            <ac:spMk id="85" creationId="{2853AE55-7E35-44B0-89F1-3F52B262AF33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15:46.480" v="691"/>
          <ac:spMkLst>
            <pc:docMk/>
            <pc:sldMk cId="962450355" sldId="263"/>
            <ac:spMk id="87" creationId="{DBC4BE4D-4B50-4F51-9F85-4B5D60B02D81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15:34.464" v="688"/>
          <ac:spMkLst>
            <pc:docMk/>
            <pc:sldMk cId="962450355" sldId="263"/>
            <ac:spMk id="89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15:46.464" v="690"/>
          <ac:spMkLst>
            <pc:docMk/>
            <pc:sldMk cId="962450355" sldId="263"/>
            <ac:spMk id="90" creationId="{419C08F7-5C9F-4B0E-B456-7D65B36148F5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4:15:46.480" v="691"/>
          <ac:spMkLst>
            <pc:docMk/>
            <pc:sldMk cId="962450355" sldId="263"/>
            <ac:spMk id="91" creationId="{5C2ACDD3-1C0D-4973-A7BA-E0870483C162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15:24.683" v="686"/>
          <ac:spMkLst>
            <pc:docMk/>
            <pc:sldMk cId="962450355" sldId="263"/>
            <ac:spMk id="92" creationId="{419C08F7-5C9F-4B0E-B456-7D65B36148F5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4:15:46.480" v="691"/>
          <ac:spMkLst>
            <pc:docMk/>
            <pc:sldMk cId="962450355" sldId="263"/>
            <ac:spMk id="93" creationId="{44D7B12E-4F12-4C02-B0DB-0D7ADF3C3206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15:34.464" v="688"/>
          <ac:spMkLst>
            <pc:docMk/>
            <pc:sldMk cId="962450355" sldId="263"/>
            <ac:spMk id="94" creationId="{ACC34E14-7009-4770-92C3-8FA9DFFCC133}"/>
          </ac:spMkLst>
        </pc:spChg>
        <pc:spChg chg="add">
          <ac:chgData name="陳冠穎" userId="S::cbe108052@office365.nptu.edu.tw::52a04360-9768-4149-9840-3212bfe4f635" providerId="AD" clId="Web-{CDCCBB3D-4F04-4C6F-936D-15F56101B96E}" dt="2022-01-05T14:15:46.480" v="691"/>
          <ac:spMkLst>
            <pc:docMk/>
            <pc:sldMk cId="962450355" sldId="263"/>
            <ac:spMk id="95" creationId="{1487778C-E680-4DB2-99A9-876F40CD61FB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15:34.464" v="688"/>
          <ac:spMkLst>
            <pc:docMk/>
            <pc:sldMk cId="962450355" sldId="263"/>
            <ac:spMk id="96" creationId="{B7F09AB8-ED40-4351-A581-146415B87E8B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15:34.464" v="688"/>
          <ac:spMkLst>
            <pc:docMk/>
            <pc:sldMk cId="962450355" sldId="263"/>
            <ac:spMk id="98" creationId="{26C4D022-E2BC-435F-9CDB-44DC57C0701C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15:34.464" v="688"/>
          <ac:spMkLst>
            <pc:docMk/>
            <pc:sldMk cId="962450355" sldId="263"/>
            <ac:spMk id="100" creationId="{C926CAD6-45B1-4A85-A196-E722067B1D21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15:34.464" v="688"/>
          <ac:spMkLst>
            <pc:docMk/>
            <pc:sldMk cId="962450355" sldId="263"/>
            <ac:spMk id="102" creationId="{0E0936D5-2DCE-48A4-93BC-BA7861B4E343}"/>
          </ac:spMkLst>
        </pc:spChg>
        <pc:picChg chg="mod">
          <ac:chgData name="陳冠穎" userId="S::cbe108052@office365.nptu.edu.tw::52a04360-9768-4149-9840-3212bfe4f635" providerId="AD" clId="Web-{CDCCBB3D-4F04-4C6F-936D-15F56101B96E}" dt="2022-01-05T14:16:01.121" v="693" actId="1076"/>
          <ac:picMkLst>
            <pc:docMk/>
            <pc:sldMk cId="962450355" sldId="263"/>
            <ac:picMk id="2" creationId="{868CAC2F-9C4C-435F-A77E-43369785827B}"/>
          </ac:picMkLst>
        </pc:picChg>
        <pc:picChg chg="add mod ord">
          <ac:chgData name="陳冠穎" userId="S::cbe108052@office365.nptu.edu.tw::52a04360-9768-4149-9840-3212bfe4f635" providerId="AD" clId="Web-{CDCCBB3D-4F04-4C6F-936D-15F56101B96E}" dt="2022-01-05T14:16:03.511" v="694" actId="1076"/>
          <ac:picMkLst>
            <pc:docMk/>
            <pc:sldMk cId="962450355" sldId="263"/>
            <ac:picMk id="4" creationId="{51371AE1-BA85-46DB-89FC-4469B8BB7212}"/>
          </ac:picMkLst>
        </pc:picChg>
      </pc:sldChg>
      <pc:sldChg chg="add del replId">
        <pc:chgData name="陳冠穎" userId="S::cbe108052@office365.nptu.edu.tw::52a04360-9768-4149-9840-3212bfe4f635" providerId="AD" clId="Web-{CDCCBB3D-4F04-4C6F-936D-15F56101B96E}" dt="2022-01-05T13:22:25.719" v="164"/>
        <pc:sldMkLst>
          <pc:docMk/>
          <pc:sldMk cId="1013030093" sldId="263"/>
        </pc:sldMkLst>
      </pc:sldChg>
      <pc:sldChg chg="new del">
        <pc:chgData name="陳冠穎" userId="S::cbe108052@office365.nptu.edu.tw::52a04360-9768-4149-9840-3212bfe4f635" providerId="AD" clId="Web-{CDCCBB3D-4F04-4C6F-936D-15F56101B96E}" dt="2022-01-05T13:22:14.313" v="159"/>
        <pc:sldMkLst>
          <pc:docMk/>
          <pc:sldMk cId="3264371453" sldId="264"/>
        </pc:sldMkLst>
      </pc:sldChg>
      <pc:sldChg chg="modSp add replId">
        <pc:chgData name="陳冠穎" userId="S::cbe108052@office365.nptu.edu.tw::52a04360-9768-4149-9840-3212bfe4f635" providerId="AD" clId="Web-{CDCCBB3D-4F04-4C6F-936D-15F56101B96E}" dt="2022-01-05T14:36:25.721" v="829"/>
        <pc:sldMkLst>
          <pc:docMk/>
          <pc:sldMk cId="3569186973" sldId="264"/>
        </pc:sldMkLst>
        <pc:picChg chg="mod">
          <ac:chgData name="陳冠穎" userId="S::cbe108052@office365.nptu.edu.tw::52a04360-9768-4149-9840-3212bfe4f635" providerId="AD" clId="Web-{CDCCBB3D-4F04-4C6F-936D-15F56101B96E}" dt="2022-01-05T14:36:25.721" v="829"/>
          <ac:picMkLst>
            <pc:docMk/>
            <pc:sldMk cId="3569186973" sldId="264"/>
            <ac:picMk id="2" creationId="{868CAC2F-9C4C-435F-A77E-43369785827B}"/>
          </ac:picMkLst>
        </pc:picChg>
      </pc:sldChg>
      <pc:sldChg chg="addSp delSp modSp add del mod ord replId setBg modClrScheme setClrOvrMap chgLayout">
        <pc:chgData name="陳冠穎" userId="S::cbe108052@office365.nptu.edu.tw::52a04360-9768-4149-9840-3212bfe4f635" providerId="AD" clId="Web-{CDCCBB3D-4F04-4C6F-936D-15F56101B96E}" dt="2022-01-05T14:35:03.704" v="828"/>
        <pc:sldMkLst>
          <pc:docMk/>
          <pc:sldMk cId="775201157" sldId="265"/>
        </pc:sldMkLst>
        <pc:spChg chg="mod ord">
          <ac:chgData name="陳冠穎" userId="S::cbe108052@office365.nptu.edu.tw::52a04360-9768-4149-9840-3212bfe4f635" providerId="AD" clId="Web-{CDCCBB3D-4F04-4C6F-936D-15F56101B96E}" dt="2022-01-05T14:30:16.214" v="797"/>
          <ac:spMkLst>
            <pc:docMk/>
            <pc:sldMk cId="775201157" sldId="265"/>
            <ac:spMk id="3" creationId="{9B25F137-4681-45E8-B8C8-CF85C8148CB3}"/>
          </ac:spMkLst>
        </pc:spChg>
        <pc:spChg chg="add mod ord">
          <ac:chgData name="陳冠穎" userId="S::cbe108052@office365.nptu.edu.tw::52a04360-9768-4149-9840-3212bfe4f635" providerId="AD" clId="Web-{CDCCBB3D-4F04-4C6F-936D-15F56101B96E}" dt="2022-01-05T14:30:16.214" v="797"/>
          <ac:spMkLst>
            <pc:docMk/>
            <pc:sldMk cId="775201157" sldId="265"/>
            <ac:spMk id="4" creationId="{AC667B01-9397-4BAC-A0FB-E8B95D3345EF}"/>
          </ac:spMkLst>
        </pc:spChg>
        <pc:spChg chg="add mod ord">
          <ac:chgData name="陳冠穎" userId="S::cbe108052@office365.nptu.edu.tw::52a04360-9768-4149-9840-3212bfe4f635" providerId="AD" clId="Web-{CDCCBB3D-4F04-4C6F-936D-15F56101B96E}" dt="2022-01-05T14:30:16.214" v="797"/>
          <ac:spMkLst>
            <pc:docMk/>
            <pc:sldMk cId="775201157" sldId="265"/>
            <ac:spMk id="5" creationId="{6CD8ACE3-83EF-408E-ACC9-4811544A220B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30:00.120" v="796"/>
          <ac:spMkLst>
            <pc:docMk/>
            <pc:sldMk cId="775201157" sldId="265"/>
            <ac:spMk id="8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30:00.120" v="796"/>
          <ac:spMkLst>
            <pc:docMk/>
            <pc:sldMk cId="775201157" sldId="265"/>
            <ac:spMk id="10" creationId="{FB65ABA3-820C-4D75-9437-9EFA1ADFE134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30:00.120" v="796"/>
          <ac:spMkLst>
            <pc:docMk/>
            <pc:sldMk cId="775201157" sldId="265"/>
            <ac:spMk id="12" creationId="{036BF2FB-90D8-48DB-BD34-D040CDCFF20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30:00.120" v="796"/>
          <ac:spMkLst>
            <pc:docMk/>
            <pc:sldMk cId="775201157" sldId="265"/>
            <ac:spMk id="14" creationId="{B6EE7E08-B389-43E5-B019-1B0A8ACBBD93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30:00.120" v="796"/>
          <ac:spMkLst>
            <pc:docMk/>
            <pc:sldMk cId="775201157" sldId="265"/>
            <ac:spMk id="16" creationId="{E60D94A5-8A09-4BAB-8F7C-69BC34C54DDE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30:00.120" v="796"/>
          <ac:spMkLst>
            <pc:docMk/>
            <pc:sldMk cId="775201157" sldId="265"/>
            <ac:spMk id="18" creationId="{7A1AE32B-3A6E-4C5E-8FEB-73861B9A26B5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34.994" v="775"/>
          <ac:spMkLst>
            <pc:docMk/>
            <pc:sldMk cId="775201157" sldId="265"/>
            <ac:spMk id="20" creationId="{A069235B-22DB-4231-8291-D64DA2CDEB4E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41.947" v="777"/>
          <ac:spMkLst>
            <pc:docMk/>
            <pc:sldMk cId="775201157" sldId="265"/>
            <ac:spMk id="21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41.947" v="777"/>
          <ac:spMkLst>
            <pc:docMk/>
            <pc:sldMk cId="775201157" sldId="265"/>
            <ac:spMk id="22" creationId="{FB65ABA3-820C-4D75-9437-9EFA1ADFE134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32.275" v="773"/>
          <ac:spMkLst>
            <pc:docMk/>
            <pc:sldMk cId="775201157" sldId="265"/>
            <ac:spMk id="23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41.947" v="777"/>
          <ac:spMkLst>
            <pc:docMk/>
            <pc:sldMk cId="775201157" sldId="265"/>
            <ac:spMk id="24" creationId="{036BF2FB-90D8-48DB-BD34-D040CDCFF20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32.275" v="773"/>
          <ac:spMkLst>
            <pc:docMk/>
            <pc:sldMk cId="775201157" sldId="265"/>
            <ac:spMk id="25" creationId="{04B7AC44-1B7B-4F09-9AA4-3DFDEC5751A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41.947" v="777"/>
          <ac:spMkLst>
            <pc:docMk/>
            <pc:sldMk cId="775201157" sldId="265"/>
            <ac:spMk id="26" creationId="{B6EE7E08-B389-43E5-B019-1B0A8ACBBD93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32.275" v="773"/>
          <ac:spMkLst>
            <pc:docMk/>
            <pc:sldMk cId="775201157" sldId="265"/>
            <ac:spMk id="27" creationId="{6683E473-94FF-4ACE-9433-1F14799E8907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41.947" v="777"/>
          <ac:spMkLst>
            <pc:docMk/>
            <pc:sldMk cId="775201157" sldId="265"/>
            <ac:spMk id="28" creationId="{E60D94A5-8A09-4BAB-8F7C-69BC34C54DDE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32.275" v="773"/>
          <ac:spMkLst>
            <pc:docMk/>
            <pc:sldMk cId="775201157" sldId="265"/>
            <ac:spMk id="29" creationId="{4E9EDDFA-8F05-462B-8D3E-5B9C4FBC735B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41.947" v="777"/>
          <ac:spMkLst>
            <pc:docMk/>
            <pc:sldMk cId="775201157" sldId="265"/>
            <ac:spMk id="30" creationId="{7A1AE32B-3A6E-4C5E-8FEB-73861B9A26B5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32.275" v="773"/>
          <ac:spMkLst>
            <pc:docMk/>
            <pc:sldMk cId="775201157" sldId="265"/>
            <ac:spMk id="31" creationId="{143F9A23-3237-4ED6-A1E9-C0E6530E053B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45.259" v="779"/>
          <ac:spMkLst>
            <pc:docMk/>
            <pc:sldMk cId="775201157" sldId="265"/>
            <ac:spMk id="32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32.275" v="773"/>
          <ac:spMkLst>
            <pc:docMk/>
            <pc:sldMk cId="775201157" sldId="265"/>
            <ac:spMk id="33" creationId="{C63CD46D-4335-4BA4-842A-BF835A99CB2C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45.259" v="779"/>
          <ac:spMkLst>
            <pc:docMk/>
            <pc:sldMk cId="775201157" sldId="265"/>
            <ac:spMk id="34" creationId="{04B7AC44-1B7B-4F09-9AA4-3DFDEC5751A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45.259" v="779"/>
          <ac:spMkLst>
            <pc:docMk/>
            <pc:sldMk cId="775201157" sldId="265"/>
            <ac:spMk id="35" creationId="{6683E473-94FF-4ACE-9433-1F14799E8907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45.259" v="779"/>
          <ac:spMkLst>
            <pc:docMk/>
            <pc:sldMk cId="775201157" sldId="265"/>
            <ac:spMk id="36" creationId="{B6EE7E08-B389-43E5-B019-1B0A8ACBBD93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45.259" v="779"/>
          <ac:spMkLst>
            <pc:docMk/>
            <pc:sldMk cId="775201157" sldId="265"/>
            <ac:spMk id="37" creationId="{E60D94A5-8A09-4BAB-8F7C-69BC34C54DDE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45.259" v="779"/>
          <ac:spMkLst>
            <pc:docMk/>
            <pc:sldMk cId="775201157" sldId="265"/>
            <ac:spMk id="38" creationId="{7A1AE32B-3A6E-4C5E-8FEB-73861B9A26B5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50.510" v="781"/>
          <ac:spMkLst>
            <pc:docMk/>
            <pc:sldMk cId="775201157" sldId="265"/>
            <ac:spMk id="39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50.510" v="781"/>
          <ac:spMkLst>
            <pc:docMk/>
            <pc:sldMk cId="775201157" sldId="265"/>
            <ac:spMk id="40" creationId="{04B7AC44-1B7B-4F09-9AA4-3DFDEC5751A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50.510" v="781"/>
          <ac:spMkLst>
            <pc:docMk/>
            <pc:sldMk cId="775201157" sldId="265"/>
            <ac:spMk id="41" creationId="{6683E473-94FF-4ACE-9433-1F14799E8907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50.510" v="781"/>
          <ac:spMkLst>
            <pc:docMk/>
            <pc:sldMk cId="775201157" sldId="265"/>
            <ac:spMk id="42" creationId="{0BBB6B01-5B73-410C-B70E-8CF2FA470D11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50.510" v="781"/>
          <ac:spMkLst>
            <pc:docMk/>
            <pc:sldMk cId="775201157" sldId="265"/>
            <ac:spMk id="43" creationId="{8712F587-12D0-435C-8E3F-F44C36EE71B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56.057" v="785"/>
          <ac:spMkLst>
            <pc:docMk/>
            <pc:sldMk cId="775201157" sldId="265"/>
            <ac:spMk id="44" creationId="{6B57F45B-5417-4073-A67A-343F2C881222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56.057" v="785"/>
          <ac:spMkLst>
            <pc:docMk/>
            <pc:sldMk cId="775201157" sldId="265"/>
            <ac:spMk id="45" creationId="{091B6077-4778-41B2-9147-335CF2F2F9FC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8:56.057" v="785"/>
          <ac:spMkLst>
            <pc:docMk/>
            <pc:sldMk cId="775201157" sldId="265"/>
            <ac:spMk id="46" creationId="{D527D497-40EC-49CA-9C48-FE4127084C9F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00.041" v="787"/>
          <ac:spMkLst>
            <pc:docMk/>
            <pc:sldMk cId="775201157" sldId="265"/>
            <ac:spMk id="47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00.041" v="787"/>
          <ac:spMkLst>
            <pc:docMk/>
            <pc:sldMk cId="775201157" sldId="265"/>
            <ac:spMk id="48" creationId="{04B7AC44-1B7B-4F09-9AA4-3DFDEC5751A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00.041" v="787"/>
          <ac:spMkLst>
            <pc:docMk/>
            <pc:sldMk cId="775201157" sldId="265"/>
            <ac:spMk id="49" creationId="{6683E473-94FF-4ACE-9433-1F14799E8907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00.041" v="787"/>
          <ac:spMkLst>
            <pc:docMk/>
            <pc:sldMk cId="775201157" sldId="265"/>
            <ac:spMk id="50" creationId="{282E2A95-1A08-4118-83C6-B1CA5648E075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00.041" v="787"/>
          <ac:spMkLst>
            <pc:docMk/>
            <pc:sldMk cId="775201157" sldId="265"/>
            <ac:spMk id="51" creationId="{2FFEFC7E-85EE-4AC9-A351-FBEB13A1D622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00.041" v="787"/>
          <ac:spMkLst>
            <pc:docMk/>
            <pc:sldMk cId="775201157" sldId="265"/>
            <ac:spMk id="52" creationId="{CB2511BB-FC4C-45F3-94EB-661D6806C942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00.041" v="787"/>
          <ac:spMkLst>
            <pc:docMk/>
            <pc:sldMk cId="775201157" sldId="265"/>
            <ac:spMk id="53" creationId="{68DC0EC7-60EA-4BD3-BC04-D547DE1B2891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08.650" v="789"/>
          <ac:spMkLst>
            <pc:docMk/>
            <pc:sldMk cId="775201157" sldId="265"/>
            <ac:spMk id="54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08.650" v="789"/>
          <ac:spMkLst>
            <pc:docMk/>
            <pc:sldMk cId="775201157" sldId="265"/>
            <ac:spMk id="55" creationId="{FB65ABA3-820C-4D75-9437-9EFA1ADFE134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08.650" v="789"/>
          <ac:spMkLst>
            <pc:docMk/>
            <pc:sldMk cId="775201157" sldId="265"/>
            <ac:spMk id="56" creationId="{036BF2FB-90D8-48DB-BD34-D040CDCFF20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08.650" v="789"/>
          <ac:spMkLst>
            <pc:docMk/>
            <pc:sldMk cId="775201157" sldId="265"/>
            <ac:spMk id="57" creationId="{D5851415-CF4E-4C41-9E36-04E444B517EB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08.650" v="789"/>
          <ac:spMkLst>
            <pc:docMk/>
            <pc:sldMk cId="775201157" sldId="265"/>
            <ac:spMk id="58" creationId="{4B516B89-DEA0-4832-8C56-F048168DAD8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08.650" v="789"/>
          <ac:spMkLst>
            <pc:docMk/>
            <pc:sldMk cId="775201157" sldId="265"/>
            <ac:spMk id="59" creationId="{3EA2D33E-BAA2-467B-80B0-8887D9A99FBE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08.650" v="789"/>
          <ac:spMkLst>
            <pc:docMk/>
            <pc:sldMk cId="775201157" sldId="265"/>
            <ac:spMk id="60" creationId="{6067C508-2065-42E3-98D2-F3A9B8339BA0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19.682" v="791"/>
          <ac:spMkLst>
            <pc:docMk/>
            <pc:sldMk cId="775201157" sldId="265"/>
            <ac:spMk id="61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19.682" v="791"/>
          <ac:spMkLst>
            <pc:docMk/>
            <pc:sldMk cId="775201157" sldId="265"/>
            <ac:spMk id="62" creationId="{04B7AC44-1B7B-4F09-9AA4-3DFDEC5751A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19.682" v="791"/>
          <ac:spMkLst>
            <pc:docMk/>
            <pc:sldMk cId="775201157" sldId="265"/>
            <ac:spMk id="63" creationId="{6683E473-94FF-4ACE-9433-1F14799E8907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19.682" v="791"/>
          <ac:spMkLst>
            <pc:docMk/>
            <pc:sldMk cId="775201157" sldId="265"/>
            <ac:spMk id="64" creationId="{282E2A95-1A08-4118-83C6-B1CA5648E075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19.682" v="791"/>
          <ac:spMkLst>
            <pc:docMk/>
            <pc:sldMk cId="775201157" sldId="265"/>
            <ac:spMk id="65" creationId="{68DC0EC7-60EA-4BD3-BC04-D547DE1B2891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19.682" v="791"/>
          <ac:spMkLst>
            <pc:docMk/>
            <pc:sldMk cId="775201157" sldId="265"/>
            <ac:spMk id="66" creationId="{2FFEFC7E-85EE-4AC9-A351-FBEB13A1D622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19.682" v="791"/>
          <ac:spMkLst>
            <pc:docMk/>
            <pc:sldMk cId="775201157" sldId="265"/>
            <ac:spMk id="67" creationId="{CB2511BB-FC4C-45F3-94EB-661D6806C942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41.886" v="793"/>
          <ac:spMkLst>
            <pc:docMk/>
            <pc:sldMk cId="775201157" sldId="265"/>
            <ac:spMk id="68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41.886" v="793"/>
          <ac:spMkLst>
            <pc:docMk/>
            <pc:sldMk cId="775201157" sldId="265"/>
            <ac:spMk id="69" creationId="{04B7AC44-1B7B-4F09-9AA4-3DFDEC5751A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4:51.099" v="720"/>
          <ac:spMkLst>
            <pc:docMk/>
            <pc:sldMk cId="775201157" sldId="265"/>
            <ac:spMk id="70" creationId="{9664D085-C814-4D74-BCE0-2059F0DC0434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41.886" v="793"/>
          <ac:spMkLst>
            <pc:docMk/>
            <pc:sldMk cId="775201157" sldId="265"/>
            <ac:spMk id="71" creationId="{6683E473-94FF-4ACE-9433-1F14799E8907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4:51.099" v="720"/>
          <ac:spMkLst>
            <pc:docMk/>
            <pc:sldMk cId="775201157" sldId="265"/>
            <ac:spMk id="72" creationId="{DDA5539E-D8B4-4F5A-B46F-C304F5D7A847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41.886" v="793"/>
          <ac:spMkLst>
            <pc:docMk/>
            <pc:sldMk cId="775201157" sldId="265"/>
            <ac:spMk id="73" creationId="{AEE537B6-098D-494F-9A54-F22CD09775C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5:03.927" v="723"/>
          <ac:spMkLst>
            <pc:docMk/>
            <pc:sldMk cId="775201157" sldId="265"/>
            <ac:spMk id="74" creationId="{9664D085-C814-4D74-BCE0-2059F0DC0434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5:03.927" v="723"/>
          <ac:spMkLst>
            <pc:docMk/>
            <pc:sldMk cId="775201157" sldId="265"/>
            <ac:spMk id="75" creationId="{DDA5539E-D8B4-4F5A-B46F-C304F5D7A847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41.886" v="793"/>
          <ac:spMkLst>
            <pc:docMk/>
            <pc:sldMk cId="775201157" sldId="265"/>
            <ac:spMk id="76" creationId="{07328FD4-8F4F-45D0-B179-C09F34FF8E4F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4:51.083" v="719"/>
          <ac:spMkLst>
            <pc:docMk/>
            <pc:sldMk cId="775201157" sldId="265"/>
            <ac:spMk id="77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41.886" v="793"/>
          <ac:spMkLst>
            <pc:docMk/>
            <pc:sldMk cId="775201157" sldId="265"/>
            <ac:spMk id="78" creationId="{4D22A8B8-E29F-4EB2-95D4-3C24EF234786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4:51.083" v="719"/>
          <ac:spMkLst>
            <pc:docMk/>
            <pc:sldMk cId="775201157" sldId="265"/>
            <ac:spMk id="79" creationId="{FB65ABA3-820C-4D75-9437-9EFA1ADFE134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6:24.757" v="754"/>
          <ac:spMkLst>
            <pc:docMk/>
            <pc:sldMk cId="775201157" sldId="265"/>
            <ac:spMk id="80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4:51.083" v="719"/>
          <ac:spMkLst>
            <pc:docMk/>
            <pc:sldMk cId="775201157" sldId="265"/>
            <ac:spMk id="81" creationId="{036BF2FB-90D8-48DB-BD34-D040CDCFF20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6:24.757" v="754"/>
          <ac:spMkLst>
            <pc:docMk/>
            <pc:sldMk cId="775201157" sldId="265"/>
            <ac:spMk id="82" creationId="{FB65ABA3-820C-4D75-9437-9EFA1ADFE134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4:51.083" v="719"/>
          <ac:spMkLst>
            <pc:docMk/>
            <pc:sldMk cId="775201157" sldId="265"/>
            <ac:spMk id="83" creationId="{B6EE7E08-B389-43E5-B019-1B0A8ACBBD93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6:24.757" v="754"/>
          <ac:spMkLst>
            <pc:docMk/>
            <pc:sldMk cId="775201157" sldId="265"/>
            <ac:spMk id="84" creationId="{036BF2FB-90D8-48DB-BD34-D040CDCFF20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4:51.083" v="719"/>
          <ac:spMkLst>
            <pc:docMk/>
            <pc:sldMk cId="775201157" sldId="265"/>
            <ac:spMk id="85" creationId="{E60D94A5-8A09-4BAB-8F7C-69BC34C54DDE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6:24.757" v="754"/>
          <ac:spMkLst>
            <pc:docMk/>
            <pc:sldMk cId="775201157" sldId="265"/>
            <ac:spMk id="86" creationId="{D5851415-CF4E-4C41-9E36-04E444B517EB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4:51.083" v="719"/>
          <ac:spMkLst>
            <pc:docMk/>
            <pc:sldMk cId="775201157" sldId="265"/>
            <ac:spMk id="87" creationId="{7A1AE32B-3A6E-4C5E-8FEB-73861B9A26B5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6:24.757" v="754"/>
          <ac:spMkLst>
            <pc:docMk/>
            <pc:sldMk cId="775201157" sldId="265"/>
            <ac:spMk id="88" creationId="{4B516B89-DEA0-4832-8C56-F048168DAD8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9:41.886" v="793"/>
          <ac:spMkLst>
            <pc:docMk/>
            <pc:sldMk cId="775201157" sldId="265"/>
            <ac:spMk id="89" creationId="{451EF9F5-BAA7-45A5-BD84-F3184FCED115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6:24.757" v="754"/>
          <ac:spMkLst>
            <pc:docMk/>
            <pc:sldMk cId="775201157" sldId="265"/>
            <ac:spMk id="90" creationId="{3EA2D33E-BAA2-467B-80B0-8887D9A99FBE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30:00.120" v="795"/>
          <ac:spMkLst>
            <pc:docMk/>
            <pc:sldMk cId="775201157" sldId="265"/>
            <ac:spMk id="91" creationId="{48E0FBF5-F1B5-4711-AFDD-A39FF34BCA6E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6:24.757" v="754"/>
          <ac:spMkLst>
            <pc:docMk/>
            <pc:sldMk cId="775201157" sldId="265"/>
            <ac:spMk id="92" creationId="{6067C508-2065-42E3-98D2-F3A9B8339BA0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30:00.120" v="795"/>
          <ac:spMkLst>
            <pc:docMk/>
            <pc:sldMk cId="775201157" sldId="265"/>
            <ac:spMk id="93" creationId="{048C101B-4757-46DF-AB0F-72AE1AD2DB8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6:24.741" v="753"/>
          <ac:spMkLst>
            <pc:docMk/>
            <pc:sldMk cId="775201157" sldId="265"/>
            <ac:spMk id="94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24.602" v="766"/>
          <ac:spMkLst>
            <pc:docMk/>
            <pc:sldMk cId="775201157" sldId="265"/>
            <ac:spMk id="95" creationId="{A069235B-22DB-4231-8291-D64DA2CDEB4E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24.602" v="766"/>
          <ac:spMkLst>
            <pc:docMk/>
            <pc:sldMk cId="775201157" sldId="265"/>
            <ac:spMk id="96" creationId="{7AAE40DA-1F5A-4A1A-89CA-2BC620DCDB96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6:14.976" v="751"/>
          <ac:spMkLst>
            <pc:docMk/>
            <pc:sldMk cId="775201157" sldId="265"/>
            <ac:spMk id="97" creationId="{A069235B-22DB-4231-8291-D64DA2CDEB4E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6:42.070" v="757"/>
          <ac:spMkLst>
            <pc:docMk/>
            <pc:sldMk cId="775201157" sldId="265"/>
            <ac:spMk id="98" creationId="{9664D085-C814-4D74-BCE0-2059F0DC0434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6:24.741" v="753"/>
          <ac:spMkLst>
            <pc:docMk/>
            <pc:sldMk cId="775201157" sldId="265"/>
            <ac:spMk id="99" creationId="{04B7AC44-1B7B-4F09-9AA4-3DFDEC5751A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6:42.070" v="757"/>
          <ac:spMkLst>
            <pc:docMk/>
            <pc:sldMk cId="775201157" sldId="265"/>
            <ac:spMk id="100" creationId="{DDA5539E-D8B4-4F5A-B46F-C304F5D7A847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6:24.741" v="753"/>
          <ac:spMkLst>
            <pc:docMk/>
            <pc:sldMk cId="775201157" sldId="265"/>
            <ac:spMk id="101" creationId="{6683E473-94FF-4ACE-9433-1F14799E8907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05.430" v="759"/>
          <ac:spMkLst>
            <pc:docMk/>
            <pc:sldMk cId="775201157" sldId="265"/>
            <ac:spMk id="102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6:24.741" v="753"/>
          <ac:spMkLst>
            <pc:docMk/>
            <pc:sldMk cId="775201157" sldId="265"/>
            <ac:spMk id="103" creationId="{B6EE7E08-B389-43E5-B019-1B0A8ACBBD93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05.430" v="759"/>
          <ac:spMkLst>
            <pc:docMk/>
            <pc:sldMk cId="775201157" sldId="265"/>
            <ac:spMk id="104" creationId="{04B7AC44-1B7B-4F09-9AA4-3DFDEC5751A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6:24.741" v="753"/>
          <ac:spMkLst>
            <pc:docMk/>
            <pc:sldMk cId="775201157" sldId="265"/>
            <ac:spMk id="105" creationId="{E60D94A5-8A09-4BAB-8F7C-69BC34C54DDE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05.430" v="759"/>
          <ac:spMkLst>
            <pc:docMk/>
            <pc:sldMk cId="775201157" sldId="265"/>
            <ac:spMk id="106" creationId="{6683E473-94FF-4ACE-9433-1F14799E8907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6:24.741" v="753"/>
          <ac:spMkLst>
            <pc:docMk/>
            <pc:sldMk cId="775201157" sldId="265"/>
            <ac:spMk id="107" creationId="{7A1AE32B-3A6E-4C5E-8FEB-73861B9A26B5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05.430" v="759"/>
          <ac:spMkLst>
            <pc:docMk/>
            <pc:sldMk cId="775201157" sldId="265"/>
            <ac:spMk id="108" creationId="{4E9EDDFA-8F05-462B-8D3E-5B9C4FBC735B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05.430" v="759"/>
          <ac:spMkLst>
            <pc:docMk/>
            <pc:sldMk cId="775201157" sldId="265"/>
            <ac:spMk id="109" creationId="{143F9A23-3237-4ED6-A1E9-C0E6530E053B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11.148" v="761"/>
          <ac:spMkLst>
            <pc:docMk/>
            <pc:sldMk cId="775201157" sldId="265"/>
            <ac:spMk id="110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05.430" v="759"/>
          <ac:spMkLst>
            <pc:docMk/>
            <pc:sldMk cId="775201157" sldId="265"/>
            <ac:spMk id="111" creationId="{C63CD46D-4335-4BA4-842A-BF835A99CB2C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11.148" v="761"/>
          <ac:spMkLst>
            <pc:docMk/>
            <pc:sldMk cId="775201157" sldId="265"/>
            <ac:spMk id="112" creationId="{04B7AC44-1B7B-4F09-9AA4-3DFDEC5751A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11.148" v="761"/>
          <ac:spMkLst>
            <pc:docMk/>
            <pc:sldMk cId="775201157" sldId="265"/>
            <ac:spMk id="113" creationId="{6683E473-94FF-4ACE-9433-1F14799E8907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11.148" v="761"/>
          <ac:spMkLst>
            <pc:docMk/>
            <pc:sldMk cId="775201157" sldId="265"/>
            <ac:spMk id="114" creationId="{EB949D8D-8E17-4DBF-BEA8-13C57BF63803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11.148" v="761"/>
          <ac:spMkLst>
            <pc:docMk/>
            <pc:sldMk cId="775201157" sldId="265"/>
            <ac:spMk id="115" creationId="{4BC6FC45-D4D9-4025-91DA-272D318D372B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11.148" v="761"/>
          <ac:spMkLst>
            <pc:docMk/>
            <pc:sldMk cId="775201157" sldId="265"/>
            <ac:spMk id="116" creationId="{EA284212-C175-4C82-B112-A5208F70CB53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21.695" v="763"/>
          <ac:spMkLst>
            <pc:docMk/>
            <pc:sldMk cId="775201157" sldId="265"/>
            <ac:spMk id="117" creationId="{6B57F45B-5417-4073-A67A-343F2C881222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21.695" v="763"/>
          <ac:spMkLst>
            <pc:docMk/>
            <pc:sldMk cId="775201157" sldId="265"/>
            <ac:spMk id="118" creationId="{091B6077-4778-41B2-9147-335CF2F2F9FC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21.695" v="763"/>
          <ac:spMkLst>
            <pc:docMk/>
            <pc:sldMk cId="775201157" sldId="265"/>
            <ac:spMk id="119" creationId="{D527D497-40EC-49CA-9C48-FE4127084C9F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24.602" v="765"/>
          <ac:spMkLst>
            <pc:docMk/>
            <pc:sldMk cId="775201157" sldId="265"/>
            <ac:spMk id="120" creationId="{1E94681D-2A4C-4A8D-B9B5-31D440D0328D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24.602" v="765"/>
          <ac:spMkLst>
            <pc:docMk/>
            <pc:sldMk cId="775201157" sldId="265"/>
            <ac:spMk id="121" creationId="{04B7AC44-1B7B-4F09-9AA4-3DFDEC5751A8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24.602" v="765"/>
          <ac:spMkLst>
            <pc:docMk/>
            <pc:sldMk cId="775201157" sldId="265"/>
            <ac:spMk id="122" creationId="{6683E473-94FF-4ACE-9433-1F14799E8907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24.602" v="765"/>
          <ac:spMkLst>
            <pc:docMk/>
            <pc:sldMk cId="775201157" sldId="265"/>
            <ac:spMk id="123" creationId="{B6EE7E08-B389-43E5-B019-1B0A8ACBBD93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24.602" v="765"/>
          <ac:spMkLst>
            <pc:docMk/>
            <pc:sldMk cId="775201157" sldId="265"/>
            <ac:spMk id="124" creationId="{E60D94A5-8A09-4BAB-8F7C-69BC34C54DDE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27:24.602" v="765"/>
          <ac:spMkLst>
            <pc:docMk/>
            <pc:sldMk cId="775201157" sldId="265"/>
            <ac:spMk id="125" creationId="{7A1AE32B-3A6E-4C5E-8FEB-73861B9A26B5}"/>
          </ac:spMkLst>
        </pc:spChg>
        <pc:picChg chg="mod ord">
          <ac:chgData name="陳冠穎" userId="S::cbe108052@office365.nptu.edu.tw::52a04360-9768-4149-9840-3212bfe4f635" providerId="AD" clId="Web-{CDCCBB3D-4F04-4C6F-936D-15F56101B96E}" dt="2022-01-05T14:30:27.168" v="799" actId="14100"/>
          <ac:picMkLst>
            <pc:docMk/>
            <pc:sldMk cId="775201157" sldId="265"/>
            <ac:picMk id="2" creationId="{868CAC2F-9C4C-435F-A77E-43369785827B}"/>
          </ac:picMkLst>
        </pc:picChg>
      </pc:sldChg>
      <pc:sldChg chg="addSp delSp modSp new mod setBg modClrScheme setClrOvrMap delDesignElem chgLayout">
        <pc:chgData name="陳冠穎" userId="S::cbe108052@office365.nptu.edu.tw::52a04360-9768-4149-9840-3212bfe4f635" providerId="AD" clId="Web-{CDCCBB3D-4F04-4C6F-936D-15F56101B96E}" dt="2022-01-05T14:34:19.109" v="827" actId="1076"/>
        <pc:sldMkLst>
          <pc:docMk/>
          <pc:sldMk cId="4277209729" sldId="266"/>
        </pc:sldMkLst>
        <pc:spChg chg="del">
          <ac:chgData name="陳冠穎" userId="S::cbe108052@office365.nptu.edu.tw::52a04360-9768-4149-9840-3212bfe4f635" providerId="AD" clId="Web-{CDCCBB3D-4F04-4C6F-936D-15F56101B96E}" dt="2022-01-05T14:31:07.809" v="801"/>
          <ac:spMkLst>
            <pc:docMk/>
            <pc:sldMk cId="4277209729" sldId="266"/>
            <ac:spMk id="2" creationId="{E4F42B64-8FA2-4A94-8A43-97BADC95818C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4:31:07.809" v="801"/>
          <ac:spMkLst>
            <pc:docMk/>
            <pc:sldMk cId="4277209729" sldId="266"/>
            <ac:spMk id="3" creationId="{1DC4486D-B240-48E2-8672-D6D0AFE88615}"/>
          </ac:spMkLst>
        </pc:spChg>
        <pc:spChg chg="del">
          <ac:chgData name="陳冠穎" userId="S::cbe108052@office365.nptu.edu.tw::52a04360-9768-4149-9840-3212bfe4f635" providerId="AD" clId="Web-{CDCCBB3D-4F04-4C6F-936D-15F56101B96E}" dt="2022-01-05T14:31:07.809" v="801"/>
          <ac:spMkLst>
            <pc:docMk/>
            <pc:sldMk cId="4277209729" sldId="266"/>
            <ac:spMk id="4" creationId="{7400A9E4-62F2-419D-9BAC-806CDD31008C}"/>
          </ac:spMkLst>
        </pc:spChg>
        <pc:spChg chg="add mod ord">
          <ac:chgData name="陳冠穎" userId="S::cbe108052@office365.nptu.edu.tw::52a04360-9768-4149-9840-3212bfe4f635" providerId="AD" clId="Web-{CDCCBB3D-4F04-4C6F-936D-15F56101B96E}" dt="2022-01-05T14:34:19.109" v="827" actId="1076"/>
          <ac:spMkLst>
            <pc:docMk/>
            <pc:sldMk cId="4277209729" sldId="266"/>
            <ac:spMk id="6" creationId="{EB52D608-83C2-4020-9260-AA26559FE625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31:38.591" v="806"/>
          <ac:spMkLst>
            <pc:docMk/>
            <pc:sldMk cId="4277209729" sldId="266"/>
            <ac:spMk id="7" creationId="{ABFA8CD2-9DD1-463F-94B6-F2A390BC9FD0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31:41.528" v="808"/>
          <ac:spMkLst>
            <pc:docMk/>
            <pc:sldMk cId="4277209729" sldId="266"/>
            <ac:spMk id="8" creationId="{A069235B-22DB-4231-8291-D64DA2CDEB4E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31:46.825" v="810"/>
          <ac:spMkLst>
            <pc:docMk/>
            <pc:sldMk cId="4277209729" sldId="266"/>
            <ac:spMk id="9" creationId="{6B57F45B-5417-4073-A67A-343F2C881222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31:33.544" v="804"/>
          <ac:spMkLst>
            <pc:docMk/>
            <pc:sldMk cId="4277209729" sldId="266"/>
            <ac:spMk id="10" creationId="{A069235B-22DB-4231-8291-D64DA2CDEB4E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31:46.825" v="810"/>
          <ac:spMkLst>
            <pc:docMk/>
            <pc:sldMk cId="4277209729" sldId="266"/>
            <ac:spMk id="11" creationId="{091B6077-4778-41B2-9147-335CF2F2F9FC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31:38.591" v="806"/>
          <ac:spMkLst>
            <pc:docMk/>
            <pc:sldMk cId="4277209729" sldId="266"/>
            <ac:spMk id="12" creationId="{92B53684-2A8B-4C6B-8F55-3B5CE3994312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31:49.778" v="812"/>
          <ac:spMkLst>
            <pc:docMk/>
            <pc:sldMk cId="4277209729" sldId="266"/>
            <ac:spMk id="13" creationId="{A069235B-22DB-4231-8291-D64DA2CDEB4E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31:46.825" v="810"/>
          <ac:spMkLst>
            <pc:docMk/>
            <pc:sldMk cId="4277209729" sldId="266"/>
            <ac:spMk id="14" creationId="{D527D497-40EC-49CA-9C48-FE4127084C9F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31:59.654" v="814"/>
          <ac:spMkLst>
            <pc:docMk/>
            <pc:sldMk cId="4277209729" sldId="266"/>
            <ac:spMk id="15" creationId="{A069235B-22DB-4231-8291-D64DA2CDEB4E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31:59.654" v="814"/>
          <ac:spMkLst>
            <pc:docMk/>
            <pc:sldMk cId="4277209729" sldId="266"/>
            <ac:spMk id="16" creationId="{7AAE40DA-1F5A-4A1A-89CA-2BC620DCDB96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33:05.858" v="820"/>
          <ac:spMkLst>
            <pc:docMk/>
            <pc:sldMk cId="4277209729" sldId="266"/>
            <ac:spMk id="17" creationId="{6B57F45B-5417-4073-A67A-343F2C881222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33:05.858" v="820"/>
          <ac:spMkLst>
            <pc:docMk/>
            <pc:sldMk cId="4277209729" sldId="266"/>
            <ac:spMk id="18" creationId="{091B6077-4778-41B2-9147-335CF2F2F9FC}"/>
          </ac:spMkLst>
        </pc:spChg>
        <pc:spChg chg="add del">
          <ac:chgData name="陳冠穎" userId="S::cbe108052@office365.nptu.edu.tw::52a04360-9768-4149-9840-3212bfe4f635" providerId="AD" clId="Web-{CDCCBB3D-4F04-4C6F-936D-15F56101B96E}" dt="2022-01-05T14:33:05.858" v="820"/>
          <ac:spMkLst>
            <pc:docMk/>
            <pc:sldMk cId="4277209729" sldId="266"/>
            <ac:spMk id="19" creationId="{D527D497-40EC-49CA-9C48-FE4127084C9F}"/>
          </ac:spMkLst>
        </pc:spChg>
        <pc:picChg chg="add mod">
          <ac:chgData name="陳冠穎" userId="S::cbe108052@office365.nptu.edu.tw::52a04360-9768-4149-9840-3212bfe4f635" providerId="AD" clId="Web-{CDCCBB3D-4F04-4C6F-936D-15F56101B96E}" dt="2022-01-05T14:32:26.857" v="819" actId="1076"/>
          <ac:picMkLst>
            <pc:docMk/>
            <pc:sldMk cId="4277209729" sldId="266"/>
            <ac:picMk id="5" creationId="{0CC1C7FA-EDBF-4D03-BB7A-EE9F5760B8AD}"/>
          </ac:picMkLst>
        </pc:picChg>
      </pc:sldChg>
      <pc:sldMasterChg chg="del delSldLayout">
        <pc:chgData name="陳冠穎" userId="S::cbe108052@office365.nptu.edu.tw::52a04360-9768-4149-9840-3212bfe4f635" providerId="AD" clId="Web-{CDCCBB3D-4F04-4C6F-936D-15F56101B96E}" dt="2022-01-05T12:54:14.749" v="0"/>
        <pc:sldMasterMkLst>
          <pc:docMk/>
          <pc:sldMasterMk cId="3221134675" sldId="2147483648"/>
        </pc:sldMasterMkLst>
        <pc:sldLayoutChg chg="del">
          <pc:chgData name="陳冠穎" userId="S::cbe108052@office365.nptu.edu.tw::52a04360-9768-4149-9840-3212bfe4f635" providerId="AD" clId="Web-{CDCCBB3D-4F04-4C6F-936D-15F56101B96E}" dt="2022-01-05T12:54:14.749" v="0"/>
          <pc:sldLayoutMkLst>
            <pc:docMk/>
            <pc:sldMasterMk cId="3221134675" sldId="2147483648"/>
            <pc:sldLayoutMk cId="1334484747" sldId="2147483649"/>
          </pc:sldLayoutMkLst>
        </pc:sldLayoutChg>
        <pc:sldLayoutChg chg="del">
          <pc:chgData name="陳冠穎" userId="S::cbe108052@office365.nptu.edu.tw::52a04360-9768-4149-9840-3212bfe4f635" providerId="AD" clId="Web-{CDCCBB3D-4F04-4C6F-936D-15F56101B96E}" dt="2022-01-05T12:54:14.749" v="0"/>
          <pc:sldLayoutMkLst>
            <pc:docMk/>
            <pc:sldMasterMk cId="3221134675" sldId="2147483648"/>
            <pc:sldLayoutMk cId="2392236802" sldId="2147483650"/>
          </pc:sldLayoutMkLst>
        </pc:sldLayoutChg>
        <pc:sldLayoutChg chg="del">
          <pc:chgData name="陳冠穎" userId="S::cbe108052@office365.nptu.edu.tw::52a04360-9768-4149-9840-3212bfe4f635" providerId="AD" clId="Web-{CDCCBB3D-4F04-4C6F-936D-15F56101B96E}" dt="2022-01-05T12:54:14.749" v="0"/>
          <pc:sldLayoutMkLst>
            <pc:docMk/>
            <pc:sldMasterMk cId="3221134675" sldId="2147483648"/>
            <pc:sldLayoutMk cId="2154042259" sldId="2147483651"/>
          </pc:sldLayoutMkLst>
        </pc:sldLayoutChg>
        <pc:sldLayoutChg chg="del">
          <pc:chgData name="陳冠穎" userId="S::cbe108052@office365.nptu.edu.tw::52a04360-9768-4149-9840-3212bfe4f635" providerId="AD" clId="Web-{CDCCBB3D-4F04-4C6F-936D-15F56101B96E}" dt="2022-01-05T12:54:14.749" v="0"/>
          <pc:sldLayoutMkLst>
            <pc:docMk/>
            <pc:sldMasterMk cId="3221134675" sldId="2147483648"/>
            <pc:sldLayoutMk cId="597651056" sldId="2147483652"/>
          </pc:sldLayoutMkLst>
        </pc:sldLayoutChg>
        <pc:sldLayoutChg chg="del">
          <pc:chgData name="陳冠穎" userId="S::cbe108052@office365.nptu.edu.tw::52a04360-9768-4149-9840-3212bfe4f635" providerId="AD" clId="Web-{CDCCBB3D-4F04-4C6F-936D-15F56101B96E}" dt="2022-01-05T12:54:14.749" v="0"/>
          <pc:sldLayoutMkLst>
            <pc:docMk/>
            <pc:sldMasterMk cId="3221134675" sldId="2147483648"/>
            <pc:sldLayoutMk cId="1644048710" sldId="2147483653"/>
          </pc:sldLayoutMkLst>
        </pc:sldLayoutChg>
        <pc:sldLayoutChg chg="del">
          <pc:chgData name="陳冠穎" userId="S::cbe108052@office365.nptu.edu.tw::52a04360-9768-4149-9840-3212bfe4f635" providerId="AD" clId="Web-{CDCCBB3D-4F04-4C6F-936D-15F56101B96E}" dt="2022-01-05T12:54:14.749" v="0"/>
          <pc:sldLayoutMkLst>
            <pc:docMk/>
            <pc:sldMasterMk cId="3221134675" sldId="2147483648"/>
            <pc:sldLayoutMk cId="1864656770" sldId="2147483654"/>
          </pc:sldLayoutMkLst>
        </pc:sldLayoutChg>
        <pc:sldLayoutChg chg="del">
          <pc:chgData name="陳冠穎" userId="S::cbe108052@office365.nptu.edu.tw::52a04360-9768-4149-9840-3212bfe4f635" providerId="AD" clId="Web-{CDCCBB3D-4F04-4C6F-936D-15F56101B96E}" dt="2022-01-05T12:54:14.749" v="0"/>
          <pc:sldLayoutMkLst>
            <pc:docMk/>
            <pc:sldMasterMk cId="3221134675" sldId="2147483648"/>
            <pc:sldLayoutMk cId="3410961386" sldId="2147483655"/>
          </pc:sldLayoutMkLst>
        </pc:sldLayoutChg>
        <pc:sldLayoutChg chg="del">
          <pc:chgData name="陳冠穎" userId="S::cbe108052@office365.nptu.edu.tw::52a04360-9768-4149-9840-3212bfe4f635" providerId="AD" clId="Web-{CDCCBB3D-4F04-4C6F-936D-15F56101B96E}" dt="2022-01-05T12:54:14.749" v="0"/>
          <pc:sldLayoutMkLst>
            <pc:docMk/>
            <pc:sldMasterMk cId="3221134675" sldId="2147483648"/>
            <pc:sldLayoutMk cId="361526853" sldId="2147483656"/>
          </pc:sldLayoutMkLst>
        </pc:sldLayoutChg>
        <pc:sldLayoutChg chg="del">
          <pc:chgData name="陳冠穎" userId="S::cbe108052@office365.nptu.edu.tw::52a04360-9768-4149-9840-3212bfe4f635" providerId="AD" clId="Web-{CDCCBB3D-4F04-4C6F-936D-15F56101B96E}" dt="2022-01-05T12:54:14.749" v="0"/>
          <pc:sldLayoutMkLst>
            <pc:docMk/>
            <pc:sldMasterMk cId="3221134675" sldId="2147483648"/>
            <pc:sldLayoutMk cId="3012263201" sldId="2147483657"/>
          </pc:sldLayoutMkLst>
        </pc:sldLayoutChg>
        <pc:sldLayoutChg chg="del">
          <pc:chgData name="陳冠穎" userId="S::cbe108052@office365.nptu.edu.tw::52a04360-9768-4149-9840-3212bfe4f635" providerId="AD" clId="Web-{CDCCBB3D-4F04-4C6F-936D-15F56101B96E}" dt="2022-01-05T12:54:14.749" v="0"/>
          <pc:sldLayoutMkLst>
            <pc:docMk/>
            <pc:sldMasterMk cId="3221134675" sldId="2147483648"/>
            <pc:sldLayoutMk cId="118045649" sldId="2147483658"/>
          </pc:sldLayoutMkLst>
        </pc:sldLayoutChg>
        <pc:sldLayoutChg chg="del">
          <pc:chgData name="陳冠穎" userId="S::cbe108052@office365.nptu.edu.tw::52a04360-9768-4149-9840-3212bfe4f635" providerId="AD" clId="Web-{CDCCBB3D-4F04-4C6F-936D-15F56101B96E}" dt="2022-01-05T12:54:14.749" v="0"/>
          <pc:sldLayoutMkLst>
            <pc:docMk/>
            <pc:sldMasterMk cId="3221134675" sldId="2147483648"/>
            <pc:sldLayoutMk cId="4095651481" sldId="2147483659"/>
          </pc:sldLayoutMkLst>
        </pc:sldLayoutChg>
      </pc:sldMasterChg>
      <pc:sldMasterChg chg="add addSldLayout">
        <pc:chgData name="陳冠穎" userId="S::cbe108052@office365.nptu.edu.tw::52a04360-9768-4149-9840-3212bfe4f635" providerId="AD" clId="Web-{CDCCBB3D-4F04-4C6F-936D-15F56101B96E}" dt="2022-01-05T12:54:14.749" v="0"/>
        <pc:sldMasterMkLst>
          <pc:docMk/>
          <pc:sldMasterMk cId="1220329221" sldId="2147483751"/>
        </pc:sldMasterMkLst>
        <pc:sldLayoutChg chg="add">
          <pc:chgData name="陳冠穎" userId="S::cbe108052@office365.nptu.edu.tw::52a04360-9768-4149-9840-3212bfe4f635" providerId="AD" clId="Web-{CDCCBB3D-4F04-4C6F-936D-15F56101B96E}" dt="2022-01-05T12:54:14.749" v="0"/>
          <pc:sldLayoutMkLst>
            <pc:docMk/>
            <pc:sldMasterMk cId="1220329221" sldId="2147483751"/>
            <pc:sldLayoutMk cId="4106664464" sldId="2147483740"/>
          </pc:sldLayoutMkLst>
        </pc:sldLayoutChg>
        <pc:sldLayoutChg chg="add">
          <pc:chgData name="陳冠穎" userId="S::cbe108052@office365.nptu.edu.tw::52a04360-9768-4149-9840-3212bfe4f635" providerId="AD" clId="Web-{CDCCBB3D-4F04-4C6F-936D-15F56101B96E}" dt="2022-01-05T12:54:14.749" v="0"/>
          <pc:sldLayoutMkLst>
            <pc:docMk/>
            <pc:sldMasterMk cId="1220329221" sldId="2147483751"/>
            <pc:sldLayoutMk cId="1625318707" sldId="2147483741"/>
          </pc:sldLayoutMkLst>
        </pc:sldLayoutChg>
        <pc:sldLayoutChg chg="add">
          <pc:chgData name="陳冠穎" userId="S::cbe108052@office365.nptu.edu.tw::52a04360-9768-4149-9840-3212bfe4f635" providerId="AD" clId="Web-{CDCCBB3D-4F04-4C6F-936D-15F56101B96E}" dt="2022-01-05T12:54:14.749" v="0"/>
          <pc:sldLayoutMkLst>
            <pc:docMk/>
            <pc:sldMasterMk cId="1220329221" sldId="2147483751"/>
            <pc:sldLayoutMk cId="3051974391" sldId="2147483742"/>
          </pc:sldLayoutMkLst>
        </pc:sldLayoutChg>
        <pc:sldLayoutChg chg="add">
          <pc:chgData name="陳冠穎" userId="S::cbe108052@office365.nptu.edu.tw::52a04360-9768-4149-9840-3212bfe4f635" providerId="AD" clId="Web-{CDCCBB3D-4F04-4C6F-936D-15F56101B96E}" dt="2022-01-05T12:54:14.749" v="0"/>
          <pc:sldLayoutMkLst>
            <pc:docMk/>
            <pc:sldMasterMk cId="1220329221" sldId="2147483751"/>
            <pc:sldLayoutMk cId="2353114092" sldId="2147483743"/>
          </pc:sldLayoutMkLst>
        </pc:sldLayoutChg>
        <pc:sldLayoutChg chg="add">
          <pc:chgData name="陳冠穎" userId="S::cbe108052@office365.nptu.edu.tw::52a04360-9768-4149-9840-3212bfe4f635" providerId="AD" clId="Web-{CDCCBB3D-4F04-4C6F-936D-15F56101B96E}" dt="2022-01-05T12:54:14.749" v="0"/>
          <pc:sldLayoutMkLst>
            <pc:docMk/>
            <pc:sldMasterMk cId="1220329221" sldId="2147483751"/>
            <pc:sldLayoutMk cId="4198802492" sldId="2147483744"/>
          </pc:sldLayoutMkLst>
        </pc:sldLayoutChg>
        <pc:sldLayoutChg chg="add">
          <pc:chgData name="陳冠穎" userId="S::cbe108052@office365.nptu.edu.tw::52a04360-9768-4149-9840-3212bfe4f635" providerId="AD" clId="Web-{CDCCBB3D-4F04-4C6F-936D-15F56101B96E}" dt="2022-01-05T12:54:14.749" v="0"/>
          <pc:sldLayoutMkLst>
            <pc:docMk/>
            <pc:sldMasterMk cId="1220329221" sldId="2147483751"/>
            <pc:sldLayoutMk cId="2026104702" sldId="2147483745"/>
          </pc:sldLayoutMkLst>
        </pc:sldLayoutChg>
        <pc:sldLayoutChg chg="add">
          <pc:chgData name="陳冠穎" userId="S::cbe108052@office365.nptu.edu.tw::52a04360-9768-4149-9840-3212bfe4f635" providerId="AD" clId="Web-{CDCCBB3D-4F04-4C6F-936D-15F56101B96E}" dt="2022-01-05T12:54:14.749" v="0"/>
          <pc:sldLayoutMkLst>
            <pc:docMk/>
            <pc:sldMasterMk cId="1220329221" sldId="2147483751"/>
            <pc:sldLayoutMk cId="2390957741" sldId="2147483746"/>
          </pc:sldLayoutMkLst>
        </pc:sldLayoutChg>
        <pc:sldLayoutChg chg="add">
          <pc:chgData name="陳冠穎" userId="S::cbe108052@office365.nptu.edu.tw::52a04360-9768-4149-9840-3212bfe4f635" providerId="AD" clId="Web-{CDCCBB3D-4F04-4C6F-936D-15F56101B96E}" dt="2022-01-05T12:54:14.749" v="0"/>
          <pc:sldLayoutMkLst>
            <pc:docMk/>
            <pc:sldMasterMk cId="1220329221" sldId="2147483751"/>
            <pc:sldLayoutMk cId="261684111" sldId="2147483747"/>
          </pc:sldLayoutMkLst>
        </pc:sldLayoutChg>
        <pc:sldLayoutChg chg="add">
          <pc:chgData name="陳冠穎" userId="S::cbe108052@office365.nptu.edu.tw::52a04360-9768-4149-9840-3212bfe4f635" providerId="AD" clId="Web-{CDCCBB3D-4F04-4C6F-936D-15F56101B96E}" dt="2022-01-05T12:54:14.749" v="0"/>
          <pc:sldLayoutMkLst>
            <pc:docMk/>
            <pc:sldMasterMk cId="1220329221" sldId="2147483751"/>
            <pc:sldLayoutMk cId="3538019574" sldId="2147483748"/>
          </pc:sldLayoutMkLst>
        </pc:sldLayoutChg>
        <pc:sldLayoutChg chg="add">
          <pc:chgData name="陳冠穎" userId="S::cbe108052@office365.nptu.edu.tw::52a04360-9768-4149-9840-3212bfe4f635" providerId="AD" clId="Web-{CDCCBB3D-4F04-4C6F-936D-15F56101B96E}" dt="2022-01-05T12:54:14.749" v="0"/>
          <pc:sldLayoutMkLst>
            <pc:docMk/>
            <pc:sldMasterMk cId="1220329221" sldId="2147483751"/>
            <pc:sldLayoutMk cId="2269579695" sldId="2147483749"/>
          </pc:sldLayoutMkLst>
        </pc:sldLayoutChg>
        <pc:sldLayoutChg chg="add">
          <pc:chgData name="陳冠穎" userId="S::cbe108052@office365.nptu.edu.tw::52a04360-9768-4149-9840-3212bfe4f635" providerId="AD" clId="Web-{CDCCBB3D-4F04-4C6F-936D-15F56101B96E}" dt="2022-01-05T12:54:14.749" v="0"/>
          <pc:sldLayoutMkLst>
            <pc:docMk/>
            <pc:sldMasterMk cId="1220329221" sldId="2147483751"/>
            <pc:sldLayoutMk cId="2122369802" sldId="2147483750"/>
          </pc:sldLayoutMkLst>
        </pc:sldLayoutChg>
      </pc:sldMasterChg>
    </pc:docChg>
  </pc:docChgLst>
</pc:chgInfo>
</file>

<file path=ppt/comments/modernComment_108_D4BD789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24B5337-5621-4CD6-B17C-AE988D7ED13B}" authorId="{250ABE81-7F96-FCD1-8802-5081AAE4DADB}" created="2022-01-05T17:06:41.445">
    <pc:sldMkLst xmlns:pc="http://schemas.microsoft.com/office/powerpoint/2013/main/command">
      <pc:docMk/>
      <pc:sldMk cId="3569186973" sldId="264"/>
    </pc:sldMkLst>
    <p188:replyLst>
      <p188:reply id="{514F09D5-5040-4B8D-9746-FCF9A12251CC}" authorId="{250ABE81-7F96-FCD1-8802-5081AAE4DADB}" created="2022-01-05T17:06:48.575">
        <p188:txBody>
          <a:bodyPr/>
          <a:lstStyle/>
          <a:p>
            <a:r>
              <a:rPr lang="zh-TW" altLang="en-US"/>
              <a:t>詳細化</a:t>
            </a:r>
          </a:p>
        </p188:txBody>
      </p188:reply>
    </p188:replyLst>
    <p188:txBody>
      <a:bodyPr/>
      <a:lstStyle/>
      <a:p>
        <a:r>
          <a:rPr lang="zh-TW" altLang="en-US"/>
          <a:t>上下兩張取一張用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0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5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1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7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6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6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1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11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5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8/10/relationships/comments" Target="../comments/modernComment_108_D4BD789D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har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s.google.com/chart/image/docs/making_chart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0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數位藍紅色電線概念">
            <a:extLst>
              <a:ext uri="{FF2B5EF4-FFF2-40B4-BE49-F238E27FC236}">
                <a16:creationId xmlns:a16="http://schemas.microsoft.com/office/drawing/2014/main" id="{70CE1F55-FD3F-4025-A189-8C36E4C895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34" name="Rectangle 32">
            <a:extLst>
              <a:ext uri="{FF2B5EF4-FFF2-40B4-BE49-F238E27FC236}">
                <a16:creationId xmlns:a16="http://schemas.microsoft.com/office/drawing/2014/main" id="{BCFF10A9-48A8-49DE-BCC0-36CD4D61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9" y="1267730"/>
            <a:ext cx="9576262" cy="43079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29E6EC7A-73F0-4AA6-8CCE-7492D8F65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8" y="1267730"/>
            <a:ext cx="9576262" cy="4307950"/>
          </a:xfrm>
          <a:prstGeom prst="rect">
            <a:avLst/>
          </a:prstGeom>
          <a:solidFill>
            <a:srgbClr val="C22A3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69532" y="1538031"/>
            <a:ext cx="8652938" cy="3693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800" cap="none">
                <a:ea typeface="新細明體"/>
              </a:rPr>
              <a:t>Group-8</a:t>
            </a:r>
            <a:br>
              <a:rPr lang="zh-TW" altLang="en-US" sz="2800" cap="none" dirty="0">
                <a:ea typeface="新細明體"/>
              </a:rPr>
            </a:br>
            <a:br>
              <a:rPr lang="zh-TW" altLang="en-US" sz="2800" cap="none" dirty="0">
                <a:ea typeface="新細明體"/>
              </a:rPr>
            </a:br>
            <a:br>
              <a:rPr lang="zh-TW" altLang="en-US" sz="2800" cap="none" dirty="0">
                <a:ea typeface="新細明體"/>
              </a:rPr>
            </a:br>
            <a:r>
              <a:rPr lang="zh-TW" altLang="en-US" sz="2800" cap="none">
                <a:ea typeface="新細明體"/>
              </a:rPr>
              <a:t>記帳本APP</a:t>
            </a:r>
            <a:br>
              <a:rPr lang="zh-TW" altLang="en-US" sz="2800" cap="none" dirty="0">
                <a:ea typeface="新細明體"/>
              </a:rPr>
            </a:br>
            <a:br>
              <a:rPr lang="zh-TW" altLang="en-US" sz="2800" cap="none" dirty="0">
                <a:ea typeface="新細明體"/>
              </a:rPr>
            </a:br>
            <a:br>
              <a:rPr lang="zh-TW" altLang="en-US" sz="2800" cap="none" dirty="0">
                <a:ea typeface="新細明體"/>
              </a:rPr>
            </a:br>
            <a:r>
              <a:rPr lang="zh-TW" altLang="en-US" sz="2800" cap="none">
                <a:ea typeface="新細明體"/>
              </a:rPr>
              <a:t>組員 : CBE108024 戚凱源</a:t>
            </a:r>
            <a:br>
              <a:rPr lang="zh-TW" altLang="en-US" sz="2800" cap="none" dirty="0">
                <a:ea typeface="新細明體"/>
              </a:rPr>
            </a:br>
            <a:r>
              <a:rPr lang="zh-TW" altLang="en-US" sz="2800" cap="none">
                <a:ea typeface="新細明體"/>
              </a:rPr>
              <a:t>          CBE108028 歐陽靖</a:t>
            </a:r>
            <a:br>
              <a:rPr lang="zh-TW" altLang="en-US" sz="2800" cap="none" dirty="0">
                <a:ea typeface="新細明體"/>
              </a:rPr>
            </a:br>
            <a:r>
              <a:rPr lang="zh-TW" altLang="en-US" sz="2800" cap="none">
                <a:ea typeface="新細明體"/>
              </a:rPr>
              <a:t>          CBE108052 陳冠穎</a:t>
            </a:r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101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E8B779-D66C-4058-AEA8-4064FF7AE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" r="31053" b="1"/>
          <a:stretch/>
        </p:blipFill>
        <p:spPr>
          <a:xfrm>
            <a:off x="0" y="6906"/>
            <a:ext cx="6392647" cy="685799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E6D55B-3A7F-4286-8702-C5BC5576A027}"/>
              </a:ext>
            </a:extLst>
          </p:cNvPr>
          <p:cNvSpPr txBox="1"/>
          <p:nvPr/>
        </p:nvSpPr>
        <p:spPr>
          <a:xfrm>
            <a:off x="6827911" y="3533263"/>
            <a:ext cx="481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為了讓主頁數據顯現，把每一次的輸入都存到</a:t>
            </a:r>
            <a:r>
              <a:rPr lang="en-US" altLang="zh-TW" dirty="0" err="1"/>
              <a:t>TinyDB</a:t>
            </a:r>
            <a:r>
              <a:rPr lang="zh-TW" altLang="en-US" dirty="0"/>
              <a:t>並立即傳送到主頁頁面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5729320-D48E-4D33-B4BF-D438B9D3776C}"/>
              </a:ext>
            </a:extLst>
          </p:cNvPr>
          <p:cNvSpPr txBox="1"/>
          <p:nvPr/>
        </p:nvSpPr>
        <p:spPr>
          <a:xfrm>
            <a:off x="5036057" y="1560945"/>
            <a:ext cx="179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y</a:t>
            </a:r>
            <a:r>
              <a:rPr lang="zh-TW" altLang="en-US" dirty="0"/>
              <a:t>為暫存器</a:t>
            </a:r>
          </a:p>
        </p:txBody>
      </p:sp>
    </p:spTree>
    <p:extLst>
      <p:ext uri="{BB962C8B-B14F-4D97-AF65-F5344CB8AC3E}">
        <p14:creationId xmlns:p14="http://schemas.microsoft.com/office/powerpoint/2010/main" val="96245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B544507-FAA1-42FD-9A87-FB87C4158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5" y="326644"/>
            <a:ext cx="7436782" cy="564153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4DE3ED2-83E5-4394-858D-894C2AEAC1FD}"/>
              </a:ext>
            </a:extLst>
          </p:cNvPr>
          <p:cNvSpPr txBox="1"/>
          <p:nvPr/>
        </p:nvSpPr>
        <p:spPr>
          <a:xfrm>
            <a:off x="8032955" y="422787"/>
            <a:ext cx="3588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將要儲存在 </a:t>
            </a:r>
            <a:r>
              <a:rPr lang="en-US" altLang="zh-TW" dirty="0" err="1"/>
              <a:t>TinyDB</a:t>
            </a:r>
            <a:r>
              <a:rPr lang="en-US" altLang="zh-TW" dirty="0"/>
              <a:t> </a:t>
            </a:r>
            <a:r>
              <a:rPr lang="zh-TW" altLang="en-US" dirty="0"/>
              <a:t>裡的資料標籤設定為變數 </a:t>
            </a:r>
            <a:r>
              <a:rPr lang="en-US" altLang="zh-TW" dirty="0"/>
              <a:t>date + </a:t>
            </a:r>
            <a:r>
              <a:rPr lang="zh-TW" altLang="en-US" dirty="0"/>
              <a:t>變數 </a:t>
            </a:r>
            <a:r>
              <a:rPr lang="en-US" altLang="zh-TW" dirty="0"/>
              <a:t>list</a:t>
            </a:r>
            <a:r>
              <a:rPr lang="zh-TW" altLang="en-US" dirty="0"/>
              <a:t>，變數 </a:t>
            </a:r>
            <a:r>
              <a:rPr lang="en-US" altLang="zh-TW" dirty="0"/>
              <a:t>list </a:t>
            </a:r>
            <a:r>
              <a:rPr lang="zh-TW" altLang="en-US" dirty="0"/>
              <a:t>將會在儲存資料過後 比原先數值增加</a:t>
            </a:r>
            <a:r>
              <a:rPr lang="en-US" altLang="zh-TW" dirty="0"/>
              <a:t>1</a:t>
            </a:r>
            <a:r>
              <a:rPr lang="zh-TW" altLang="en-US" dirty="0"/>
              <a:t>，例如：</a:t>
            </a:r>
            <a:r>
              <a:rPr lang="en-US" altLang="zh-TW" dirty="0"/>
              <a:t>date = 2019111 , list = 1 </a:t>
            </a:r>
            <a:r>
              <a:rPr lang="zh-TW" altLang="en-US" dirty="0"/>
              <a:t>那麼資料標籤將會是</a:t>
            </a:r>
            <a:r>
              <a:rPr lang="en-US" altLang="zh-TW" dirty="0"/>
              <a:t>20191111</a:t>
            </a:r>
            <a:r>
              <a:rPr lang="zh-TW" altLang="en-US" dirty="0"/>
              <a:t>， 儲存過後 </a:t>
            </a:r>
            <a:r>
              <a:rPr lang="en-US" altLang="zh-TW" dirty="0"/>
              <a:t>list = 2</a:t>
            </a:r>
            <a:r>
              <a:rPr lang="zh-TW" altLang="en-US" dirty="0"/>
              <a:t>。會這樣做的原因是 </a:t>
            </a:r>
            <a:r>
              <a:rPr lang="en-US" altLang="zh-TW" dirty="0" err="1"/>
              <a:t>TinyDB</a:t>
            </a:r>
            <a:r>
              <a:rPr lang="en-US" altLang="zh-TW" dirty="0"/>
              <a:t> </a:t>
            </a:r>
            <a:r>
              <a:rPr lang="zh-TW" altLang="en-US" dirty="0"/>
              <a:t>是以標籤來儲存資料，所以每一個 標籤只能儲存一筆資料，所以設定變數 </a:t>
            </a:r>
            <a:r>
              <a:rPr lang="en-US" altLang="zh-TW" dirty="0"/>
              <a:t>list </a:t>
            </a:r>
            <a:r>
              <a:rPr lang="zh-TW" altLang="en-US" dirty="0"/>
              <a:t>在儲存過後數值增加 </a:t>
            </a:r>
            <a:r>
              <a:rPr lang="en-US" altLang="zh-TW" dirty="0"/>
              <a:t>1 </a:t>
            </a:r>
            <a:r>
              <a:rPr lang="zh-TW" altLang="en-US" dirty="0"/>
              <a:t>可避免同一個 標籤被一筆以上的資料所使用。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8F6E0DE-A8D1-4540-9BB7-00C35AC4D821}"/>
              </a:ext>
            </a:extLst>
          </p:cNvPr>
          <p:cNvSpPr txBox="1"/>
          <p:nvPr/>
        </p:nvSpPr>
        <p:spPr>
          <a:xfrm>
            <a:off x="8032955" y="4276436"/>
            <a:ext cx="3588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所以在資料儲存前需要先判斷</a:t>
            </a:r>
            <a:r>
              <a:rPr lang="en-US" altLang="zh-TW" dirty="0"/>
              <a:t>(if) </a:t>
            </a:r>
            <a:r>
              <a:rPr lang="en-US" altLang="zh-TW" dirty="0" err="1"/>
              <a:t>TinyDB</a:t>
            </a:r>
            <a:r>
              <a:rPr lang="en-US" altLang="zh-TW" dirty="0"/>
              <a:t> </a:t>
            </a:r>
            <a:r>
              <a:rPr lang="zh-TW" altLang="en-US" dirty="0"/>
              <a:t>在變數 </a:t>
            </a:r>
            <a:r>
              <a:rPr lang="en-US" altLang="zh-TW" dirty="0"/>
              <a:t>date + 1 </a:t>
            </a:r>
            <a:r>
              <a:rPr lang="zh-TW" altLang="en-US" dirty="0"/>
              <a:t>的位置是否有被使用過，如果沒被使用過那麼這位置會是空白的，並在此位置儲存數值且</a:t>
            </a:r>
            <a:r>
              <a:rPr lang="en-US" altLang="zh-TW" dirty="0"/>
              <a:t>list+1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7698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344A879-A1DE-426F-A6B8-F598A4F5E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6" y="392863"/>
            <a:ext cx="7022620" cy="550649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99E369D-9183-425D-A7BD-B5EF6BE1DE10}"/>
              </a:ext>
            </a:extLst>
          </p:cNvPr>
          <p:cNvSpPr txBox="1"/>
          <p:nvPr/>
        </p:nvSpPr>
        <p:spPr>
          <a:xfrm>
            <a:off x="7647709" y="1695190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如果儲存位置不是空字串</a:t>
            </a:r>
            <a:r>
              <a:rPr lang="en-US" altLang="zh-TW" dirty="0"/>
              <a:t>(</a:t>
            </a:r>
            <a:r>
              <a:rPr lang="zh-TW" altLang="en-US" dirty="0"/>
              <a:t>也就是存了細項了</a:t>
            </a:r>
            <a:r>
              <a:rPr lang="en-US" altLang="zh-TW" dirty="0"/>
              <a:t>)</a:t>
            </a:r>
            <a:r>
              <a:rPr lang="zh-TW" altLang="en-US" dirty="0"/>
              <a:t>往</a:t>
            </a:r>
            <a:r>
              <a:rPr lang="en-US" altLang="zh-TW" dirty="0"/>
              <a:t>list+1</a:t>
            </a:r>
            <a:r>
              <a:rPr lang="zh-TW" altLang="en-US" dirty="0"/>
              <a:t>儲存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8D1292-F740-4703-AF20-F6061F4707B2}"/>
              </a:ext>
            </a:extLst>
          </p:cNvPr>
          <p:cNvSpPr txBox="1"/>
          <p:nvPr/>
        </p:nvSpPr>
        <p:spPr>
          <a:xfrm>
            <a:off x="7555345" y="3777816"/>
            <a:ext cx="3713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上下兩頁都有使用第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 err="1"/>
              <a:t>TinyDB</a:t>
            </a:r>
            <a:r>
              <a:rPr lang="zh-TW" altLang="en-US" dirty="0"/>
              <a:t>儲存</a:t>
            </a:r>
            <a:r>
              <a:rPr lang="en-US" altLang="zh-TW" dirty="0"/>
              <a:t>DATE</a:t>
            </a:r>
            <a:r>
              <a:rPr lang="zh-TW" altLang="en-US" dirty="0"/>
              <a:t>標籤的數值來分辨當日的細項是儲存到清單中第</a:t>
            </a:r>
            <a:r>
              <a:rPr lang="en-US" altLang="zh-TW" dirty="0"/>
              <a:t>X</a:t>
            </a:r>
            <a:r>
              <a:rPr lang="zh-TW" altLang="en-US" dirty="0"/>
              <a:t>個位置，以免畫面切換時會不斷重置</a:t>
            </a:r>
            <a:r>
              <a:rPr lang="en-US" altLang="zh-TW" dirty="0"/>
              <a:t>list</a:t>
            </a:r>
            <a:r>
              <a:rPr lang="zh-TW" altLang="en-US" dirty="0"/>
              <a:t>導致紀錄細項被不斷迭代。</a:t>
            </a:r>
          </a:p>
        </p:txBody>
      </p:sp>
    </p:spTree>
    <p:extLst>
      <p:ext uri="{BB962C8B-B14F-4D97-AF65-F5344CB8AC3E}">
        <p14:creationId xmlns:p14="http://schemas.microsoft.com/office/powerpoint/2010/main" val="297933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3">
            <a:extLst>
              <a:ext uri="{FF2B5EF4-FFF2-40B4-BE49-F238E27FC236}">
                <a16:creationId xmlns:a16="http://schemas.microsoft.com/office/drawing/2014/main" id="{868CAC2F-9C4C-435F-A77E-4336978582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98" b="2"/>
          <a:stretch/>
        </p:blipFill>
        <p:spPr>
          <a:xfrm>
            <a:off x="643465" y="643467"/>
            <a:ext cx="5372100" cy="5571066"/>
          </a:xfrm>
          <a:prstGeom prst="rect">
            <a:avLst/>
          </a:prstGeom>
        </p:spPr>
      </p:pic>
      <p:pic>
        <p:nvPicPr>
          <p:cNvPr id="4" name="圖片 4">
            <a:extLst>
              <a:ext uri="{FF2B5EF4-FFF2-40B4-BE49-F238E27FC236}">
                <a16:creationId xmlns:a16="http://schemas.microsoft.com/office/drawing/2014/main" id="{51371AE1-BA85-46DB-89FC-4469B8BB72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7" r="25539" b="-1"/>
          <a:stretch/>
        </p:blipFill>
        <p:spPr>
          <a:xfrm>
            <a:off x="6176435" y="643467"/>
            <a:ext cx="5372099" cy="5571066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5F137-4681-45E8-B8C8-CF85C8148CB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632960" y="5436583"/>
            <a:ext cx="3339054" cy="6895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>
              <a:lnSpc>
                <a:spcPct val="100000"/>
              </a:lnSpc>
            </a:pPr>
            <a:endParaRPr lang="en-US" altLang="zh-TW" dirty="0"/>
          </a:p>
          <a:p>
            <a:pPr marL="0">
              <a:lnSpc>
                <a:spcPct val="100000"/>
              </a:lnSpc>
            </a:pPr>
            <a:endParaRPr lang="en-US" altLang="zh-TW" dirty="0"/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600" dirty="0">
                <a:ea typeface="新細明體"/>
              </a:rPr>
              <a:t>輸入收入程式碼同上兩頁之作法</a:t>
            </a:r>
            <a:endParaRPr lang="en-US" altLang="zh-TW" sz="1600" dirty="0">
              <a:ea typeface="新細明體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1600" dirty="0">
              <a:ea typeface="新細明體"/>
            </a:endParaRPr>
          </a:p>
          <a:p>
            <a:pPr marL="0">
              <a:lnSpc>
                <a:spcPct val="100000"/>
              </a:lnSpc>
            </a:pPr>
            <a:endParaRPr lang="en-US" altLang="zh-TW" dirty="0"/>
          </a:p>
          <a:p>
            <a:pPr marL="0">
              <a:lnSpc>
                <a:spcPct val="10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91869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2" name="圖片 3">
            <a:extLst>
              <a:ext uri="{FF2B5EF4-FFF2-40B4-BE49-F238E27FC236}">
                <a16:creationId xmlns:a16="http://schemas.microsoft.com/office/drawing/2014/main" id="{868CAC2F-9C4C-435F-A77E-433697858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25" r="41837" b="-1"/>
          <a:stretch/>
        </p:blipFill>
        <p:spPr>
          <a:xfrm>
            <a:off x="424928" y="419292"/>
            <a:ext cx="5522976" cy="6053328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5F137-4681-45E8-B8C8-CF85C8148CB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835699" y="2173577"/>
            <a:ext cx="4602152" cy="35578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2400">
                <a:ea typeface="新細明體"/>
              </a:rPr>
              <a:t>紀錄表畫面設計</a:t>
            </a:r>
            <a:endParaRPr lang="en-US" altLang="zh-TW" sz="2400" dirty="0">
              <a:ea typeface="新細明體"/>
            </a:endParaRPr>
          </a:p>
          <a:p>
            <a:pPr marL="0">
              <a:lnSpc>
                <a:spcPct val="100000"/>
              </a:lnSpc>
            </a:pPr>
            <a:endParaRPr lang="en-US" altLang="zh-TW" sz="2400" dirty="0">
              <a:ea typeface="新細明體"/>
            </a:endParaRPr>
          </a:p>
          <a:p>
            <a:pPr marL="0">
              <a:lnSpc>
                <a:spcPct val="100000"/>
              </a:lnSpc>
            </a:pPr>
            <a:r>
              <a:rPr lang="zh-TW" altLang="en-US" sz="2400">
                <a:ea typeface="新細明體"/>
              </a:rPr>
              <a:t>所需工具</a:t>
            </a:r>
            <a:r>
              <a:rPr lang="en-US" altLang="zh-TW" sz="2400" dirty="0">
                <a:ea typeface="新細明體"/>
              </a:rPr>
              <a:t>:</a:t>
            </a:r>
            <a:r>
              <a:rPr lang="zh-TW" altLang="en-US" sz="2400">
                <a:ea typeface="新細明體"/>
              </a:rPr>
              <a:t>標籤、日期選擇器、微型資料庫、對話框、按鈕</a:t>
            </a:r>
            <a:r>
              <a:rPr lang="zh-TW" sz="2400">
                <a:ea typeface="+mn-lt"/>
                <a:cs typeface="+mn-lt"/>
              </a:rPr>
              <a:t>、清單顯示</a:t>
            </a:r>
            <a:r>
              <a:rPr lang="zh-TW" altLang="en-US" sz="2400">
                <a:ea typeface="+mn-lt"/>
                <a:cs typeface="+mn-lt"/>
              </a:rPr>
              <a:t>器</a:t>
            </a:r>
            <a:r>
              <a:rPr lang="zh-TW" sz="2400">
                <a:ea typeface="+mn-lt"/>
                <a:cs typeface="+mn-lt"/>
              </a:rPr>
              <a:t>、計時</a:t>
            </a:r>
            <a:r>
              <a:rPr lang="zh-TW" altLang="en-US" sz="2400">
                <a:ea typeface="+mn-lt"/>
                <a:cs typeface="+mn-lt"/>
              </a:rPr>
              <a:t>器</a:t>
            </a:r>
            <a:endParaRPr lang="zh-TW" sz="2400">
              <a:ea typeface="+mn-lt"/>
              <a:cs typeface="+mn-lt"/>
            </a:endParaRPr>
          </a:p>
          <a:p>
            <a:pPr marL="0">
              <a:lnSpc>
                <a:spcPct val="100000"/>
              </a:lnSpc>
            </a:pPr>
            <a:endParaRPr lang="en-US" altLang="zh-TW" sz="24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49835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5F137-4681-45E8-B8C8-CF85C8148CB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68680" y="2000365"/>
            <a:ext cx="6281928" cy="36484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2400">
                <a:ea typeface="新細明體"/>
              </a:rPr>
              <a:t>實際操作畫面</a:t>
            </a:r>
            <a:endParaRPr lang="en-US" altLang="zh-TW" sz="2400" dirty="0">
              <a:ea typeface="新細明體"/>
            </a:endParaRPr>
          </a:p>
          <a:p>
            <a:pPr marL="0">
              <a:lnSpc>
                <a:spcPct val="100000"/>
              </a:lnSpc>
            </a:pPr>
            <a:endParaRPr lang="en-US" altLang="zh-TW" sz="2400" dirty="0">
              <a:ea typeface="新細明體"/>
            </a:endParaRPr>
          </a:p>
          <a:p>
            <a:pPr marL="0">
              <a:lnSpc>
                <a:spcPct val="100000"/>
              </a:lnSpc>
            </a:pPr>
            <a:r>
              <a:rPr lang="zh-TW" altLang="en-US" sz="2400">
                <a:ea typeface="新細明體"/>
              </a:rPr>
              <a:t>點選日期選擇可以查詢過去所紀錄收入支出</a:t>
            </a:r>
            <a:endParaRPr lang="en-US" altLang="zh-TW" sz="2400" dirty="0">
              <a:ea typeface="新細明體"/>
            </a:endParaRPr>
          </a:p>
          <a:p>
            <a:pPr marL="0">
              <a:lnSpc>
                <a:spcPct val="100000"/>
              </a:lnSpc>
              <a:buClr>
                <a:srgbClr val="262626"/>
              </a:buClr>
            </a:pPr>
            <a:r>
              <a:rPr lang="zh-TW" altLang="en-US" sz="2400">
                <a:ea typeface="新細明體"/>
              </a:rPr>
              <a:t>點選清除全部將會把所有紀錄一次刪除</a:t>
            </a:r>
          </a:p>
          <a:p>
            <a:pPr marL="0" indent="0">
              <a:lnSpc>
                <a:spcPct val="100000"/>
              </a:lnSpc>
              <a:buClr>
                <a:srgbClr val="262626"/>
              </a:buClr>
              <a:buNone/>
            </a:pPr>
            <a:r>
              <a:rPr lang="zh-TW" altLang="en-US" sz="2400">
                <a:solidFill>
                  <a:srgbClr val="FF0000"/>
                </a:solidFill>
                <a:ea typeface="新細明體"/>
              </a:rPr>
              <a:t>(請小心點選，刪除之紀錄將無法復原)</a:t>
            </a:r>
            <a:endParaRPr lang="zh-TW">
              <a:solidFill>
                <a:srgbClr val="FF0000"/>
              </a:solidFill>
              <a:ea typeface="新細明體"/>
            </a:endParaRPr>
          </a:p>
          <a:p>
            <a:pPr marL="0">
              <a:lnSpc>
                <a:spcPct val="100000"/>
              </a:lnSpc>
            </a:pPr>
            <a:endParaRPr lang="en-US" altLang="zh-TW" sz="2400" dirty="0">
              <a:ea typeface="新細明體"/>
            </a:endParaRPr>
          </a:p>
          <a:p>
            <a:pPr marL="0">
              <a:lnSpc>
                <a:spcPct val="100000"/>
              </a:lnSpc>
            </a:pPr>
            <a:endParaRPr lang="en-US" altLang="zh-TW"/>
          </a:p>
        </p:txBody>
      </p:sp>
      <p:pic>
        <p:nvPicPr>
          <p:cNvPr id="2" name="圖片 3">
            <a:extLst>
              <a:ext uri="{FF2B5EF4-FFF2-40B4-BE49-F238E27FC236}">
                <a16:creationId xmlns:a16="http://schemas.microsoft.com/office/drawing/2014/main" id="{868CAC2F-9C4C-435F-A77E-433697858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9918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1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6F08F56-9FC4-420C-B4BE-CB144F027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00" y="383936"/>
            <a:ext cx="5494384" cy="46796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50F8643-7299-46FB-8A03-633889D36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4" y="490521"/>
            <a:ext cx="6036846" cy="446650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C8FEE77-8F91-4DBD-9D86-568CD5C36D4C}"/>
              </a:ext>
            </a:extLst>
          </p:cNvPr>
          <p:cNvSpPr txBox="1"/>
          <p:nvPr/>
        </p:nvSpPr>
        <p:spPr>
          <a:xfrm>
            <a:off x="3188177" y="5042237"/>
            <a:ext cx="5250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判斷 </a:t>
            </a:r>
            <a:r>
              <a:rPr lang="en-US" altLang="zh-TW" dirty="0" err="1"/>
              <a:t>TinyDB</a:t>
            </a:r>
            <a:r>
              <a:rPr lang="en-US" altLang="zh-TW" dirty="0"/>
              <a:t> </a:t>
            </a:r>
            <a:r>
              <a:rPr lang="zh-TW" altLang="en-US" dirty="0"/>
              <a:t>裡標籤為變數 </a:t>
            </a:r>
            <a:r>
              <a:rPr lang="en-US" altLang="zh-TW" dirty="0"/>
              <a:t>date + 1 </a:t>
            </a:r>
            <a:r>
              <a:rPr lang="zh-TW" altLang="en-US" dirty="0"/>
              <a:t>的位置是否為空白， 為空白時等同沒有資料，將跳出 </a:t>
            </a:r>
            <a:r>
              <a:rPr lang="en-US" altLang="zh-TW" dirty="0"/>
              <a:t>Notifier </a:t>
            </a:r>
            <a:r>
              <a:rPr lang="zh-TW" altLang="en-US" dirty="0"/>
              <a:t>裡的訊息對話視窗，告訴使用者此日期 沒有資料，最後將 </a:t>
            </a:r>
            <a:r>
              <a:rPr lang="en-US" altLang="zh-TW" dirty="0" err="1"/>
              <a:t>listview</a:t>
            </a:r>
            <a:r>
              <a:rPr lang="en-US" altLang="zh-TW" dirty="0"/>
              <a:t> </a:t>
            </a:r>
            <a:r>
              <a:rPr lang="zh-TW" altLang="en-US" dirty="0"/>
              <a:t>設定為空白的名單，以刪除一開始設定的文字。</a:t>
            </a:r>
          </a:p>
        </p:txBody>
      </p:sp>
    </p:spTree>
    <p:extLst>
      <p:ext uri="{BB962C8B-B14F-4D97-AF65-F5344CB8AC3E}">
        <p14:creationId xmlns:p14="http://schemas.microsoft.com/office/powerpoint/2010/main" val="1943494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7DB0AF5-8635-4A1C-9F95-5FF8768D5391}"/>
              </a:ext>
            </a:extLst>
          </p:cNvPr>
          <p:cNvSpPr txBox="1"/>
          <p:nvPr/>
        </p:nvSpPr>
        <p:spPr>
          <a:xfrm>
            <a:off x="8013887" y="1074509"/>
            <a:ext cx="307749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判斷 </a:t>
            </a:r>
            <a:r>
              <a:rPr lang="en-US" altLang="zh-TW" sz="2000" dirty="0" err="1"/>
              <a:t>TinyDB</a:t>
            </a:r>
            <a:r>
              <a:rPr lang="en-US" altLang="zh-TW" sz="2000" dirty="0"/>
              <a:t> </a:t>
            </a:r>
            <a:r>
              <a:rPr lang="zh-TW" altLang="en-US" sz="2000" dirty="0"/>
              <a:t>裡標籤為變數 </a:t>
            </a:r>
            <a:r>
              <a:rPr lang="en-US" altLang="zh-TW" sz="2000" dirty="0"/>
              <a:t>date + </a:t>
            </a:r>
            <a:r>
              <a:rPr lang="zh-TW" altLang="en-US" sz="2000" dirty="0"/>
              <a:t>變數 </a:t>
            </a:r>
            <a:r>
              <a:rPr lang="en-US" altLang="zh-TW" sz="2000" dirty="0"/>
              <a:t>list </a:t>
            </a:r>
            <a:r>
              <a:rPr lang="zh-TW" altLang="en-US" sz="2000" dirty="0"/>
              <a:t>的位置不是空白時，將此位置的值加入 </a:t>
            </a:r>
            <a:r>
              <a:rPr lang="en-US" altLang="zh-TW" sz="2000" dirty="0" err="1"/>
              <a:t>listview</a:t>
            </a:r>
            <a:r>
              <a:rPr lang="en-US" altLang="zh-TW" sz="2000" dirty="0"/>
              <a:t> </a:t>
            </a:r>
            <a:r>
              <a:rPr lang="zh-TW" altLang="en-US" sz="2000" dirty="0"/>
              <a:t>這個名單裡的最後一 筆，每加入一筆資料後變數 </a:t>
            </a:r>
            <a:r>
              <a:rPr lang="en-US" altLang="zh-TW" sz="2000" dirty="0"/>
              <a:t>list </a:t>
            </a:r>
            <a:r>
              <a:rPr lang="zh-TW" altLang="en-US" sz="2000" dirty="0"/>
              <a:t>增加 </a:t>
            </a:r>
            <a:r>
              <a:rPr lang="en-US" altLang="zh-TW" sz="2000" dirty="0"/>
              <a:t>1</a:t>
            </a:r>
            <a:r>
              <a:rPr lang="zh-TW" altLang="en-US" sz="2000" dirty="0"/>
              <a:t>，所以此迴圈將會執行到 </a:t>
            </a:r>
            <a:r>
              <a:rPr lang="en-US" altLang="zh-TW" sz="2000" dirty="0" err="1"/>
              <a:t>TinyDB</a:t>
            </a:r>
            <a:r>
              <a:rPr lang="en-US" altLang="zh-TW" sz="2000" dirty="0"/>
              <a:t> </a:t>
            </a:r>
            <a:r>
              <a:rPr lang="zh-TW" altLang="en-US" sz="2000" dirty="0"/>
              <a:t>裡標籤 為變數 </a:t>
            </a:r>
            <a:r>
              <a:rPr lang="en-US" altLang="zh-TW" sz="2000" dirty="0"/>
              <a:t>date + </a:t>
            </a:r>
            <a:r>
              <a:rPr lang="zh-TW" altLang="en-US" sz="2000" dirty="0"/>
              <a:t>變數 </a:t>
            </a:r>
            <a:r>
              <a:rPr lang="en-US" altLang="zh-TW" sz="2000" dirty="0"/>
              <a:t>list </a:t>
            </a:r>
            <a:r>
              <a:rPr lang="zh-TW" altLang="en-US" sz="2000" dirty="0"/>
              <a:t>的位置沒有資料的時候，這個迴圈結束時將變數 </a:t>
            </a:r>
            <a:r>
              <a:rPr lang="en-US" altLang="zh-TW" sz="2000" dirty="0"/>
              <a:t>list </a:t>
            </a:r>
            <a:r>
              <a:rPr lang="zh-TW" altLang="en-US" sz="2000" dirty="0"/>
              <a:t>設定 為 </a:t>
            </a:r>
            <a:r>
              <a:rPr lang="en-US" altLang="zh-TW" sz="2000" dirty="0"/>
              <a:t>1</a:t>
            </a:r>
            <a:r>
              <a:rPr lang="zh-TW" altLang="en-US" sz="2000" dirty="0"/>
              <a:t>，下次執行時 </a:t>
            </a:r>
            <a:r>
              <a:rPr lang="en-US" altLang="zh-TW" sz="2000" dirty="0"/>
              <a:t>list </a:t>
            </a:r>
            <a:r>
              <a:rPr lang="zh-TW" altLang="en-US" sz="2000" dirty="0"/>
              <a:t>又會從 </a:t>
            </a:r>
            <a:r>
              <a:rPr lang="en-US" altLang="zh-TW" sz="2000" dirty="0"/>
              <a:t>1 </a:t>
            </a:r>
            <a:r>
              <a:rPr lang="zh-TW" altLang="en-US" sz="2000" dirty="0"/>
              <a:t>開始執行。最後將 </a:t>
            </a:r>
            <a:r>
              <a:rPr lang="en-US" altLang="zh-TW" sz="2000" dirty="0" err="1"/>
              <a:t>ListView</a:t>
            </a:r>
            <a:r>
              <a:rPr lang="en-US" altLang="zh-TW" sz="2000" dirty="0"/>
              <a:t> </a:t>
            </a:r>
            <a:r>
              <a:rPr lang="zh-TW" altLang="en-US" sz="2000" dirty="0"/>
              <a:t>這個元件顯示出變數 </a:t>
            </a:r>
            <a:r>
              <a:rPr lang="en-US" altLang="zh-TW" sz="2000" dirty="0" err="1"/>
              <a:t>listview</a:t>
            </a:r>
            <a:r>
              <a:rPr lang="en-US" altLang="zh-TW" sz="2000" dirty="0"/>
              <a:t> </a:t>
            </a:r>
            <a:r>
              <a:rPr lang="zh-TW" altLang="en-US" sz="2000" dirty="0"/>
              <a:t>的這個清單。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81F01FC-2D0A-44E4-A0A7-B18C5D589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9" y="932973"/>
            <a:ext cx="6036846" cy="44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90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5F137-4681-45E8-B8C8-CF85C8148CB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044200" y="2031090"/>
            <a:ext cx="10057251" cy="34078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4000">
                <a:ea typeface="新細明體"/>
              </a:rPr>
              <a:t>程式實作</a:t>
            </a:r>
          </a:p>
          <a:p>
            <a:pPr marL="0" indent="0" algn="ctr">
              <a:lnSpc>
                <a:spcPct val="100000"/>
              </a:lnSpc>
              <a:buNone/>
            </a:pPr>
            <a:endParaRPr lang="zh-TW" altLang="en-US" sz="3200" dirty="0">
              <a:ea typeface="新細明體"/>
            </a:endParaRPr>
          </a:p>
          <a:p>
            <a:pPr marL="0" indent="0">
              <a:lnSpc>
                <a:spcPct val="100000"/>
              </a:lnSpc>
              <a:buNone/>
            </a:pPr>
            <a:endParaRPr lang="zh-TW" altLang="en-US" sz="24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565096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5F137-4681-45E8-B8C8-CF85C8148CB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044200" y="2072843"/>
            <a:ext cx="10057251" cy="34078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4000">
                <a:ea typeface="新細明體"/>
              </a:rPr>
              <a:t>報告結束</a:t>
            </a:r>
            <a:endParaRPr lang="zh-TW" altLang="en-US" sz="4000" dirty="0">
              <a:ea typeface="新細明體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zh-TW" altLang="en-US" sz="3200" dirty="0">
              <a:ea typeface="新細明體"/>
            </a:endParaRPr>
          </a:p>
          <a:p>
            <a:pPr marL="0" indent="0">
              <a:lnSpc>
                <a:spcPct val="100000"/>
              </a:lnSpc>
              <a:buNone/>
            </a:pPr>
            <a:endParaRPr lang="zh-TW" altLang="en-US" sz="24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93623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5F137-4681-45E8-B8C8-CF85C8148CB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065077" y="1707501"/>
            <a:ext cx="10057251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3200">
                <a:ea typeface="新細明體"/>
              </a:rPr>
              <a:t>目的</a:t>
            </a:r>
            <a:endParaRPr lang="en-US" altLang="zh-TW" sz="3200">
              <a:ea typeface="新細明體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zh-TW" altLang="en-US" sz="3200" dirty="0">
              <a:ea typeface="新細明體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400">
                <a:ea typeface="新細明體"/>
              </a:rPr>
              <a:t>這款</a:t>
            </a:r>
            <a:r>
              <a:rPr lang="en-US" altLang="zh-TW" sz="2400" dirty="0">
                <a:ea typeface="新細明體"/>
              </a:rPr>
              <a:t>app</a:t>
            </a:r>
            <a:r>
              <a:rPr lang="zh-TW" altLang="en-US" sz="2400">
                <a:ea typeface="新細明體"/>
              </a:rPr>
              <a:t>的主要需求是檢視身上剩餘的金額，可以看到總收入與總支出， 並且隨時隨地都可以記錄收入或支出在 </a:t>
            </a:r>
            <a:r>
              <a:rPr lang="en-US" altLang="zh-TW" sz="2400" dirty="0">
                <a:ea typeface="新細明體"/>
              </a:rPr>
              <a:t>app </a:t>
            </a:r>
            <a:r>
              <a:rPr lang="zh-TW" altLang="en-US" sz="2400">
                <a:ea typeface="新細明體"/>
              </a:rPr>
              <a:t>裡面；還可以在 </a:t>
            </a:r>
            <a:r>
              <a:rPr lang="en-US" altLang="zh-TW" sz="2400" dirty="0">
                <a:ea typeface="新細明體"/>
              </a:rPr>
              <a:t>app </a:t>
            </a:r>
            <a:r>
              <a:rPr lang="zh-TW" altLang="en-US" sz="2400">
                <a:ea typeface="新細明體"/>
              </a:rPr>
              <a:t>上面檢視每日的 收入與支出，以了解自己零用錢的收入與支出的情況；也能在想要清空所有記錄， 重新開始做記錄的時候將以前儲存的歷史記錄刪除。</a:t>
            </a:r>
            <a:endParaRPr lang="en-US" altLang="zh-TW" sz="240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23870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2" name="圖片 3">
            <a:extLst>
              <a:ext uri="{FF2B5EF4-FFF2-40B4-BE49-F238E27FC236}">
                <a16:creationId xmlns:a16="http://schemas.microsoft.com/office/drawing/2014/main" id="{868CAC2F-9C4C-435F-A77E-433697858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54" r="35108" b="1"/>
          <a:stretch/>
        </p:blipFill>
        <p:spPr>
          <a:xfrm>
            <a:off x="424928" y="419292"/>
            <a:ext cx="5522976" cy="605332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5F137-4681-45E8-B8C8-CF85C8148CB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735702" y="1666484"/>
            <a:ext cx="4602152" cy="35578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2400">
                <a:ea typeface="新細明體"/>
              </a:rPr>
              <a:t>初始畫面設計</a:t>
            </a:r>
            <a:endParaRPr lang="en-US" altLang="zh-TW" sz="2400" dirty="0">
              <a:ea typeface="新細明體"/>
            </a:endParaRPr>
          </a:p>
          <a:p>
            <a:pPr marL="0" indent="0">
              <a:lnSpc>
                <a:spcPct val="100000"/>
              </a:lnSpc>
              <a:buNone/>
            </a:pPr>
            <a:endParaRPr lang="zh-TW" altLang="en-US" sz="2400" dirty="0">
              <a:ea typeface="新細明體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400">
                <a:ea typeface="新細明體"/>
              </a:rPr>
              <a:t>所需工具:標籤</a:t>
            </a:r>
            <a:r>
              <a:rPr lang="zh-TW" sz="2400">
                <a:ea typeface="+mn-lt"/>
                <a:cs typeface="+mn-lt"/>
              </a:rPr>
              <a:t>、</a:t>
            </a:r>
            <a:r>
              <a:rPr lang="zh-TW" altLang="en-US" sz="2400">
                <a:ea typeface="+mn-lt"/>
                <a:cs typeface="+mn-lt"/>
              </a:rPr>
              <a:t>按鈕</a:t>
            </a:r>
            <a:r>
              <a:rPr lang="zh-TW" sz="2400">
                <a:ea typeface="+mn-lt"/>
                <a:cs typeface="+mn-lt"/>
              </a:rPr>
              <a:t>、計時器、微型資料</a:t>
            </a:r>
            <a:r>
              <a:rPr lang="zh-TW" altLang="en-US" sz="2400">
                <a:ea typeface="+mn-lt"/>
                <a:cs typeface="+mn-lt"/>
              </a:rPr>
              <a:t>庫</a:t>
            </a:r>
            <a:r>
              <a:rPr lang="zh-TW" sz="2400">
                <a:ea typeface="+mn-lt"/>
                <a:cs typeface="+mn-lt"/>
              </a:rPr>
              <a:t>、</a:t>
            </a:r>
            <a:r>
              <a:rPr lang="zh-TW" altLang="en-US" sz="2400">
                <a:ea typeface="+mn-lt"/>
                <a:cs typeface="+mn-lt"/>
              </a:rPr>
              <a:t>網路瀏覽器</a:t>
            </a:r>
            <a:endParaRPr lang="zh-TW" sz="2400">
              <a:ea typeface="+mn-lt"/>
              <a:cs typeface="+mn-lt"/>
            </a:endParaRPr>
          </a:p>
          <a:p>
            <a:pPr marL="0">
              <a:lnSpc>
                <a:spcPct val="100000"/>
              </a:lnSpc>
            </a:pPr>
            <a:endParaRPr lang="en-US" altLang="zh-TW" sz="24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78492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5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4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54" name="Rectangle 58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60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5F137-4681-45E8-B8C8-CF85C8148CB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79723" y="1602497"/>
            <a:ext cx="6281928" cy="36484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2800">
                <a:ea typeface="新細明體"/>
              </a:rPr>
              <a:t>實際操作畫面</a:t>
            </a:r>
            <a:endParaRPr lang="zh-TW"/>
          </a:p>
          <a:p>
            <a:pPr marL="0">
              <a:lnSpc>
                <a:spcPct val="100000"/>
              </a:lnSpc>
            </a:pPr>
            <a:endParaRPr lang="en-US" altLang="zh-TW" sz="2800" dirty="0">
              <a:ea typeface="新細明體"/>
            </a:endParaRPr>
          </a:p>
          <a:p>
            <a:pPr marL="0">
              <a:lnSpc>
                <a:spcPct val="100000"/>
              </a:lnSpc>
            </a:pPr>
            <a:r>
              <a:rPr lang="en-US" altLang="zh-TW" sz="2800" dirty="0" err="1">
                <a:ea typeface="新細明體"/>
              </a:rPr>
              <a:t>點選輸入即可跳至下個畫面開始輸入記帳品項</a:t>
            </a:r>
            <a:endParaRPr lang="en-US" altLang="zh-TW" sz="2800" dirty="0">
              <a:ea typeface="新細明體"/>
            </a:endParaRPr>
          </a:p>
          <a:p>
            <a:pPr marL="0">
              <a:lnSpc>
                <a:spcPct val="100000"/>
              </a:lnSpc>
              <a:buClr>
                <a:srgbClr val="262626"/>
              </a:buClr>
            </a:pPr>
            <a:r>
              <a:rPr lang="en-US" altLang="zh-TW" sz="2800" dirty="0" err="1">
                <a:ea typeface="新細明體"/>
              </a:rPr>
              <a:t>點選書本能查詢收入</a:t>
            </a:r>
            <a:r>
              <a:rPr lang="en-US" altLang="zh-TW" sz="2800" dirty="0">
                <a:ea typeface="新細明體"/>
              </a:rPr>
              <a:t>/</a:t>
            </a:r>
            <a:r>
              <a:rPr lang="en-US" altLang="zh-TW" sz="2800" dirty="0" err="1">
                <a:ea typeface="新細明體"/>
              </a:rPr>
              <a:t>支出詳細紀錄</a:t>
            </a:r>
            <a:endParaRPr lang="en-US" altLang="zh-TW" sz="2800">
              <a:ea typeface="新細明體"/>
            </a:endParaRPr>
          </a:p>
          <a:p>
            <a:pPr marL="0">
              <a:lnSpc>
                <a:spcPct val="100000"/>
              </a:lnSpc>
              <a:buClr>
                <a:srgbClr val="262626"/>
              </a:buClr>
            </a:pPr>
            <a:r>
              <a:rPr lang="en-US" altLang="zh-TW" sz="2800" dirty="0" err="1">
                <a:ea typeface="新細明體"/>
              </a:rPr>
              <a:t>而中間會顯示當前紀錄之圓餅圖</a:t>
            </a:r>
            <a:endParaRPr lang="en-US" altLang="zh-TW" sz="2800">
              <a:ea typeface="新細明體"/>
            </a:endParaRPr>
          </a:p>
          <a:p>
            <a:pPr marL="0">
              <a:lnSpc>
                <a:spcPct val="100000"/>
              </a:lnSpc>
              <a:buClr>
                <a:srgbClr val="262626"/>
              </a:buClr>
            </a:pPr>
            <a:endParaRPr lang="en-US" altLang="zh-TW" sz="2800" dirty="0">
              <a:ea typeface="新細明體"/>
            </a:endParaRPr>
          </a:p>
        </p:txBody>
      </p:sp>
      <p:pic>
        <p:nvPicPr>
          <p:cNvPr id="2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868CAC2F-9C4C-435F-A77E-433697858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1079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2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9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3">
            <a:extLst>
              <a:ext uri="{FF2B5EF4-FFF2-40B4-BE49-F238E27FC236}">
                <a16:creationId xmlns:a16="http://schemas.microsoft.com/office/drawing/2014/main" id="{868CAC2F-9C4C-435F-A77E-433697858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36" b="1"/>
          <a:stretch/>
        </p:blipFill>
        <p:spPr>
          <a:xfrm>
            <a:off x="575322" y="560107"/>
            <a:ext cx="8689095" cy="5638395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5F137-4681-45E8-B8C8-CF85C8148CB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362727" y="-672602"/>
            <a:ext cx="2216336" cy="2946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Clr>
                <a:srgbClr val="262626"/>
              </a:buClr>
              <a:buNone/>
            </a:pPr>
            <a:endParaRPr lang="zh-TW" altLang="en-US" sz="4000" dirty="0">
              <a:solidFill>
                <a:schemeClr val="tx1">
                  <a:lumMod val="85000"/>
                  <a:lumOff val="15000"/>
                </a:schemeClr>
              </a:solidFill>
              <a:ea typeface="新細明體"/>
            </a:endParaRPr>
          </a:p>
          <a:p>
            <a:pPr marL="0" indent="0">
              <a:lnSpc>
                <a:spcPct val="100000"/>
              </a:lnSpc>
              <a:buNone/>
            </a:pPr>
            <a:endParaRPr lang="zh-TW" altLang="en-US" sz="4000" dirty="0">
              <a:solidFill>
                <a:schemeClr val="tx1">
                  <a:lumMod val="85000"/>
                  <a:lumOff val="15000"/>
                </a:schemeClr>
              </a:solidFill>
              <a:ea typeface="新細明體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初始畫面程式碼</a:t>
            </a:r>
            <a:endParaRPr lang="zh-TW" sz="4000" dirty="0">
              <a:solidFill>
                <a:schemeClr val="tx1">
                  <a:lumMod val="85000"/>
                  <a:lumOff val="15000"/>
                </a:schemeClr>
              </a:solidFill>
              <a:ea typeface="新細明體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>
              <a:lnSpc>
                <a:spcPct val="100000"/>
              </a:lnSpc>
            </a:pP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CE12E9F-9CDD-40CD-9DAB-A2746B9E0CA0}"/>
              </a:ext>
            </a:extLst>
          </p:cNvPr>
          <p:cNvSpPr txBox="1"/>
          <p:nvPr/>
        </p:nvSpPr>
        <p:spPr>
          <a:xfrm>
            <a:off x="8567957" y="3987029"/>
            <a:ext cx="27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把資料庫裡的數值顯現</a:t>
            </a: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9A831BB6-DA34-41E9-8C23-F1D78393D99C}"/>
              </a:ext>
            </a:extLst>
          </p:cNvPr>
          <p:cNvCxnSpPr>
            <a:cxnSpLocks/>
          </p:cNvCxnSpPr>
          <p:nvPr/>
        </p:nvCxnSpPr>
        <p:spPr>
          <a:xfrm>
            <a:off x="7065818" y="3685309"/>
            <a:ext cx="1209964" cy="517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3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681A8C5-3A5F-4172-9975-3F8D5165A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15" y="822797"/>
            <a:ext cx="8681904" cy="156942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6B32C8F-2543-4717-8D52-A66F98533B43}"/>
              </a:ext>
            </a:extLst>
          </p:cNvPr>
          <p:cNvSpPr txBox="1"/>
          <p:nvPr/>
        </p:nvSpPr>
        <p:spPr>
          <a:xfrm>
            <a:off x="1311564" y="2798618"/>
            <a:ext cx="85621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0" u="sng" dirty="0">
                <a:solidFill>
                  <a:srgbClr val="0033CC"/>
                </a:solidFill>
                <a:effectLst/>
                <a:latin typeface="Arial" panose="020B0604020202020204" pitchFamily="34" charset="0"/>
                <a:hlinkClick r:id="rId3"/>
              </a:rPr>
              <a:t>Google Charts API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與 </a:t>
            </a:r>
            <a:r>
              <a:rPr lang="en-US" altLang="zh-TW" b="1" i="0" u="sng" dirty="0">
                <a:solidFill>
                  <a:srgbClr val="0033CC"/>
                </a:solidFill>
                <a:effectLst/>
                <a:latin typeface="Arial" panose="020B0604020202020204" pitchFamily="34" charset="0"/>
                <a:hlinkClick r:id="rId4"/>
              </a:rPr>
              <a:t>Image Chart API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是一個強大的圖表工具，可讓您輕鬆產生各樣圖表，例如折線圖、圓餅圖、雷達圖與泡泡圖等應有盡有。還可搭配程式來修正語法來動態產生圖表。前者為完整的動態網頁，後者則為較簡易的單張圖片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使用方式類似 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Google Static Map)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TW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使用 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WebViewer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元件去載入 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Google Chart API 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來顯示圖表。首先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WebViewer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元件會先載入 </a:t>
            </a:r>
            <a:r>
              <a:rPr lang="en-US" altLang="zh-TW" u="sng" dirty="0">
                <a:solidFill>
                  <a:srgbClr val="0033CC"/>
                </a:solidFill>
                <a:latin typeface="Arial" panose="020B0604020202020204" pitchFamily="34" charset="0"/>
              </a:rPr>
              <a:t>https://chart.googleapis.com/chart?cht=p3&amp;chs=320x320&amp;chd=t: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作為初始畫面。</a:t>
            </a:r>
            <a:endParaRPr lang="en-US" altLang="zh-TW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chd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就是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chart data 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的意思。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Google Chart API 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會自動根據數字去調整比例，您不需要將數字去湊到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100%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TW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444444"/>
                </a:solidFill>
                <a:latin typeface="Arial" panose="020B0604020202020204" pitchFamily="34" charset="0"/>
              </a:rPr>
              <a:t>這裡的</a:t>
            </a:r>
            <a:r>
              <a:rPr lang="en-US" altLang="zh-TW" dirty="0">
                <a:solidFill>
                  <a:srgbClr val="444444"/>
                </a:solidFill>
                <a:latin typeface="Arial" panose="020B0604020202020204" pitchFamily="34" charset="0"/>
              </a:rPr>
              <a:t>DATA</a:t>
            </a:r>
            <a:r>
              <a:rPr lang="zh-TW" altLang="en-US" dirty="0">
                <a:solidFill>
                  <a:srgbClr val="444444"/>
                </a:solidFill>
                <a:latin typeface="Arial" panose="020B0604020202020204" pitchFamily="34" charset="0"/>
              </a:rPr>
              <a:t>是使用</a:t>
            </a:r>
            <a:r>
              <a:rPr lang="en-US" altLang="zh-TW" dirty="0">
                <a:solidFill>
                  <a:srgbClr val="444444"/>
                </a:solidFill>
                <a:latin typeface="Arial" panose="020B0604020202020204" pitchFamily="34" charset="0"/>
              </a:rPr>
              <a:t>(</a:t>
            </a:r>
            <a:r>
              <a:rPr lang="zh-TW" altLang="en-US" dirty="0">
                <a:solidFill>
                  <a:srgbClr val="444444"/>
                </a:solidFill>
                <a:latin typeface="Arial" panose="020B0604020202020204" pitchFamily="34" charset="0"/>
              </a:rPr>
              <a:t>支出</a:t>
            </a:r>
            <a:r>
              <a:rPr lang="en-US" altLang="zh-TW" dirty="0">
                <a:solidFill>
                  <a:srgbClr val="444444"/>
                </a:solidFill>
                <a:latin typeface="Arial" panose="020B0604020202020204" pitchFamily="34" charset="0"/>
              </a:rPr>
              <a:t>/</a:t>
            </a:r>
            <a:r>
              <a:rPr lang="zh-TW" altLang="en-US" dirty="0">
                <a:solidFill>
                  <a:srgbClr val="444444"/>
                </a:solidFill>
                <a:latin typeface="Arial" panose="020B0604020202020204" pitchFamily="34" charset="0"/>
              </a:rPr>
              <a:t>收入</a:t>
            </a:r>
            <a:r>
              <a:rPr lang="en-US" altLang="zh-TW" dirty="0">
                <a:solidFill>
                  <a:srgbClr val="444444"/>
                </a:solidFill>
                <a:latin typeface="Arial" panose="020B0604020202020204" pitchFamily="34" charset="0"/>
              </a:rPr>
              <a:t>+</a:t>
            </a:r>
            <a:r>
              <a:rPr lang="zh-TW" altLang="en-US" dirty="0">
                <a:solidFill>
                  <a:srgbClr val="444444"/>
                </a:solidFill>
                <a:latin typeface="Arial" panose="020B0604020202020204" pitchFamily="34" charset="0"/>
              </a:rPr>
              <a:t>支出</a:t>
            </a:r>
            <a:r>
              <a:rPr lang="en-US" altLang="zh-TW" dirty="0">
                <a:solidFill>
                  <a:srgbClr val="444444"/>
                </a:solidFill>
                <a:latin typeface="Arial" panose="020B0604020202020204" pitchFamily="34" charset="0"/>
              </a:rPr>
              <a:t>)</a:t>
            </a:r>
            <a:r>
              <a:rPr lang="zh-TW" altLang="en-US" dirty="0">
                <a:solidFill>
                  <a:srgbClr val="444444"/>
                </a:solidFill>
                <a:latin typeface="Arial" panose="020B0604020202020204" pitchFamily="34" charset="0"/>
              </a:rPr>
              <a:t>*</a:t>
            </a:r>
            <a:r>
              <a:rPr lang="en-US" altLang="zh-TW" dirty="0">
                <a:solidFill>
                  <a:srgbClr val="444444"/>
                </a:solidFill>
                <a:latin typeface="Arial" panose="020B0604020202020204" pitchFamily="34" charset="0"/>
              </a:rPr>
              <a:t>100</a:t>
            </a:r>
            <a:r>
              <a:rPr lang="zh-TW" altLang="en-US" dirty="0">
                <a:solidFill>
                  <a:srgbClr val="444444"/>
                </a:solidFill>
                <a:latin typeface="Arial" panose="020B0604020202020204" pitchFamily="34" charset="0"/>
              </a:rPr>
              <a:t>來顯現佔率</a:t>
            </a:r>
            <a:endParaRPr lang="en-US" altLang="zh-TW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444444"/>
                </a:solidFill>
                <a:latin typeface="Arial" panose="020B0604020202020204" pitchFamily="34" charset="0"/>
              </a:rPr>
              <a:t>                        使用</a:t>
            </a:r>
            <a:r>
              <a:rPr lang="en-US" altLang="zh-TW" dirty="0">
                <a:solidFill>
                  <a:srgbClr val="444444"/>
                </a:solidFill>
                <a:latin typeface="Arial" panose="020B0604020202020204" pitchFamily="34" charset="0"/>
              </a:rPr>
              <a:t>(</a:t>
            </a:r>
            <a:r>
              <a:rPr lang="zh-TW" altLang="en-US" dirty="0">
                <a:solidFill>
                  <a:srgbClr val="444444"/>
                </a:solidFill>
                <a:latin typeface="Arial" panose="020B0604020202020204" pitchFamily="34" charset="0"/>
              </a:rPr>
              <a:t>收入</a:t>
            </a:r>
            <a:r>
              <a:rPr lang="en-US" altLang="zh-TW" dirty="0">
                <a:solidFill>
                  <a:srgbClr val="444444"/>
                </a:solidFill>
                <a:latin typeface="Arial" panose="020B0604020202020204" pitchFamily="34" charset="0"/>
              </a:rPr>
              <a:t>/</a:t>
            </a:r>
            <a:r>
              <a:rPr lang="zh-TW" altLang="en-US" dirty="0">
                <a:solidFill>
                  <a:srgbClr val="444444"/>
                </a:solidFill>
                <a:latin typeface="Arial" panose="020B0604020202020204" pitchFamily="34" charset="0"/>
              </a:rPr>
              <a:t>收入</a:t>
            </a:r>
            <a:r>
              <a:rPr lang="en-US" altLang="zh-TW" dirty="0">
                <a:solidFill>
                  <a:srgbClr val="444444"/>
                </a:solidFill>
                <a:latin typeface="Arial" panose="020B0604020202020204" pitchFamily="34" charset="0"/>
              </a:rPr>
              <a:t>+</a:t>
            </a:r>
            <a:r>
              <a:rPr lang="zh-TW" altLang="en-US" dirty="0">
                <a:solidFill>
                  <a:srgbClr val="444444"/>
                </a:solidFill>
                <a:latin typeface="Arial" panose="020B0604020202020204" pitchFamily="34" charset="0"/>
              </a:rPr>
              <a:t>支出</a:t>
            </a:r>
            <a:r>
              <a:rPr lang="en-US" altLang="zh-TW" dirty="0">
                <a:solidFill>
                  <a:srgbClr val="444444"/>
                </a:solidFill>
                <a:latin typeface="Arial" panose="020B0604020202020204" pitchFamily="34" charset="0"/>
              </a:rPr>
              <a:t>)</a:t>
            </a:r>
            <a:r>
              <a:rPr lang="zh-TW" altLang="en-US" dirty="0">
                <a:solidFill>
                  <a:srgbClr val="444444"/>
                </a:solidFill>
                <a:latin typeface="Arial" panose="020B0604020202020204" pitchFamily="34" charset="0"/>
              </a:rPr>
              <a:t>*</a:t>
            </a:r>
            <a:r>
              <a:rPr lang="en-US" altLang="zh-TW" dirty="0">
                <a:solidFill>
                  <a:srgbClr val="444444"/>
                </a:solidFill>
                <a:latin typeface="Arial" panose="020B0604020202020204" pitchFamily="34" charset="0"/>
              </a:rPr>
              <a:t>100</a:t>
            </a:r>
            <a:r>
              <a:rPr lang="zh-TW" altLang="en-US" dirty="0">
                <a:solidFill>
                  <a:srgbClr val="444444"/>
                </a:solidFill>
                <a:latin typeface="Arial" panose="020B0604020202020204" pitchFamily="34" charset="0"/>
              </a:rPr>
              <a:t>來顯現佔率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903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3">
            <a:extLst>
              <a:ext uri="{FF2B5EF4-FFF2-40B4-BE49-F238E27FC236}">
                <a16:creationId xmlns:a16="http://schemas.microsoft.com/office/drawing/2014/main" id="{868CAC2F-9C4C-435F-A77E-433697858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3" r="41150" b="-1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5F137-4681-45E8-B8C8-CF85C8148CB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064082" y="2103120"/>
            <a:ext cx="4472922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2400">
                <a:ea typeface="新細明體"/>
              </a:rPr>
              <a:t>記帳畫面設計</a:t>
            </a:r>
            <a:endParaRPr lang="en-US" altLang="zh-TW" sz="2400" dirty="0">
              <a:ea typeface="新細明體"/>
            </a:endParaRPr>
          </a:p>
          <a:p>
            <a:pPr marL="0">
              <a:lnSpc>
                <a:spcPct val="100000"/>
              </a:lnSpc>
            </a:pPr>
            <a:endParaRPr lang="en-US" altLang="zh-TW" sz="2400" dirty="0">
              <a:ea typeface="新細明體"/>
            </a:endParaRPr>
          </a:p>
          <a:p>
            <a:pPr marL="0">
              <a:lnSpc>
                <a:spcPct val="100000"/>
              </a:lnSpc>
            </a:pPr>
            <a:r>
              <a:rPr lang="zh-TW" altLang="en-US" sz="2400">
                <a:ea typeface="新細明體"/>
              </a:rPr>
              <a:t>所需工具</a:t>
            </a:r>
            <a:r>
              <a:rPr lang="en-US" altLang="zh-TW" sz="2400" dirty="0">
                <a:ea typeface="新細明體"/>
              </a:rPr>
              <a:t>:</a:t>
            </a:r>
            <a:r>
              <a:rPr lang="zh-TW" altLang="en-US" sz="2400">
                <a:ea typeface="新細明體"/>
              </a:rPr>
              <a:t>標籤、文字輸入盒、日期選擇器、微型資料庫、對話框</a:t>
            </a:r>
            <a:r>
              <a:rPr lang="zh-TW" sz="2400">
                <a:ea typeface="+mn-lt"/>
                <a:cs typeface="+mn-lt"/>
              </a:rPr>
              <a:t>、清單選擇器</a:t>
            </a:r>
            <a:r>
              <a:rPr lang="zh-TW" altLang="en-US" sz="2400">
                <a:ea typeface="+mn-lt"/>
                <a:cs typeface="+mn-lt"/>
              </a:rPr>
              <a:t>、按鈕</a:t>
            </a:r>
          </a:p>
          <a:p>
            <a:pPr marL="0">
              <a:lnSpc>
                <a:spcPct val="100000"/>
              </a:lnSpc>
            </a:pPr>
            <a:endParaRPr lang="en-US" altLang="zh-TW" sz="24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41952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5F137-4681-45E8-B8C8-CF85C8148CB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14681" y="1602497"/>
            <a:ext cx="6458623" cy="39576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TW" altLang="en-US" sz="2800">
                <a:ea typeface="新細明體"/>
              </a:rPr>
              <a:t>實際操作畫面</a:t>
            </a:r>
            <a:endParaRPr lang="en-US" altLang="zh-TW" sz="2800" dirty="0">
              <a:ea typeface="新細明體"/>
            </a:endParaRPr>
          </a:p>
          <a:p>
            <a:pPr marL="0">
              <a:lnSpc>
                <a:spcPct val="100000"/>
              </a:lnSpc>
            </a:pPr>
            <a:endParaRPr lang="en-US" altLang="zh-TW" sz="2800" dirty="0">
              <a:ea typeface="新細明體"/>
            </a:endParaRPr>
          </a:p>
          <a:p>
            <a:pPr marL="0">
              <a:lnSpc>
                <a:spcPct val="100000"/>
              </a:lnSpc>
            </a:pPr>
            <a:r>
              <a:rPr lang="zh-TW" altLang="en-US" sz="2800">
                <a:ea typeface="新細明體"/>
              </a:rPr>
              <a:t>點選紀錄之文字輸入盒即跳出鍵盤開始輸入，詳細記事亦同</a:t>
            </a:r>
          </a:p>
          <a:p>
            <a:pPr marL="0">
              <a:lnSpc>
                <a:spcPct val="100000"/>
              </a:lnSpc>
            </a:pPr>
            <a:r>
              <a:rPr lang="zh-TW" altLang="en-US" sz="2800">
                <a:ea typeface="新細明體"/>
              </a:rPr>
              <a:t>點選日期則可以選擇要記帳之日期</a:t>
            </a:r>
            <a:endParaRPr lang="en-US" altLang="zh-TW" sz="2800" dirty="0">
              <a:ea typeface="新細明體"/>
            </a:endParaRPr>
          </a:p>
          <a:p>
            <a:pPr marL="0">
              <a:lnSpc>
                <a:spcPct val="100000"/>
              </a:lnSpc>
              <a:buClr>
                <a:srgbClr val="262626"/>
              </a:buClr>
            </a:pPr>
            <a:r>
              <a:rPr lang="zh-TW" altLang="en-US" sz="2800">
                <a:ea typeface="新細明體"/>
              </a:rPr>
              <a:t>點選支出類別/收入類型則是讓使用者選擇此紀錄是來自飲食或薪水.....等清單</a:t>
            </a:r>
          </a:p>
          <a:p>
            <a:pPr marL="0">
              <a:lnSpc>
                <a:spcPct val="100000"/>
              </a:lnSpc>
              <a:buClr>
                <a:srgbClr val="262626"/>
              </a:buClr>
            </a:pPr>
            <a:endParaRPr lang="zh-TW" altLang="en-US" sz="2800" dirty="0">
              <a:ea typeface="新細明體"/>
            </a:endParaRPr>
          </a:p>
          <a:p>
            <a:pPr marL="0">
              <a:lnSpc>
                <a:spcPct val="100000"/>
              </a:lnSpc>
            </a:pPr>
            <a:endParaRPr lang="en-US" altLang="zh-TW" sz="2800" dirty="0">
              <a:ea typeface="新細明體"/>
            </a:endParaRPr>
          </a:p>
        </p:txBody>
      </p:sp>
      <p:pic>
        <p:nvPicPr>
          <p:cNvPr id="2" name="圖片 3">
            <a:extLst>
              <a:ext uri="{FF2B5EF4-FFF2-40B4-BE49-F238E27FC236}">
                <a16:creationId xmlns:a16="http://schemas.microsoft.com/office/drawing/2014/main" id="{868CAC2F-9C4C-435F-A77E-433697858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531"/>
          <a:stretch/>
        </p:blipFill>
        <p:spPr>
          <a:xfrm>
            <a:off x="7837370" y="237744"/>
            <a:ext cx="4124417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1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5">
            <a:extLst>
              <a:ext uri="{FF2B5EF4-FFF2-40B4-BE49-F238E27FC236}">
                <a16:creationId xmlns:a16="http://schemas.microsoft.com/office/drawing/2014/main" id="{0CC1C7FA-EDBF-4D03-BB7A-EE9F5760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50" y="632424"/>
            <a:ext cx="8280550" cy="5571066"/>
          </a:xfrm>
          <a:prstGeom prst="rect">
            <a:avLst/>
          </a:prstGeo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EB52D608-83C2-4020-9260-AA26559F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610" y="1399906"/>
            <a:ext cx="2023286" cy="47950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zh-TW" sz="3600" b="0">
                <a:ea typeface="+mj-lt"/>
                <a:cs typeface="+mj-lt"/>
              </a:rPr>
              <a:t>日期及清單選擇程式碼</a:t>
            </a:r>
            <a:endParaRPr lang="en-US" altLang="zh-TW" sz="3600" b="0">
              <a:ea typeface="+mj-lt"/>
              <a:cs typeface="+mj-lt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lang="en-US" altLang="zh-TW" b="0" dirty="0">
              <a:ea typeface="+mj-lt"/>
              <a:cs typeface="+mj-lt"/>
            </a:endParaRPr>
          </a:p>
          <a:p>
            <a:endParaRPr lang="zh-TW" altLang="en-US" dirty="0">
              <a:ea typeface="新細明體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D92C177-7195-4B7A-BC4C-6909789CD7BB}"/>
              </a:ext>
            </a:extLst>
          </p:cNvPr>
          <p:cNvSpPr txBox="1"/>
          <p:nvPr/>
        </p:nvSpPr>
        <p:spPr>
          <a:xfrm>
            <a:off x="8506692" y="4488873"/>
            <a:ext cx="242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選完種類後按鈕才被啟動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0E3296C-2ACE-4CF2-BAAB-E4A57E0FF344}"/>
              </a:ext>
            </a:extLst>
          </p:cNvPr>
          <p:cNvSpPr txBox="1"/>
          <p:nvPr/>
        </p:nvSpPr>
        <p:spPr>
          <a:xfrm>
            <a:off x="5948218" y="2045961"/>
            <a:ext cx="2770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Date</a:t>
            </a:r>
            <a:r>
              <a:rPr lang="zh-TW" altLang="en-US" dirty="0"/>
              <a:t>為標籤</a:t>
            </a:r>
            <a:endParaRPr lang="en-US" altLang="zh-TW" dirty="0"/>
          </a:p>
          <a:p>
            <a:r>
              <a:rPr lang="en-US" altLang="zh-TW" dirty="0"/>
              <a:t>Day</a:t>
            </a:r>
            <a:r>
              <a:rPr lang="zh-TW" altLang="en-US" dirty="0"/>
              <a:t>為顯示的紀錄文字</a:t>
            </a:r>
          </a:p>
        </p:txBody>
      </p:sp>
    </p:spTree>
    <p:extLst>
      <p:ext uri="{BB962C8B-B14F-4D97-AF65-F5344CB8AC3E}">
        <p14:creationId xmlns:p14="http://schemas.microsoft.com/office/powerpoint/2010/main" val="4277209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3283D"/>
      </a:dk2>
      <a:lt2>
        <a:srgbClr val="E2E8E8"/>
      </a:lt2>
      <a:accent1>
        <a:srgbClr val="C22A30"/>
      </a:accent1>
      <a:accent2>
        <a:srgbClr val="D43C81"/>
      </a:accent2>
      <a:accent3>
        <a:srgbClr val="D4753C"/>
      </a:accent3>
      <a:accent4>
        <a:srgbClr val="27B5AD"/>
      </a:accent4>
      <a:accent5>
        <a:srgbClr val="3C9CD4"/>
      </a:accent5>
      <a:accent6>
        <a:srgbClr val="2A4BC2"/>
      </a:accent6>
      <a:hlink>
        <a:srgbClr val="30918E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912</Words>
  <Application>Microsoft Office PowerPoint</Application>
  <PresentationFormat>寬螢幕</PresentationFormat>
  <Paragraphs>55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Garamond</vt:lpstr>
      <vt:lpstr>Selawik Light</vt:lpstr>
      <vt:lpstr>Speak Pro</vt:lpstr>
      <vt:lpstr>SavonVTI</vt:lpstr>
      <vt:lpstr>Group-8   記帳本APP   組員 : CBE108024 戚凱源           CBE108028 歐陽靖           CBE108052 陳冠穎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日期及清單選擇程式碼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戚凱源</cp:lastModifiedBy>
  <cp:revision>470</cp:revision>
  <dcterms:created xsi:type="dcterms:W3CDTF">2022-01-05T12:52:56Z</dcterms:created>
  <dcterms:modified xsi:type="dcterms:W3CDTF">2022-01-07T04:00:14Z</dcterms:modified>
</cp:coreProperties>
</file>