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49D4A-49AC-482D-97FC-A378561B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690C9A-1854-4925-928C-AF5819C0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907E4-59BF-4DCF-832E-989ECE42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A8328-37DA-4D41-B773-F265BE02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9548B-411A-4B0B-9865-727B513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F6AF6-09D5-441E-A916-7B2EEFA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8FAB6C-11FC-40A1-AAF2-28B3F59A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4B801-2E84-4328-8205-D7499FD3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ED92D-5116-4945-A03C-EA807DAB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AABB4-DAE3-4C9A-A34C-EC0C77EB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C4507A-2A3A-4571-A9C2-837D381B2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9180A1-2974-4480-B26B-9A93555C3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5AEDD-D833-442E-B224-E0F418E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1E2BC-4B80-4FBF-9678-166F39D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58F33-4A27-42F1-9F7B-6BE2B8FA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4FBEA-F11E-40C5-8019-3B0B9F03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006E7-2328-4CFE-8080-D739412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7891F-3E02-4697-936F-38AEDD26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B8202A-422D-48DC-A153-403DEEE5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06147-DCBF-482E-9ACA-0A126675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0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F9FC5-9567-4AF3-8A02-7B03B7CE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11F4FB-192C-452E-AD8E-04B4AEA5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F3375-AC47-4304-995F-B66011E2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C3A9B-7D00-4682-B1AD-6BBD1A90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E01C0-64B5-461F-AE1A-00A8CDB0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D4E12-CD1C-4E70-B8F6-9D25595E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C3D9C-4009-42EB-BAF5-5CDFB7C5E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BEA017-EB9F-45BC-8CC7-868CD947C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606674-9744-494B-8EC6-75F59DFA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8FA8DF-B965-42A1-A16E-72AFA7E5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8BD76D-09C1-4539-A77C-2103BB66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8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C0513-9E00-491D-B4EA-2ADE1CB7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6107B0-8055-45C4-A04C-B67B47F28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6D9013-0C4D-47CF-BD92-6B1C63CF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1158F1-CE69-4DB5-8C15-6D7328659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9C56C3-D7EC-4D12-B444-6576DDECF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41FDE9-2520-4050-B77D-BE0FA86A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9881D7-3DB9-4531-87FF-B196A7A5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F55930-2335-49D1-9B0A-A363BAE8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7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071A4-EEE7-4B1B-B807-B62EDA1A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AB1EF7-019F-45CA-B0C0-8A20D178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47B43E-D749-4FAA-AEAC-3A3ED4FE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B03320-559B-4F70-A376-FCC9D585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D6444A-FF99-4B30-8B79-B1D6FB63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17F6F-5FD1-4A49-AF31-919DDFF4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8B87C-CF5A-4531-83EF-4C90D1F2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5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E95D7-3AE7-452C-B339-E6713961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AEB1E-21D2-4A2B-B168-D7AE426F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D447FF-A648-4AB8-9B50-856E33DE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2321AA-CF44-43E9-BA33-74D37DC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E3F90-51AB-4BC7-B797-1F2D0878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DD833A-A4BA-463D-A916-3DF436F2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0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422A2-9389-49BD-A361-24E19A95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67C730-F5E5-4A0D-B7D3-7B77E96D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F509DA-2174-466B-939C-9BBD5640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629D24-9EEA-4512-A1C8-0099D084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D87A5C-8567-4466-8255-5ECBEDF0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9BEFB-33F6-4DFC-B503-6E43BBFF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7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D79F42-96CF-43D9-8157-799A7838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9DB83-8113-429C-9E5B-901280E1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6122F-A3B0-4BC6-AF2D-94274775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4DBF-B336-4DE4-B6D2-C8E8F538409C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EE962-6CF8-4A31-BD72-3B82BD0F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62057-D93F-46D1-80AF-9A2B99DF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5C0C-E91F-457E-9A0E-C90D90F1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8F897-9AD9-4917-955C-42BADC13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Research of Tello</a:t>
            </a:r>
            <a:r>
              <a:rPr lang="zh-TW" altLang="en-US" dirty="0"/>
              <a:t> </a:t>
            </a:r>
            <a:r>
              <a:rPr lang="en-US" altLang="zh-TW" dirty="0"/>
              <a:t>and the connection with python-</a:t>
            </a:r>
            <a:r>
              <a:rPr lang="en-US" altLang="zh-TW" dirty="0" err="1"/>
              <a:t>opencv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782530-0F07-4DF9-8E89-A56667232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60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01785-B280-47F2-A91C-FB3CCF8E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Tello </a:t>
            </a:r>
            <a:r>
              <a:rPr lang="zh-TW" altLang="en-US" dirty="0"/>
              <a:t>基礎操作</a:t>
            </a:r>
          </a:p>
        </p:txBody>
      </p:sp>
      <p:pic>
        <p:nvPicPr>
          <p:cNvPr id="1026" name="Picture 2" descr="Tello - Google Play 應用程式">
            <a:extLst>
              <a:ext uri="{FF2B5EF4-FFF2-40B4-BE49-F238E27FC236}">
                <a16:creationId xmlns:a16="http://schemas.microsoft.com/office/drawing/2014/main" id="{A471BFD5-1A53-4CBE-ADE7-77D2345E9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434" y="168635"/>
            <a:ext cx="879115" cy="8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-Tello-App | DROHNENWISSEN">
            <a:extLst>
              <a:ext uri="{FF2B5EF4-FFF2-40B4-BE49-F238E27FC236}">
                <a16:creationId xmlns:a16="http://schemas.microsoft.com/office/drawing/2014/main" id="{E7528A81-1F60-4C75-8154-376D6D8A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9590"/>
            <a:ext cx="7485380" cy="34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EB8C2B-2862-49BC-B793-F4F95A8C24D3}"/>
              </a:ext>
            </a:extLst>
          </p:cNvPr>
          <p:cNvSpPr txBox="1"/>
          <p:nvPr/>
        </p:nvSpPr>
        <p:spPr>
          <a:xfrm>
            <a:off x="542925" y="4095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高度與轉向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5A1A7-50AE-4396-AC62-4A50BFD08A4C}"/>
              </a:ext>
            </a:extLst>
          </p:cNvPr>
          <p:cNvSpPr txBox="1"/>
          <p:nvPr/>
        </p:nvSpPr>
        <p:spPr>
          <a:xfrm>
            <a:off x="10228441" y="4141916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左右與前進後退</a:t>
            </a:r>
          </a:p>
        </p:txBody>
      </p:sp>
    </p:spTree>
    <p:extLst>
      <p:ext uri="{BB962C8B-B14F-4D97-AF65-F5344CB8AC3E}">
        <p14:creationId xmlns:p14="http://schemas.microsoft.com/office/powerpoint/2010/main" val="11323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86F78D-BA9A-436A-AF44-30151815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020810" cy="1618489"/>
          </a:xfrm>
        </p:spPr>
        <p:txBody>
          <a:bodyPr anchor="ctr">
            <a:normAutofit/>
          </a:bodyPr>
          <a:lstStyle/>
          <a:p>
            <a:r>
              <a:rPr lang="zh-TW" altLang="en-US" sz="5000" dirty="0"/>
              <a:t>與主機</a:t>
            </a:r>
            <a:r>
              <a:rPr lang="en-US" altLang="zh-TW" sz="5000" dirty="0"/>
              <a:t>/</a:t>
            </a:r>
            <a:r>
              <a:rPr lang="zh-TW" altLang="en-US" sz="5000" dirty="0"/>
              <a:t>筆電連接</a:t>
            </a:r>
            <a:r>
              <a:rPr lang="en-US" altLang="zh-TW" sz="5000" dirty="0"/>
              <a:t>-----use</a:t>
            </a:r>
            <a:r>
              <a:rPr lang="zh-TW" altLang="en-US" sz="5000" dirty="0"/>
              <a:t> </a:t>
            </a:r>
            <a:r>
              <a:rPr lang="en-US" altLang="zh-TW" sz="5000" dirty="0"/>
              <a:t>python</a:t>
            </a:r>
            <a:endParaRPr lang="zh-TW" altLang="en-US" sz="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4F2EE-7E78-47FC-8AEF-2DF31E06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Tello </a:t>
            </a:r>
            <a:r>
              <a:rPr lang="zh-TW" altLang="en-US" sz="2400" b="0" i="0" dirty="0">
                <a:effectLst/>
                <a:latin typeface="Ubuntu" panose="020B0604020202020204" pitchFamily="34" charset="0"/>
              </a:rPr>
              <a:t>運用</a:t>
            </a:r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UDP</a:t>
            </a:r>
            <a:r>
              <a:rPr lang="zh-TW" altLang="en-US" sz="2400" b="0" i="0" dirty="0">
                <a:effectLst/>
                <a:latin typeface="Ubuntu" panose="020B0604020202020204" pitchFamily="34" charset="0"/>
              </a:rPr>
              <a:t>協定與電腦連接</a:t>
            </a:r>
            <a:endParaRPr lang="en-US" altLang="zh-TW" sz="2400" dirty="0">
              <a:latin typeface="Ubuntu" panose="020B0604020202020204" pitchFamily="34" charset="0"/>
            </a:endParaRPr>
          </a:p>
          <a:p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UDP</a:t>
            </a:r>
            <a:r>
              <a:rPr lang="zh-TW" altLang="en-US" sz="2400" b="0" i="0" dirty="0">
                <a:effectLst/>
                <a:latin typeface="Ubuntu" panose="020B0604020202020204" pitchFamily="34" charset="0"/>
              </a:rPr>
              <a:t>稱為</a:t>
            </a:r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『</a:t>
            </a:r>
            <a:r>
              <a:rPr lang="zh-TW" altLang="en-US" sz="2400" b="0" i="0" dirty="0">
                <a:effectLst/>
                <a:latin typeface="Ubuntu" panose="020B0604020202020204" pitchFamily="34" charset="0"/>
              </a:rPr>
              <a:t>使用者數據傳輸協定</a:t>
            </a:r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』</a:t>
            </a:r>
            <a:r>
              <a:rPr lang="zh-TW" altLang="en-US" sz="2400" b="0" i="0" dirty="0">
                <a:effectLst/>
                <a:latin typeface="Ubuntu" panose="020B0604020202020204" pitchFamily="34" charset="0"/>
              </a:rPr>
              <a:t>，相較於</a:t>
            </a:r>
            <a:r>
              <a:rPr lang="en-US" altLang="zh-TW" sz="2400" b="0" i="0" dirty="0">
                <a:effectLst/>
                <a:latin typeface="Ubuntu" panose="020B0604020202020204" pitchFamily="34" charset="0"/>
              </a:rPr>
              <a:t>TCP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提供連接導向（</a:t>
            </a:r>
            <a:r>
              <a:rPr lang="en-US" altLang="zh-TW" sz="2400" b="0" i="0" dirty="0">
                <a:effectLst/>
                <a:latin typeface="Ubuntu" panose="020B0504030602030204" pitchFamily="34" charset="0"/>
              </a:rPr>
              <a:t>Connection -oriented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）程序（</a:t>
            </a:r>
            <a:r>
              <a:rPr lang="en-US" altLang="zh-TW" sz="2400" b="0" i="0" dirty="0">
                <a:effectLst/>
                <a:latin typeface="Ubuntu" panose="020B0504030602030204" pitchFamily="34" charset="0"/>
              </a:rPr>
              <a:t>Process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）之間的可靠性（</a:t>
            </a:r>
            <a:r>
              <a:rPr lang="en-US" altLang="zh-TW" sz="2400" b="0" i="0" dirty="0">
                <a:effectLst/>
                <a:latin typeface="Ubuntu" panose="020B0504030602030204" pitchFamily="34" charset="0"/>
              </a:rPr>
              <a:t>Reliable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）連線服務。在傳輸時會需要驗證資料的正確性；但</a:t>
            </a:r>
            <a:r>
              <a:rPr lang="en-US" altLang="zh-TW" sz="2400" b="0" i="0" dirty="0">
                <a:effectLst/>
                <a:latin typeface="Ubuntu" panose="020B0504030602030204" pitchFamily="34" charset="0"/>
              </a:rPr>
              <a:t>UDP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的傳輸協定則不會進行資料的驗證，因此在傳輸速度上較</a:t>
            </a:r>
            <a:r>
              <a:rPr lang="en-US" altLang="zh-TW" sz="2400" b="0" i="0" dirty="0">
                <a:effectLst/>
                <a:latin typeface="Ubuntu" panose="020B0504030602030204" pitchFamily="34" charset="0"/>
              </a:rPr>
              <a:t>TCP</a:t>
            </a:r>
            <a:r>
              <a:rPr lang="zh-TW" altLang="en-US" sz="2400" b="0" i="0" dirty="0">
                <a:effectLst/>
                <a:latin typeface="Ubuntu" panose="020B0504030602030204" pitchFamily="34" charset="0"/>
              </a:rPr>
              <a:t>快，但如果遇到資料重覆、資料未依序到達、資料遺失等等問題，必須由使用者自行解決。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08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0E8AB-FFE7-464E-91C6-5FFE55D6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025"/>
            <a:ext cx="10515600" cy="5595938"/>
          </a:xfrm>
        </p:spPr>
        <p:txBody>
          <a:bodyPr/>
          <a:lstStyle/>
          <a:p>
            <a:r>
              <a:rPr lang="zh-TW" altLang="en-US" dirty="0"/>
              <a:t>一般操作可以透過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如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Packet Sender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、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SocketTest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、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ProcessTCPSummary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、</a:t>
            </a:r>
            <a:r>
              <a:rPr lang="en-US" altLang="zh-TW" b="0" i="0" dirty="0" err="1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PortExpert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Ubuntu" panose="020B0504030602030204" pitchFamily="34" charset="0"/>
              </a:rPr>
              <a:t>等軟體進行連接控制。</a:t>
            </a:r>
            <a:endParaRPr lang="en-US" altLang="zh-TW" b="0" i="0" dirty="0">
              <a:solidFill>
                <a:srgbClr val="404040"/>
              </a:solidFill>
              <a:effectLst/>
              <a:latin typeface="Ubuntu" panose="020B0504030602030204" pitchFamily="34" charset="0"/>
            </a:endParaRPr>
          </a:p>
          <a:p>
            <a:endParaRPr lang="en-US" altLang="zh-TW" dirty="0">
              <a:solidFill>
                <a:srgbClr val="404040"/>
              </a:solidFill>
              <a:latin typeface="Ubuntu" panose="020B0504030602030204" pitchFamily="34" charset="0"/>
            </a:endParaRPr>
          </a:p>
          <a:p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https://github.com/damiafuentes/DJITelloPy</a:t>
            </a:r>
          </a:p>
          <a:p>
            <a:r>
              <a:rPr lang="en-US" altLang="zh-TW" dirty="0" err="1">
                <a:solidFill>
                  <a:srgbClr val="404040"/>
                </a:solidFill>
                <a:latin typeface="Ubuntu" panose="020B0504030602030204" pitchFamily="34" charset="0"/>
              </a:rPr>
              <a:t>Github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上有一個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DJITELLOPY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的開源碼，可以透過</a:t>
            </a:r>
            <a:r>
              <a:rPr lang="en-US" altLang="zh-TW" dirty="0" err="1">
                <a:solidFill>
                  <a:srgbClr val="404040"/>
                </a:solidFill>
                <a:latin typeface="Ubuntu" panose="020B0504030602030204" pitchFamily="34" charset="0"/>
              </a:rPr>
              <a:t>ptyhon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調用官方的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SDK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實現無人機控制。因此不用設定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port</a:t>
            </a:r>
            <a:r>
              <a:rPr lang="zh-TW" altLang="en-US">
                <a:solidFill>
                  <a:srgbClr val="404040"/>
                </a:solidFill>
                <a:latin typeface="Ubuntu" panose="020B0504030602030204" pitchFamily="34" charset="0"/>
              </a:rPr>
              <a:t>進行連接</a:t>
            </a:r>
            <a:endParaRPr lang="en-US" altLang="zh-TW" dirty="0">
              <a:solidFill>
                <a:srgbClr val="404040"/>
              </a:solidFill>
              <a:latin typeface="Ubuntu" panose="020B0504030602030204" pitchFamily="34" charset="0"/>
            </a:endParaRPr>
          </a:p>
          <a:p>
            <a:endParaRPr lang="en-US" altLang="zh-TW" dirty="0">
              <a:solidFill>
                <a:srgbClr val="404040"/>
              </a:solidFill>
              <a:latin typeface="Ubuntu" panose="020B0504030602030204" pitchFamily="34" charset="0"/>
            </a:endParaRPr>
          </a:p>
          <a:p>
            <a:endParaRPr lang="en-US" altLang="zh-TW" dirty="0">
              <a:solidFill>
                <a:srgbClr val="404040"/>
              </a:solidFill>
              <a:latin typeface="Ubuntu" panose="020B0504030602030204" pitchFamily="34" charset="0"/>
            </a:endParaRPr>
          </a:p>
          <a:p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透過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anaconda 3 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與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Spyder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做為開發基底，將可以驗證無人機鏡頭連接</a:t>
            </a:r>
            <a:r>
              <a:rPr lang="en-US" altLang="zh-TW" dirty="0">
                <a:solidFill>
                  <a:srgbClr val="404040"/>
                </a:solidFill>
                <a:latin typeface="Ubuntu" panose="020B0504030602030204" pitchFamily="34" charset="0"/>
              </a:rPr>
              <a:t>python</a:t>
            </a:r>
            <a:r>
              <a:rPr lang="zh-TW" altLang="en-US" dirty="0">
                <a:solidFill>
                  <a:srgbClr val="404040"/>
                </a:solidFill>
                <a:latin typeface="Ubuntu" panose="020B0504030602030204" pitchFamily="34" charset="0"/>
              </a:rPr>
              <a:t>並接續進行球體追蹤等實測。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6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50BE5-DCD1-449F-9BD0-D87D08A8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測試遭遇問題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8AC58-9F6E-4C36-8802-20644B67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Exception: Did not receive a state packet from the Tello</a:t>
            </a:r>
          </a:p>
          <a:p>
            <a:r>
              <a:rPr lang="zh-TW" altLang="en-US" dirty="0"/>
              <a:t>網路上的解法是透過關閉聯外防火牆以讓</a:t>
            </a:r>
            <a:r>
              <a:rPr lang="en-US" altLang="zh-TW" dirty="0"/>
              <a:t>packet</a:t>
            </a:r>
            <a:r>
              <a:rPr lang="zh-TW" altLang="en-US" dirty="0"/>
              <a:t>可以順利進場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B07960-B8BD-405E-A625-8057526A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263900"/>
            <a:ext cx="100298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6D84-DA56-4708-B68E-BE9026A5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err="1"/>
              <a:t>Github</a:t>
            </a:r>
            <a:r>
              <a:rPr lang="zh-TW" altLang="en-US" sz="3200" dirty="0"/>
              <a:t>相關測試程式碼</a:t>
            </a:r>
            <a:r>
              <a:rPr lang="en-US" altLang="zh-TW" sz="3200" dirty="0"/>
              <a:t>—</a:t>
            </a:r>
            <a:r>
              <a:rPr lang="zh-TW" altLang="en-US" sz="3200" dirty="0"/>
              <a:t>透過</a:t>
            </a:r>
            <a:r>
              <a:rPr lang="en-US" altLang="zh-TW" sz="3200" dirty="0"/>
              <a:t>cv2(</a:t>
            </a:r>
            <a:r>
              <a:rPr lang="en-US" altLang="zh-TW" sz="3200" dirty="0" err="1"/>
              <a:t>opencv</a:t>
            </a:r>
            <a:r>
              <a:rPr lang="en-US" altLang="zh-TW" sz="3200" dirty="0"/>
              <a:t>)</a:t>
            </a:r>
            <a:r>
              <a:rPr lang="zh-TW" altLang="en-US" sz="3200" dirty="0"/>
              <a:t>連接攝像鏡頭</a:t>
            </a:r>
          </a:p>
        </p:txBody>
      </p:sp>
      <p:pic>
        <p:nvPicPr>
          <p:cNvPr id="5" name="內容版面配置區 4" descr="一張含有 文字, 監視器, 電腦, 螢幕 的圖片&#10;&#10;自動產生的描述">
            <a:extLst>
              <a:ext uri="{FF2B5EF4-FFF2-40B4-BE49-F238E27FC236}">
                <a16:creationId xmlns:a16="http://schemas.microsoft.com/office/drawing/2014/main" id="{E6381873-A349-4156-8B49-7567566D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923926"/>
            <a:ext cx="10419291" cy="5860852"/>
          </a:xfrm>
        </p:spPr>
      </p:pic>
    </p:spTree>
    <p:extLst>
      <p:ext uri="{BB962C8B-B14F-4D97-AF65-F5344CB8AC3E}">
        <p14:creationId xmlns:p14="http://schemas.microsoft.com/office/powerpoint/2010/main" val="22492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2F03A7-F44F-4634-BCD8-F44A779E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16" y="257175"/>
            <a:ext cx="819573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5E742D-BDE6-4423-82BE-296C77ABB2AC}"/>
              </a:ext>
            </a:extLst>
          </p:cNvPr>
          <p:cNvSpPr txBox="1"/>
          <p:nvPr/>
        </p:nvSpPr>
        <p:spPr>
          <a:xfrm>
            <a:off x="4294909" y="5372099"/>
            <a:ext cx="3344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ㄏㄏ </a:t>
            </a:r>
          </a:p>
        </p:txBody>
      </p:sp>
    </p:spTree>
    <p:extLst>
      <p:ext uri="{BB962C8B-B14F-4D97-AF65-F5344CB8AC3E}">
        <p14:creationId xmlns:p14="http://schemas.microsoft.com/office/powerpoint/2010/main" val="25343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249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Ubuntu</vt:lpstr>
      <vt:lpstr>Office 佈景主題</vt:lpstr>
      <vt:lpstr>Research of Tello and the connection with python-opencv</vt:lpstr>
      <vt:lpstr>Tello 基礎操作</vt:lpstr>
      <vt:lpstr>與主機/筆電連接-----use python</vt:lpstr>
      <vt:lpstr>PowerPoint 簡報</vt:lpstr>
      <vt:lpstr>測試遭遇問題!!</vt:lpstr>
      <vt:lpstr>Github相關測試程式碼—透過cv2(opencv)連接攝像鏡頭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Tello and the connection with python-opencv</dc:title>
  <dc:creator>戚凱源</dc:creator>
  <cp:lastModifiedBy>戚凱源</cp:lastModifiedBy>
  <cp:revision>2</cp:revision>
  <dcterms:created xsi:type="dcterms:W3CDTF">2022-04-23T14:34:05Z</dcterms:created>
  <dcterms:modified xsi:type="dcterms:W3CDTF">2022-04-23T15:00:14Z</dcterms:modified>
</cp:coreProperties>
</file>