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3" r:id="rId19"/>
    <p:sldId id="275" r:id="rId20"/>
    <p:sldId id="272" r:id="rId21"/>
    <p:sldId id="276" r:id="rId22"/>
    <p:sldId id="278" r:id="rId23"/>
    <p:sldId id="279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0" autoAdjust="0"/>
  </p:normalViewPr>
  <p:slideViewPr>
    <p:cSldViewPr>
      <p:cViewPr varScale="1">
        <p:scale>
          <a:sx n="67" d="100"/>
          <a:sy n="67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shg_hainai_ori_data\select_feature_with_DScore_Forword_Serch\&#27491;&#30830;&#29575;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Sheet1!$C$1:$I$1</c:f>
              <c:strCache>
                <c:ptCount val="7"/>
                <c:pt idx="0">
                  <c:v>DEMV</c:v>
                </c:pt>
                <c:pt idx="1">
                  <c:v>DEMV+Canny</c:v>
                </c:pt>
                <c:pt idx="2">
                  <c:v>DEMV+Canny+VOM</c:v>
                </c:pt>
                <c:pt idx="3">
                  <c:v>DEMV+Canny+VOM+OTSU</c:v>
                </c:pt>
                <c:pt idx="4">
                  <c:v>DEMV+Canny+VOM+OTSU+Horris</c:v>
                </c:pt>
                <c:pt idx="5">
                  <c:v>DEMV+Canny+VOM+OTSU+Sobel</c:v>
                </c:pt>
                <c:pt idx="6">
                  <c:v>DEMV+Canny+VOM+OTSU+DEMR</c:v>
                </c:pt>
              </c:strCache>
            </c:strRef>
          </c:cat>
          <c:val>
            <c:numRef>
              <c:f>Sheet1!$C$2:$I$2</c:f>
              <c:numCache>
                <c:formatCode>0.00%</c:formatCode>
                <c:ptCount val="7"/>
                <c:pt idx="0">
                  <c:v>0.60758299999999998</c:v>
                </c:pt>
                <c:pt idx="1">
                  <c:v>0.75734599999999996</c:v>
                </c:pt>
                <c:pt idx="2">
                  <c:v>0.86729900000000004</c:v>
                </c:pt>
                <c:pt idx="3">
                  <c:v>0.89952600000000005</c:v>
                </c:pt>
                <c:pt idx="4">
                  <c:v>0.89952600000000005</c:v>
                </c:pt>
                <c:pt idx="5">
                  <c:v>0.8891</c:v>
                </c:pt>
                <c:pt idx="6">
                  <c:v>0.92037899999999995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20992"/>
        <c:axId val="180637056"/>
      </c:barChart>
      <c:catAx>
        <c:axId val="195220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sz="1400"/>
                  <a:t>特征组合</a:t>
                </a:r>
              </a:p>
            </c:rich>
          </c:tx>
          <c:layout>
            <c:manualLayout>
              <c:xMode val="edge"/>
              <c:yMode val="edge"/>
              <c:x val="0.47172331583552057"/>
              <c:y val="0.90988224699618236"/>
            </c:manualLayout>
          </c:layout>
          <c:overlay val="0"/>
        </c:title>
        <c:majorTickMark val="none"/>
        <c:minorTickMark val="none"/>
        <c:tickLblPos val="nextTo"/>
        <c:crossAx val="180637056"/>
        <c:crosses val="autoZero"/>
        <c:auto val="1"/>
        <c:lblAlgn val="ctr"/>
        <c:lblOffset val="100"/>
        <c:noMultiLvlLbl val="0"/>
      </c:catAx>
      <c:valAx>
        <c:axId val="1806370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sz="1400"/>
                  <a:t>测试集正确率</a:t>
                </a:r>
              </a:p>
            </c:rich>
          </c:tx>
          <c:layout>
            <c:manualLayout>
              <c:xMode val="edge"/>
              <c:yMode val="edge"/>
              <c:x val="3.3333333333333333E-2"/>
              <c:y val="0.28030181606793214"/>
            </c:manualLayout>
          </c:layout>
          <c:overlay val="0"/>
        </c:title>
        <c:numFmt formatCode="0.00%" sourceLinked="1"/>
        <c:majorTickMark val="none"/>
        <c:minorTickMark val="none"/>
        <c:tickLblPos val="nextTo"/>
        <c:crossAx val="195220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2016/05/09 </a:t>
            </a:r>
            <a:r>
              <a:rPr lang="zh-CN" altLang="en-US" dirty="0" smtClean="0"/>
              <a:t>王忠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特征空间降维方法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4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altLang="zh-CN" dirty="0"/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F-Score	</a:t>
            </a:r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G-Score</a:t>
            </a:r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D-Score</a:t>
            </a:r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欧式距离</a:t>
            </a:r>
            <a:r>
              <a:rPr lang="zh-CN" altLang="en-US" dirty="0"/>
              <a:t>判据</a:t>
            </a:r>
          </a:p>
        </p:txBody>
      </p:sp>
    </p:spTree>
    <p:extLst>
      <p:ext uri="{BB962C8B-B14F-4D97-AF65-F5344CB8AC3E}">
        <p14:creationId xmlns:p14="http://schemas.microsoft.com/office/powerpoint/2010/main" val="803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是一种基于类间类内距离的</a:t>
            </a:r>
            <a:r>
              <a:rPr lang="zh-CN" altLang="en-US" dirty="0" smtClean="0"/>
              <a:t>特征重要性</a:t>
            </a:r>
            <a:r>
              <a:rPr lang="zh-CN" altLang="en-US" dirty="0"/>
              <a:t>评价准则，能有效衡量样本特征在两类分类问题中对于实现正确分类的贡献</a:t>
            </a:r>
            <a:r>
              <a:rPr lang="zh-CN" altLang="en-US" dirty="0" smtClean="0"/>
              <a:t>大小，也</a:t>
            </a:r>
            <a:r>
              <a:rPr lang="zh-CN" altLang="en-US" dirty="0"/>
              <a:t>即特征在类别间辨别能力的</a:t>
            </a:r>
            <a:r>
              <a:rPr lang="zh-CN" altLang="en-US" dirty="0" smtClean="0"/>
              <a:t>大小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F-Score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501008"/>
            <a:ext cx="7009209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F-Score</a:t>
            </a:r>
            <a:r>
              <a:rPr lang="zh-CN" altLang="en-US" dirty="0" smtClean="0"/>
              <a:t>能比较真实地反映特征的类别区分力，然而它是针对原始特征值进行操作，未考虑到特征间的不同量纲，</a:t>
            </a:r>
            <a:r>
              <a:rPr lang="en-US" altLang="zh-CN" dirty="0" smtClean="0"/>
              <a:t>D-Score</a:t>
            </a:r>
            <a:r>
              <a:rPr lang="zh-CN" altLang="en-US" dirty="0" smtClean="0"/>
              <a:t>引入了离散系数，克服了这个弱点。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D-Score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356992"/>
            <a:ext cx="7581900" cy="22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4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G-Score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D-Score</a:t>
            </a:r>
            <a:r>
              <a:rPr lang="zh-CN" altLang="en-US" dirty="0" smtClean="0"/>
              <a:t>存在同一个缺点，它们都未考虑到特征之间的相关性。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通过考虑</a:t>
            </a:r>
            <a:r>
              <a:rPr lang="en-US" altLang="zh-CN" dirty="0" smtClean="0"/>
              <a:t>Subsets</a:t>
            </a:r>
            <a:r>
              <a:rPr lang="zh-CN" altLang="en-US" dirty="0" smtClean="0"/>
              <a:t>对样本数据的区分力来间接考虑了特征间的相关性。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（</a:t>
            </a:r>
            <a:r>
              <a:rPr lang="en-US" altLang="zh-CN" dirty="0"/>
              <a:t>Discernibility of Feature Subsets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6992"/>
            <a:ext cx="7272808" cy="212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2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顺序</a:t>
            </a:r>
            <a:r>
              <a:rPr lang="zh-CN" altLang="zh-CN" dirty="0"/>
              <a:t>前向选择（</a:t>
            </a:r>
            <a:r>
              <a:rPr lang="en-US" altLang="zh-CN" dirty="0"/>
              <a:t>Sequential Forward Selection</a:t>
            </a:r>
            <a:r>
              <a:rPr lang="zh-CN" altLang="zh-CN" dirty="0"/>
              <a:t>，</a:t>
            </a:r>
            <a:r>
              <a:rPr lang="en-US" altLang="zh-CN" dirty="0"/>
              <a:t>SFS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顺序后向剔除（</a:t>
            </a:r>
            <a:r>
              <a:rPr lang="en-US" altLang="zh-CN" dirty="0"/>
              <a:t>Sequential Backward Selection, SBS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顺序前向浮动（</a:t>
            </a:r>
            <a:r>
              <a:rPr lang="en-US" altLang="zh-CN" dirty="0"/>
              <a:t>Sequential Forward Floating Selection, SFFS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 smtClean="0"/>
              <a:t>顺序</a:t>
            </a:r>
            <a:r>
              <a:rPr lang="zh-CN" altLang="zh-CN" dirty="0"/>
              <a:t>后向</a:t>
            </a:r>
            <a:r>
              <a:rPr lang="zh-CN" altLang="zh-CN" dirty="0" smtClean="0"/>
              <a:t>浮动（</a:t>
            </a:r>
            <a:r>
              <a:rPr lang="en-US" altLang="zh-CN" dirty="0"/>
              <a:t>Sequential Backward </a:t>
            </a:r>
            <a:r>
              <a:rPr lang="en-US" altLang="zh-CN" dirty="0" smtClean="0"/>
              <a:t>Floating Selection</a:t>
            </a:r>
            <a:r>
              <a:rPr lang="en-US" altLang="zh-CN" dirty="0"/>
              <a:t>, SBFS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特征子集</a:t>
            </a:r>
            <a:r>
              <a:rPr lang="zh-CN" altLang="zh-CN" dirty="0" smtClean="0"/>
              <a:t>搜索策略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9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基于线性</a:t>
            </a:r>
            <a:r>
              <a:rPr lang="en-US" altLang="zh-CN" dirty="0"/>
              <a:t>SVM</a:t>
            </a:r>
            <a:r>
              <a:rPr lang="zh-CN" altLang="zh-CN" dirty="0"/>
              <a:t>核函数的特征权值评价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结合</a:t>
            </a:r>
            <a:r>
              <a:rPr lang="en-US" altLang="zh-CN" dirty="0" smtClean="0"/>
              <a:t>Filter</a:t>
            </a:r>
            <a:r>
              <a:rPr lang="zh-CN" altLang="zh-CN" dirty="0" smtClean="0"/>
              <a:t>和</a:t>
            </a:r>
            <a:r>
              <a:rPr lang="en-US" altLang="zh-CN" dirty="0" smtClean="0"/>
              <a:t>Wrapper</a:t>
            </a:r>
            <a:r>
              <a:rPr lang="zh-CN" altLang="zh-CN" dirty="0" smtClean="0"/>
              <a:t>的</a:t>
            </a:r>
            <a:r>
              <a:rPr lang="zh-CN" altLang="zh-CN" dirty="0"/>
              <a:t>特征选取</a:t>
            </a:r>
            <a:r>
              <a:rPr lang="zh-CN" altLang="zh-CN" dirty="0" smtClean="0"/>
              <a:t>方法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基于</a:t>
            </a:r>
            <a:r>
              <a:rPr lang="en-US" altLang="zh-CN" dirty="0">
                <a:effectLst/>
              </a:rPr>
              <a:t>SVM</a:t>
            </a:r>
            <a:r>
              <a:rPr lang="zh-CN" altLang="zh-CN" dirty="0">
                <a:effectLst/>
              </a:rPr>
              <a:t>的特征选择</a:t>
            </a:r>
            <a:r>
              <a:rPr lang="zh-CN" altLang="zh-CN" dirty="0" smtClean="0">
                <a:effectLst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9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SVM</a:t>
            </a:r>
            <a:r>
              <a:rPr lang="zh-CN" altLang="en-US" dirty="0" smtClean="0"/>
              <a:t>判别函数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向量中各值代表了对应特征的权重，则可根据一定准则选取权重较大的特征，提出权重较小的特征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SVM-RFE </a:t>
            </a:r>
            <a:r>
              <a:rPr lang="en-US" altLang="zh-CN" dirty="0"/>
              <a:t>SVM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Recursive </a:t>
            </a:r>
            <a:r>
              <a:rPr lang="en-US" altLang="zh-CN" dirty="0"/>
              <a:t>Feature Elimination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基于线性</a:t>
            </a:r>
            <a:r>
              <a:rPr lang="en-US" altLang="zh-CN" sz="3600" dirty="0"/>
              <a:t>SVM</a:t>
            </a:r>
            <a:r>
              <a:rPr lang="zh-CN" altLang="zh-CN" sz="3600" dirty="0"/>
              <a:t>核函数的特征权值评价</a:t>
            </a:r>
            <a:r>
              <a:rPr lang="zh-CN" altLang="zh-CN" sz="3600" dirty="0" smtClean="0"/>
              <a:t>方法</a:t>
            </a:r>
            <a:endParaRPr lang="zh-CN" altLang="en-US" sz="3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82240"/>
              </p:ext>
            </p:extLst>
          </p:nvPr>
        </p:nvGraphicFramePr>
        <p:xfrm>
          <a:off x="2411760" y="2492896"/>
          <a:ext cx="3175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492896"/>
                        <a:ext cx="3175000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5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结合</a:t>
            </a:r>
            <a:r>
              <a:rPr lang="en-US" altLang="zh-CN" dirty="0" err="1"/>
              <a:t>Fileter</a:t>
            </a:r>
            <a:r>
              <a:rPr lang="zh-CN" altLang="zh-CN" dirty="0"/>
              <a:t>和</a:t>
            </a:r>
            <a:r>
              <a:rPr lang="en-US" altLang="zh-CN" dirty="0"/>
              <a:t>Wrapped</a:t>
            </a:r>
            <a:r>
              <a:rPr lang="zh-CN" altLang="zh-CN" dirty="0"/>
              <a:t>的特征选取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1484784"/>
            <a:ext cx="46805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初始特征集合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{DEMV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DEMR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CannyDensity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SobelDensity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OTSU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Horris</a:t>
            </a:r>
            <a:r>
              <a:rPr lang="en-US" altLang="zh-CN" dirty="0" smtClean="0"/>
              <a:t> in 6 scales}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Clr>
                <a:srgbClr val="F3A447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采用</a:t>
            </a:r>
            <a:r>
              <a:rPr lang="en-US" altLang="zh-CN" dirty="0" smtClean="0">
                <a:solidFill>
                  <a:prstClr val="white"/>
                </a:solidFill>
              </a:rPr>
              <a:t>Filter</a:t>
            </a:r>
            <a:r>
              <a:rPr lang="zh-CN" altLang="en-US" dirty="0" smtClean="0">
                <a:solidFill>
                  <a:prstClr val="white"/>
                </a:solidFill>
              </a:rPr>
              <a:t>和</a:t>
            </a:r>
            <a:r>
              <a:rPr lang="en-US" altLang="zh-CN" dirty="0" smtClean="0">
                <a:solidFill>
                  <a:prstClr val="white"/>
                </a:solidFill>
              </a:rPr>
              <a:t>Wrapper</a:t>
            </a:r>
            <a:r>
              <a:rPr lang="zh-CN" altLang="en-US" dirty="0" smtClean="0">
                <a:solidFill>
                  <a:prstClr val="white"/>
                </a:solidFill>
              </a:rPr>
              <a:t>结合的方法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srgbClr val="F3A447"/>
              </a:buClr>
            </a:pP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srgbClr val="F3A447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采用</a:t>
            </a:r>
            <a:r>
              <a:rPr lang="zh-CN" altLang="en-US" dirty="0">
                <a:solidFill>
                  <a:prstClr val="white"/>
                </a:solidFill>
              </a:rPr>
              <a:t>前向浮动搜索策略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F3A447"/>
              </a:buClr>
            </a:pP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SVM</a:t>
            </a:r>
            <a:r>
              <a:rPr lang="zh-CN" altLang="en-US" dirty="0" smtClean="0"/>
              <a:t>的适</a:t>
            </a:r>
            <a:r>
              <a:rPr lang="zh-CN" altLang="en-US" dirty="0"/>
              <a:t>配</a:t>
            </a:r>
            <a:r>
              <a:rPr lang="zh-CN" altLang="en-US" dirty="0" smtClean="0"/>
              <a:t>性项目特征选择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SVM</a:t>
            </a:r>
            <a:r>
              <a:rPr lang="zh-CN" altLang="en-US" dirty="0"/>
              <a:t>的适配性项目特征选择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24267"/>
              </p:ext>
            </p:extLst>
          </p:nvPr>
        </p:nvGraphicFramePr>
        <p:xfrm>
          <a:off x="683568" y="1524000"/>
          <a:ext cx="7704856" cy="485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0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特征选择（</a:t>
            </a:r>
            <a:r>
              <a:rPr lang="en-US" altLang="zh-CN" dirty="0"/>
              <a:t>Feature Selection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	</a:t>
            </a:r>
            <a:r>
              <a:rPr lang="zh-CN" altLang="en-US" dirty="0" smtClean="0"/>
              <a:t>特征选择</a:t>
            </a:r>
            <a:r>
              <a:rPr lang="zh-CN" altLang="en-US" dirty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特征选择主要解决的问题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特征提取（</a:t>
            </a:r>
            <a:r>
              <a:rPr lang="en-US" altLang="zh-CN" dirty="0"/>
              <a:t>Feature Extraction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PCA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（主成分分析）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FLDA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线性判别分析）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KPCA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KFLDA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8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zh-CN" altLang="en-US" dirty="0" smtClean="0"/>
              <a:t>原始特征集合中提炼出具有与原始特征集合</a:t>
            </a:r>
            <a:r>
              <a:rPr lang="zh-CN" altLang="en-US" dirty="0" smtClean="0">
                <a:solidFill>
                  <a:srgbClr val="002060"/>
                </a:solidFill>
              </a:rPr>
              <a:t>近似表达能力</a:t>
            </a:r>
            <a:r>
              <a:rPr lang="zh-CN" altLang="en-US" dirty="0" smtClean="0"/>
              <a:t>的转换特征集</a:t>
            </a:r>
            <a:r>
              <a:rPr lang="zh-CN" altLang="en-US" b="1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目的：降低特征空间维度。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实质：通过数学转换，寻找新的特征表达空间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特征提取（</a:t>
            </a:r>
            <a:r>
              <a:rPr lang="en-US" altLang="zh-CN" dirty="0" smtClean="0"/>
              <a:t>Feature Extraction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PCA(</a:t>
            </a:r>
            <a:r>
              <a:rPr lang="zh-CN" altLang="en-US" dirty="0" smtClean="0"/>
              <a:t>主成分分析、</a:t>
            </a:r>
            <a:r>
              <a:rPr lang="en-US" altLang="zh-CN" dirty="0" smtClean="0"/>
              <a:t>KL</a:t>
            </a:r>
            <a:r>
              <a:rPr lang="zh-CN" altLang="en-US" dirty="0" smtClean="0"/>
              <a:t>变换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FLDA(Fisher</a:t>
            </a:r>
            <a:r>
              <a:rPr lang="zh-CN" altLang="en-US" dirty="0" smtClean="0"/>
              <a:t>线性判别分析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KPCA</a:t>
            </a:r>
          </a:p>
          <a:p>
            <a:endParaRPr lang="en-US" altLang="zh-CN" dirty="0"/>
          </a:p>
          <a:p>
            <a:r>
              <a:rPr lang="en-US" altLang="zh-CN" dirty="0" smtClean="0"/>
              <a:t>KFLDA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特征提取常用方法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8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一组</a:t>
            </a:r>
            <a:r>
              <a:rPr lang="en-US" altLang="zh-CN" dirty="0"/>
              <a:t>N</a:t>
            </a:r>
            <a:r>
              <a:rPr lang="zh-CN" altLang="en-US" dirty="0"/>
              <a:t>维向量降为</a:t>
            </a:r>
            <a:r>
              <a:rPr lang="en-US" altLang="zh-CN" dirty="0"/>
              <a:t>K</a:t>
            </a:r>
            <a:r>
              <a:rPr lang="zh-CN" altLang="en-US" dirty="0" smtClean="0"/>
              <a:t>维，</a:t>
            </a:r>
            <a:r>
              <a:rPr lang="zh-CN" altLang="en-US" dirty="0"/>
              <a:t>其目标是选择</a:t>
            </a:r>
            <a:r>
              <a:rPr lang="en-US" altLang="zh-CN" dirty="0"/>
              <a:t>K</a:t>
            </a:r>
            <a:r>
              <a:rPr lang="zh-CN" altLang="en-US" dirty="0" smtClean="0"/>
              <a:t>个正交基</a:t>
            </a:r>
            <a:r>
              <a:rPr lang="zh-CN" altLang="en-US" dirty="0"/>
              <a:t>，使得原始数据变换到这组基上后</a:t>
            </a:r>
            <a:r>
              <a:rPr lang="zh-CN" altLang="en-US" dirty="0" smtClean="0"/>
              <a:t>，各</a:t>
            </a:r>
            <a:r>
              <a:rPr lang="zh-CN" altLang="en-US" dirty="0"/>
              <a:t>字段两两间协方差为</a:t>
            </a:r>
            <a:r>
              <a:rPr lang="en-US" altLang="zh-CN" dirty="0"/>
              <a:t>0</a:t>
            </a:r>
            <a:r>
              <a:rPr lang="zh-CN" altLang="en-US" dirty="0"/>
              <a:t>，而字段的方差则尽可能</a:t>
            </a:r>
            <a:r>
              <a:rPr lang="zh-CN" altLang="en-US" dirty="0" smtClean="0"/>
              <a:t>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既是将原始特征数据的协方差矩阵作正交对角化变换。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5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992888" cy="468052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FLDA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4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6600" baseline="-25000" dirty="0" smtClean="0"/>
              <a:t>THE END</a:t>
            </a:r>
            <a:endParaRPr lang="zh-CN" altLang="en-US" sz="6600" baseline="-25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从原始特征集合中选择其</a:t>
            </a:r>
            <a:r>
              <a:rPr lang="zh-CN" altLang="en-US" dirty="0" smtClean="0">
                <a:solidFill>
                  <a:srgbClr val="002060"/>
                </a:solidFill>
              </a:rPr>
              <a:t>特征子集</a:t>
            </a:r>
            <a:r>
              <a:rPr lang="zh-CN" altLang="en-US" dirty="0" smtClean="0"/>
              <a:t>，且该子集要有与    原特征集合</a:t>
            </a:r>
            <a:r>
              <a:rPr lang="zh-CN" altLang="en-US" dirty="0" smtClean="0">
                <a:solidFill>
                  <a:srgbClr val="002060"/>
                </a:solidFill>
              </a:rPr>
              <a:t>近似的表达能力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目的：降低特征空间维度，降低信息冗余度。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实质：</a:t>
            </a:r>
            <a:r>
              <a:rPr lang="zh-CN" altLang="en-US" dirty="0"/>
              <a:t>寻求原始输入空间的一个</a:t>
            </a:r>
            <a:r>
              <a:rPr lang="zh-CN" altLang="en-US" dirty="0">
                <a:solidFill>
                  <a:srgbClr val="002060"/>
                </a:solidFill>
              </a:rPr>
              <a:t>最优</a:t>
            </a:r>
            <a:r>
              <a:rPr lang="zh-CN" altLang="en-US" dirty="0" smtClean="0">
                <a:solidFill>
                  <a:srgbClr val="002060"/>
                </a:solidFill>
              </a:rPr>
              <a:t>子空间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0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Filter</a:t>
            </a:r>
          </a:p>
          <a:p>
            <a:endParaRPr lang="en-US" altLang="zh-CN" dirty="0"/>
          </a:p>
          <a:p>
            <a:r>
              <a:rPr lang="en-US" altLang="zh-CN" dirty="0" smtClean="0"/>
              <a:t>Wrapper</a:t>
            </a:r>
          </a:p>
          <a:p>
            <a:endParaRPr lang="en-US" altLang="zh-CN" dirty="0"/>
          </a:p>
          <a:p>
            <a:r>
              <a:rPr lang="en-US" altLang="zh-CN" dirty="0" smtClean="0"/>
              <a:t>Embedded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（分类依据是其</a:t>
            </a:r>
            <a:r>
              <a:rPr lang="zh-CN" altLang="en-US" dirty="0"/>
              <a:t>与分类器的关系）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r>
              <a:rPr lang="zh-CN" altLang="en-US" dirty="0"/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2322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概述：该方法根据每一维特征对分类正确率贡献的大小，定义重要度，选择重要的特征构成其特征子集。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重要性度量方法：信息增益、基尼指数等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zh-CN" altLang="en-US" dirty="0"/>
              <a:t>：</a:t>
            </a:r>
            <a:r>
              <a:rPr lang="zh-CN" altLang="en-US" dirty="0" smtClean="0"/>
              <a:t>独立</a:t>
            </a:r>
            <a:r>
              <a:rPr lang="zh-CN" altLang="en-US" dirty="0"/>
              <a:t>于</a:t>
            </a:r>
            <a:r>
              <a:rPr lang="zh-CN" altLang="en-US" dirty="0" smtClean="0"/>
              <a:t>学习过程，时间效率高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缺点：准确率不高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8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概述：该方法将数据集分成训练集和测试集。在</a:t>
            </a:r>
            <a:r>
              <a:rPr lang="zh-CN" altLang="en-US" dirty="0"/>
              <a:t>进行分类器的</a:t>
            </a:r>
            <a:r>
              <a:rPr lang="zh-CN" altLang="en-US" dirty="0" smtClean="0"/>
              <a:t>训练时，</a:t>
            </a:r>
            <a:r>
              <a:rPr lang="zh-CN" altLang="en-US" dirty="0"/>
              <a:t>同时进行特征选择。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特点：依赖于学习过程，准确率高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缺点：容易过拟合、计算复杂度高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该方法与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方法类似，唯一的区别在于，该方法在训练过程中选择特征，没有测试集上的检测过程。如决策树的训练过程便是典型的</a:t>
            </a:r>
            <a:r>
              <a:rPr lang="en-US" altLang="zh-CN" dirty="0" smtClean="0"/>
              <a:t>Embedded </a:t>
            </a:r>
            <a:r>
              <a:rPr lang="zh-CN" altLang="en-US" dirty="0" smtClean="0"/>
              <a:t>特征选择过程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0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zh-CN" dirty="0" smtClean="0"/>
              <a:t>特征</a:t>
            </a:r>
            <a:r>
              <a:rPr lang="zh-CN" altLang="en-US" dirty="0"/>
              <a:t>有效性</a:t>
            </a:r>
            <a:r>
              <a:rPr lang="zh-CN" altLang="en-US" dirty="0" smtClean="0"/>
              <a:t>的</a:t>
            </a:r>
            <a:r>
              <a:rPr lang="zh-CN" altLang="zh-CN" dirty="0" smtClean="0"/>
              <a:t>评价</a:t>
            </a:r>
            <a:r>
              <a:rPr lang="zh-CN" altLang="zh-CN" dirty="0"/>
              <a:t>标准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特征</a:t>
            </a:r>
            <a:r>
              <a:rPr lang="zh-CN" altLang="zh-CN" dirty="0"/>
              <a:t>子集搜索策略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特征选择主要解决的</a:t>
            </a:r>
            <a:r>
              <a:rPr lang="zh-CN" altLang="zh-CN" dirty="0" smtClean="0">
                <a:effectLst/>
              </a:rPr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6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2060"/>
                </a:solidFill>
              </a:rPr>
              <a:t>欧式距离相关判据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/>
              <a:t>信息熵</a:t>
            </a:r>
            <a:r>
              <a:rPr lang="zh-CN" altLang="en-US" dirty="0"/>
              <a:t>相关</a:t>
            </a:r>
            <a:r>
              <a:rPr lang="zh-CN" altLang="en-US" dirty="0" smtClean="0"/>
              <a:t>判据</a:t>
            </a:r>
            <a:endParaRPr lang="en-US" altLang="zh-CN" dirty="0" smtClean="0"/>
          </a:p>
          <a:p>
            <a:r>
              <a:rPr lang="zh-CN" altLang="en-US" dirty="0" smtClean="0"/>
              <a:t>分类准确率判据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特征</a:t>
            </a:r>
            <a:r>
              <a:rPr lang="zh-CN" altLang="en-US" dirty="0"/>
              <a:t>有效</a:t>
            </a:r>
            <a:r>
              <a:rPr lang="zh-CN" altLang="zh-CN" dirty="0" smtClean="0"/>
              <a:t>性</a:t>
            </a:r>
            <a:r>
              <a:rPr lang="zh-CN" altLang="zh-CN" dirty="0"/>
              <a:t>的评价</a:t>
            </a:r>
            <a:r>
              <a:rPr lang="zh-CN" altLang="zh-CN" dirty="0" smtClean="0"/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CCE8C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332</TotalTime>
  <Words>649</Words>
  <Application>Microsoft Office PowerPoint</Application>
  <PresentationFormat>全屏显示(4:3)</PresentationFormat>
  <Paragraphs>133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纸张</vt:lpstr>
      <vt:lpstr>Equation</vt:lpstr>
      <vt:lpstr>特征空间降维方法</vt:lpstr>
      <vt:lpstr>目录</vt:lpstr>
      <vt:lpstr>特征选择</vt:lpstr>
      <vt:lpstr>特征选择方式</vt:lpstr>
      <vt:lpstr>Filter方法</vt:lpstr>
      <vt:lpstr>Wrapper方法</vt:lpstr>
      <vt:lpstr>Embedded方法</vt:lpstr>
      <vt:lpstr>特征选择主要解决的问题</vt:lpstr>
      <vt:lpstr>特征有效性的评价标准</vt:lpstr>
      <vt:lpstr>欧式距离判据</vt:lpstr>
      <vt:lpstr>F-Score</vt:lpstr>
      <vt:lpstr>D-Score</vt:lpstr>
      <vt:lpstr>DFS（Discernibility of Feature Subsets）</vt:lpstr>
      <vt:lpstr>特征子集搜索策略</vt:lpstr>
      <vt:lpstr>基于SVM的特征选择方法</vt:lpstr>
      <vt:lpstr>基于线性SVM核函数的特征权值评价方法</vt:lpstr>
      <vt:lpstr>结合Fileter和Wrapped的特征选取方法</vt:lpstr>
      <vt:lpstr>基于SVM的适配性项目特征选择</vt:lpstr>
      <vt:lpstr>基于SVM的适配性项目特征选择</vt:lpstr>
      <vt:lpstr>特征提取（Feature Extraction）</vt:lpstr>
      <vt:lpstr>特征提取常用方法</vt:lpstr>
      <vt:lpstr>PCA简介</vt:lpstr>
      <vt:lpstr>FLDA简介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特征选择和特征提取</dc:title>
  <dc:creator>JpHu</dc:creator>
  <cp:lastModifiedBy>XuKunyuan</cp:lastModifiedBy>
  <cp:revision>28</cp:revision>
  <dcterms:created xsi:type="dcterms:W3CDTF">2016-05-08T06:24:49Z</dcterms:created>
  <dcterms:modified xsi:type="dcterms:W3CDTF">2016-05-09T11:18:58Z</dcterms:modified>
</cp:coreProperties>
</file>