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 id="2147483679" r:id="rId2"/>
  </p:sldMasterIdLst>
  <p:sldIdLst>
    <p:sldId id="256" r:id="rId3"/>
    <p:sldId id="257" r:id="rId4"/>
    <p:sldId id="258" r:id="rId5"/>
    <p:sldId id="259" r:id="rId6"/>
    <p:sldId id="273" r:id="rId7"/>
    <p:sldId id="274" r:id="rId8"/>
    <p:sldId id="275" r:id="rId9"/>
    <p:sldId id="276" r:id="rId10"/>
    <p:sldId id="277" r:id="rId11"/>
    <p:sldId id="278" r:id="rId12"/>
    <p:sldId id="279" r:id="rId13"/>
    <p:sldId id="281" r:id="rId14"/>
    <p:sldId id="270"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a" initials="C" lastIdx="1" clrIdx="0">
    <p:extLst>
      <p:ext uri="{19B8F6BF-5375-455C-9EA6-DF929625EA0E}">
        <p15:presenceInfo xmlns:p15="http://schemas.microsoft.com/office/powerpoint/2012/main" userId="Ch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4" autoAdjust="0"/>
    <p:restoredTop sz="93692"/>
  </p:normalViewPr>
  <p:slideViewPr>
    <p:cSldViewPr snapToGrid="0" snapToObjects="1">
      <p:cViewPr varScale="1">
        <p:scale>
          <a:sx n="69" d="100"/>
          <a:sy n="69" d="100"/>
        </p:scale>
        <p:origin x="10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06T07:56:19.834"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rot="4976385">
            <a:off x="4795646" y="480193"/>
            <a:ext cx="5442619" cy="5834488"/>
          </a:xfrm>
          <a:prstGeom prst="rect">
            <a:avLst/>
          </a:prstGeom>
        </p:spPr>
      </p:pic>
      <p:grpSp>
        <p:nvGrpSpPr>
          <p:cNvPr id="6" name="组合 5"/>
          <p:cNvGrpSpPr/>
          <p:nvPr userDrawn="1"/>
        </p:nvGrpSpPr>
        <p:grpSpPr>
          <a:xfrm>
            <a:off x="0" y="6437630"/>
            <a:ext cx="12192000" cy="426720"/>
            <a:chOff x="0" y="6437630"/>
            <a:chExt cx="12192000" cy="426720"/>
          </a:xfrm>
        </p:grpSpPr>
        <p:pic>
          <p:nvPicPr>
            <p:cNvPr id="7" name="图片 6"/>
            <p:cNvPicPr>
              <a:picLocks noChangeAspect="1"/>
            </p:cNvPicPr>
            <p:nvPr/>
          </p:nvPicPr>
          <p:blipFill>
            <a:blip r:embed="rId3"/>
            <a:stretch>
              <a:fillRect/>
            </a:stretch>
          </p:blipFill>
          <p:spPr>
            <a:xfrm>
              <a:off x="0" y="6437630"/>
              <a:ext cx="1219200" cy="426720"/>
            </a:xfrm>
            <a:prstGeom prst="rect">
              <a:avLst/>
            </a:prstGeom>
          </p:spPr>
        </p:pic>
        <p:pic>
          <p:nvPicPr>
            <p:cNvPr id="8" name="图片 7"/>
            <p:cNvPicPr>
              <a:picLocks noChangeAspect="1"/>
            </p:cNvPicPr>
            <p:nvPr/>
          </p:nvPicPr>
          <p:blipFill>
            <a:blip r:embed="rId3"/>
            <a:stretch>
              <a:fillRect/>
            </a:stretch>
          </p:blipFill>
          <p:spPr>
            <a:xfrm>
              <a:off x="1200150" y="6437630"/>
              <a:ext cx="1219200" cy="426720"/>
            </a:xfrm>
            <a:prstGeom prst="rect">
              <a:avLst/>
            </a:prstGeom>
          </p:spPr>
        </p:pic>
        <p:pic>
          <p:nvPicPr>
            <p:cNvPr id="9" name="图片 8"/>
            <p:cNvPicPr>
              <a:picLocks noChangeAspect="1"/>
            </p:cNvPicPr>
            <p:nvPr/>
          </p:nvPicPr>
          <p:blipFill>
            <a:blip r:embed="rId3"/>
            <a:stretch>
              <a:fillRect/>
            </a:stretch>
          </p:blipFill>
          <p:spPr>
            <a:xfrm>
              <a:off x="2400300" y="6437630"/>
              <a:ext cx="1219200" cy="426720"/>
            </a:xfrm>
            <a:prstGeom prst="rect">
              <a:avLst/>
            </a:prstGeom>
          </p:spPr>
        </p:pic>
        <p:pic>
          <p:nvPicPr>
            <p:cNvPr id="10" name="图片 9"/>
            <p:cNvPicPr>
              <a:picLocks noChangeAspect="1"/>
            </p:cNvPicPr>
            <p:nvPr/>
          </p:nvPicPr>
          <p:blipFill>
            <a:blip r:embed="rId3"/>
            <a:stretch>
              <a:fillRect/>
            </a:stretch>
          </p:blipFill>
          <p:spPr>
            <a:xfrm>
              <a:off x="3592830" y="6437630"/>
              <a:ext cx="1219200" cy="426720"/>
            </a:xfrm>
            <a:prstGeom prst="rect">
              <a:avLst/>
            </a:prstGeom>
          </p:spPr>
        </p:pic>
        <p:pic>
          <p:nvPicPr>
            <p:cNvPr id="11" name="图片 10"/>
            <p:cNvPicPr>
              <a:picLocks noChangeAspect="1"/>
            </p:cNvPicPr>
            <p:nvPr/>
          </p:nvPicPr>
          <p:blipFill>
            <a:blip r:embed="rId3"/>
            <a:stretch>
              <a:fillRect/>
            </a:stretch>
          </p:blipFill>
          <p:spPr>
            <a:xfrm>
              <a:off x="4792980" y="6437630"/>
              <a:ext cx="1219200" cy="426720"/>
            </a:xfrm>
            <a:prstGeom prst="rect">
              <a:avLst/>
            </a:prstGeom>
          </p:spPr>
        </p:pic>
        <p:pic>
          <p:nvPicPr>
            <p:cNvPr id="12" name="图片 11"/>
            <p:cNvPicPr>
              <a:picLocks noChangeAspect="1"/>
            </p:cNvPicPr>
            <p:nvPr/>
          </p:nvPicPr>
          <p:blipFill>
            <a:blip r:embed="rId3"/>
            <a:stretch>
              <a:fillRect/>
            </a:stretch>
          </p:blipFill>
          <p:spPr>
            <a:xfrm>
              <a:off x="5993130" y="6437630"/>
              <a:ext cx="1219200" cy="426720"/>
            </a:xfrm>
            <a:prstGeom prst="rect">
              <a:avLst/>
            </a:prstGeom>
          </p:spPr>
        </p:pic>
        <p:pic>
          <p:nvPicPr>
            <p:cNvPr id="13" name="图片 12"/>
            <p:cNvPicPr>
              <a:picLocks noChangeAspect="1"/>
            </p:cNvPicPr>
            <p:nvPr/>
          </p:nvPicPr>
          <p:blipFill>
            <a:blip r:embed="rId3"/>
            <a:stretch>
              <a:fillRect/>
            </a:stretch>
          </p:blipFill>
          <p:spPr>
            <a:xfrm>
              <a:off x="7193280" y="6437630"/>
              <a:ext cx="1219200" cy="426720"/>
            </a:xfrm>
            <a:prstGeom prst="rect">
              <a:avLst/>
            </a:prstGeom>
          </p:spPr>
        </p:pic>
        <p:pic>
          <p:nvPicPr>
            <p:cNvPr id="14" name="图片 13"/>
            <p:cNvPicPr>
              <a:picLocks noChangeAspect="1"/>
            </p:cNvPicPr>
            <p:nvPr/>
          </p:nvPicPr>
          <p:blipFill>
            <a:blip r:embed="rId3"/>
            <a:stretch>
              <a:fillRect/>
            </a:stretch>
          </p:blipFill>
          <p:spPr>
            <a:xfrm>
              <a:off x="8393430" y="6437630"/>
              <a:ext cx="1219200" cy="426720"/>
            </a:xfrm>
            <a:prstGeom prst="rect">
              <a:avLst/>
            </a:prstGeom>
          </p:spPr>
        </p:pic>
        <p:pic>
          <p:nvPicPr>
            <p:cNvPr id="15" name="图片 14"/>
            <p:cNvPicPr>
              <a:picLocks noChangeAspect="1"/>
            </p:cNvPicPr>
            <p:nvPr/>
          </p:nvPicPr>
          <p:blipFill>
            <a:blip r:embed="rId3"/>
            <a:stretch>
              <a:fillRect/>
            </a:stretch>
          </p:blipFill>
          <p:spPr>
            <a:xfrm>
              <a:off x="9593580" y="6437630"/>
              <a:ext cx="1219200" cy="426720"/>
            </a:xfrm>
            <a:prstGeom prst="rect">
              <a:avLst/>
            </a:prstGeom>
          </p:spPr>
        </p:pic>
        <p:pic>
          <p:nvPicPr>
            <p:cNvPr id="16" name="图片 15"/>
            <p:cNvPicPr>
              <a:picLocks noChangeAspect="1"/>
            </p:cNvPicPr>
            <p:nvPr/>
          </p:nvPicPr>
          <p:blipFill>
            <a:blip r:embed="rId3"/>
            <a:stretch>
              <a:fillRect/>
            </a:stretch>
          </p:blipFill>
          <p:spPr>
            <a:xfrm>
              <a:off x="10786110" y="6437630"/>
              <a:ext cx="1219200" cy="426720"/>
            </a:xfrm>
            <a:prstGeom prst="rect">
              <a:avLst/>
            </a:prstGeom>
          </p:spPr>
        </p:pic>
        <p:pic>
          <p:nvPicPr>
            <p:cNvPr id="17" name="图片 16"/>
            <p:cNvPicPr>
              <a:picLocks noChangeAspect="1"/>
            </p:cNvPicPr>
            <p:nvPr/>
          </p:nvPicPr>
          <p:blipFill rotWithShape="1">
            <a:blip r:embed="rId3"/>
            <a:srcRect r="83125"/>
            <a:stretch/>
          </p:blipFill>
          <p:spPr>
            <a:xfrm>
              <a:off x="11986260" y="6437630"/>
              <a:ext cx="205740" cy="426720"/>
            </a:xfrm>
            <a:prstGeom prst="rect">
              <a:avLst/>
            </a:prstGeom>
          </p:spPr>
        </p:pic>
      </p:grpSp>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468914"/>
            <a:ext cx="3894418" cy="3201126"/>
          </a:xfrm>
          <a:prstGeom prst="rect">
            <a:avLst/>
          </a:prstGeom>
        </p:spPr>
      </p:pic>
      <p:sp>
        <p:nvSpPr>
          <p:cNvPr id="4" name="文本占位符 3"/>
          <p:cNvSpPr>
            <a:spLocks noGrp="1"/>
          </p:cNvSpPr>
          <p:nvPr>
            <p:ph type="body" sz="quarter" idx="10" hasCustomPrompt="1"/>
          </p:nvPr>
        </p:nvSpPr>
        <p:spPr>
          <a:xfrm>
            <a:off x="3894418" y="3081777"/>
            <a:ext cx="5957887" cy="1754326"/>
          </a:xfrm>
          <a:prstGeom prst="rect">
            <a:avLst/>
          </a:prstGeom>
        </p:spPr>
        <p:txBody>
          <a:bodyPr>
            <a:spAutoFit/>
          </a:bodyPr>
          <a:lstStyle>
            <a:lvl1pPr marL="0" indent="0">
              <a:lnSpc>
                <a:spcPct val="100000"/>
              </a:lnSpc>
              <a:spcBef>
                <a:spcPts val="0"/>
              </a:spcBef>
              <a:buNone/>
              <a:defRPr sz="5400" b="1">
                <a:solidFill>
                  <a:schemeClr val="accent1"/>
                </a:solidFill>
              </a:defRPr>
            </a:lvl1pPr>
          </a:lstStyle>
          <a:p>
            <a:pPr lvl="0"/>
            <a:r>
              <a:rPr lang="en-US" altLang="zh-CN" dirty="0"/>
              <a:t>POWERPOINT</a:t>
            </a:r>
          </a:p>
          <a:p>
            <a:pPr lvl="0"/>
            <a:r>
              <a:rPr lang="en-US" altLang="zh-CN" dirty="0"/>
              <a:t>TEMPLATE</a:t>
            </a:r>
          </a:p>
        </p:txBody>
      </p:sp>
      <p:sp>
        <p:nvSpPr>
          <p:cNvPr id="22" name="文本占位符 3"/>
          <p:cNvSpPr>
            <a:spLocks noGrp="1"/>
          </p:cNvSpPr>
          <p:nvPr>
            <p:ph type="body" sz="quarter" idx="11"/>
          </p:nvPr>
        </p:nvSpPr>
        <p:spPr>
          <a:xfrm>
            <a:off x="3894417" y="2542907"/>
            <a:ext cx="5957887" cy="523220"/>
          </a:xfrm>
          <a:prstGeom prst="rect">
            <a:avLst/>
          </a:prstGeom>
        </p:spPr>
        <p:txBody>
          <a:bodyPr>
            <a:spAutoFit/>
          </a:bodyPr>
          <a:lstStyle>
            <a:lvl1pPr marL="0" indent="0">
              <a:lnSpc>
                <a:spcPct val="100000"/>
              </a:lnSpc>
              <a:spcBef>
                <a:spcPts val="0"/>
              </a:spcBef>
              <a:buNone/>
              <a:defRPr/>
            </a:lvl1pPr>
          </a:lstStyle>
          <a:p>
            <a:pPr lvl="0"/>
            <a:endParaRPr lang="zh-CN" altLang="en-US" dirty="0"/>
          </a:p>
        </p:txBody>
      </p:sp>
    </p:spTree>
    <p:extLst>
      <p:ext uri="{BB962C8B-B14F-4D97-AF65-F5344CB8AC3E}">
        <p14:creationId xmlns:p14="http://schemas.microsoft.com/office/powerpoint/2010/main" val="164214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Calibri</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 宋体</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34502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295557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70384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19" name="图片 18"/>
          <p:cNvPicPr>
            <a:picLocks noChangeAspect="1"/>
          </p:cNvPicPr>
          <p:nvPr userDrawn="1"/>
        </p:nvPicPr>
        <p:blipFill>
          <a:blip r:embed="rId3"/>
          <a:stretch>
            <a:fillRect/>
          </a:stretch>
        </p:blipFill>
        <p:spPr>
          <a:xfrm rot="4976385">
            <a:off x="1602087" y="367532"/>
            <a:ext cx="2001899" cy="2146036"/>
          </a:xfrm>
          <a:prstGeom prst="rect">
            <a:avLst/>
          </a:prstGeom>
        </p:spPr>
      </p:pic>
      <p:pic>
        <p:nvPicPr>
          <p:cNvPr id="36" name="图片 35"/>
          <p:cNvPicPr>
            <a:picLocks noChangeAspect="1"/>
          </p:cNvPicPr>
          <p:nvPr userDrawn="1"/>
        </p:nvPicPr>
        <p:blipFill>
          <a:blip r:embed="rId4"/>
          <a:stretch>
            <a:fillRect/>
          </a:stretch>
        </p:blipFill>
        <p:spPr>
          <a:xfrm>
            <a:off x="4516199" y="2413523"/>
            <a:ext cx="1608750" cy="382500"/>
          </a:xfrm>
          <a:prstGeom prst="rect">
            <a:avLst/>
          </a:prstGeom>
        </p:spPr>
      </p:pic>
      <p:pic>
        <p:nvPicPr>
          <p:cNvPr id="39" name="图片 38"/>
          <p:cNvPicPr>
            <a:picLocks noChangeAspect="1"/>
          </p:cNvPicPr>
          <p:nvPr userDrawn="1"/>
        </p:nvPicPr>
        <p:blipFill>
          <a:blip r:embed="rId4"/>
          <a:stretch>
            <a:fillRect/>
          </a:stretch>
        </p:blipFill>
        <p:spPr>
          <a:xfrm>
            <a:off x="4516199" y="3488521"/>
            <a:ext cx="1608750" cy="382500"/>
          </a:xfrm>
          <a:prstGeom prst="rect">
            <a:avLst/>
          </a:prstGeom>
        </p:spPr>
      </p:pic>
      <p:pic>
        <p:nvPicPr>
          <p:cNvPr id="42" name="图片 41"/>
          <p:cNvPicPr>
            <a:picLocks noChangeAspect="1"/>
          </p:cNvPicPr>
          <p:nvPr userDrawn="1"/>
        </p:nvPicPr>
        <p:blipFill>
          <a:blip r:embed="rId4"/>
          <a:stretch>
            <a:fillRect/>
          </a:stretch>
        </p:blipFill>
        <p:spPr>
          <a:xfrm>
            <a:off x="4516199" y="4642684"/>
            <a:ext cx="1608750" cy="382500"/>
          </a:xfrm>
          <a:prstGeom prst="rect">
            <a:avLst/>
          </a:prstGeom>
        </p:spPr>
      </p:pic>
      <p:sp>
        <p:nvSpPr>
          <p:cNvPr id="48" name="文本占位符 3"/>
          <p:cNvSpPr>
            <a:spLocks noGrp="1"/>
          </p:cNvSpPr>
          <p:nvPr>
            <p:ph type="body" sz="quarter" idx="11" hasCustomPrompt="1"/>
          </p:nvPr>
        </p:nvSpPr>
        <p:spPr>
          <a:xfrm>
            <a:off x="3804185" y="1902497"/>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9" name="文本占位符 3"/>
          <p:cNvSpPr>
            <a:spLocks noGrp="1"/>
          </p:cNvSpPr>
          <p:nvPr>
            <p:ph type="body" sz="quarter" idx="12" hasCustomPrompt="1"/>
          </p:nvPr>
        </p:nvSpPr>
        <p:spPr>
          <a:xfrm>
            <a:off x="6012180" y="2113335"/>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0" name="文本占位符 3"/>
          <p:cNvSpPr>
            <a:spLocks noGrp="1"/>
          </p:cNvSpPr>
          <p:nvPr>
            <p:ph type="body" sz="quarter" idx="13" hasCustomPrompt="1"/>
          </p:nvPr>
        </p:nvSpPr>
        <p:spPr>
          <a:xfrm>
            <a:off x="6012180" y="2481331"/>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1" name="文本占位符 3"/>
          <p:cNvSpPr>
            <a:spLocks noGrp="1"/>
          </p:cNvSpPr>
          <p:nvPr>
            <p:ph type="body" sz="quarter" idx="14" hasCustomPrompt="1"/>
          </p:nvPr>
        </p:nvSpPr>
        <p:spPr>
          <a:xfrm>
            <a:off x="-616193" y="760796"/>
            <a:ext cx="3506203" cy="769441"/>
          </a:xfrm>
          <a:prstGeom prst="rect">
            <a:avLst/>
          </a:prstGeom>
        </p:spPr>
        <p:txBody>
          <a:bodyPr wrap="square">
            <a:spAutoFit/>
          </a:bodyPr>
          <a:lstStyle>
            <a:lvl1pPr marL="0" indent="0" algn="r">
              <a:lnSpc>
                <a:spcPct val="100000"/>
              </a:lnSpc>
              <a:spcBef>
                <a:spcPts val="0"/>
              </a:spcBef>
              <a:buNone/>
              <a:defRPr sz="4400" b="1" i="0">
                <a:latin typeface="+mn-ea"/>
                <a:ea typeface="+mn-ea"/>
              </a:defRPr>
            </a:lvl1pPr>
          </a:lstStyle>
          <a:p>
            <a:pPr lvl="0"/>
            <a:r>
              <a:rPr lang="zh-CN" altLang="en-US" dirty="0"/>
              <a:t>目录</a:t>
            </a:r>
          </a:p>
        </p:txBody>
      </p:sp>
      <p:sp>
        <p:nvSpPr>
          <p:cNvPr id="52" name="文本占位符 3"/>
          <p:cNvSpPr>
            <a:spLocks noGrp="1"/>
          </p:cNvSpPr>
          <p:nvPr>
            <p:ph type="body" sz="quarter" idx="15" hasCustomPrompt="1"/>
          </p:nvPr>
        </p:nvSpPr>
        <p:spPr>
          <a:xfrm>
            <a:off x="-616193" y="1347515"/>
            <a:ext cx="3506203" cy="584775"/>
          </a:xfrm>
          <a:prstGeom prst="rect">
            <a:avLst/>
          </a:prstGeom>
        </p:spPr>
        <p:txBody>
          <a:bodyPr wrap="square">
            <a:spAutoFit/>
          </a:bodyPr>
          <a:lstStyle>
            <a:lvl1pPr marL="0" indent="0" algn="r">
              <a:lnSpc>
                <a:spcPct val="100000"/>
              </a:lnSpc>
              <a:spcBef>
                <a:spcPts val="0"/>
              </a:spcBef>
              <a:buNone/>
              <a:defRPr sz="3200" b="1" i="0">
                <a:latin typeface="+mn-ea"/>
                <a:ea typeface="+mn-ea"/>
              </a:defRPr>
            </a:lvl1pPr>
          </a:lstStyle>
          <a:p>
            <a:pPr lvl="0"/>
            <a:r>
              <a:rPr lang="en-US" altLang="zh-CN" dirty="0"/>
              <a:t>CONTENTS</a:t>
            </a:r>
          </a:p>
        </p:txBody>
      </p:sp>
      <p:sp>
        <p:nvSpPr>
          <p:cNvPr id="53" name="文本占位符 3"/>
          <p:cNvSpPr>
            <a:spLocks noGrp="1"/>
          </p:cNvSpPr>
          <p:nvPr>
            <p:ph type="body" sz="quarter" idx="16" hasCustomPrompt="1"/>
          </p:nvPr>
        </p:nvSpPr>
        <p:spPr>
          <a:xfrm>
            <a:off x="3804185" y="2967335"/>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4" name="文本占位符 3"/>
          <p:cNvSpPr>
            <a:spLocks noGrp="1"/>
          </p:cNvSpPr>
          <p:nvPr>
            <p:ph type="body" sz="quarter" idx="17" hasCustomPrompt="1"/>
          </p:nvPr>
        </p:nvSpPr>
        <p:spPr>
          <a:xfrm>
            <a:off x="3804185" y="4032173"/>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5" name="文本占位符 3"/>
          <p:cNvSpPr>
            <a:spLocks noGrp="1"/>
          </p:cNvSpPr>
          <p:nvPr>
            <p:ph type="body" sz="quarter" idx="18" hasCustomPrompt="1"/>
          </p:nvPr>
        </p:nvSpPr>
        <p:spPr>
          <a:xfrm>
            <a:off x="6012180" y="3163702"/>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6" name="文本占位符 3"/>
          <p:cNvSpPr>
            <a:spLocks noGrp="1"/>
          </p:cNvSpPr>
          <p:nvPr>
            <p:ph type="body" sz="quarter" idx="19" hasCustomPrompt="1"/>
          </p:nvPr>
        </p:nvSpPr>
        <p:spPr>
          <a:xfrm>
            <a:off x="6012180" y="3531698"/>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7" name="文本占位符 3"/>
          <p:cNvSpPr>
            <a:spLocks noGrp="1"/>
          </p:cNvSpPr>
          <p:nvPr>
            <p:ph type="body" sz="quarter" idx="20" hasCustomPrompt="1"/>
          </p:nvPr>
        </p:nvSpPr>
        <p:spPr>
          <a:xfrm>
            <a:off x="6012180" y="4249849"/>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8" name="文本占位符 3"/>
          <p:cNvSpPr>
            <a:spLocks noGrp="1"/>
          </p:cNvSpPr>
          <p:nvPr>
            <p:ph type="body" sz="quarter" idx="21" hasCustomPrompt="1"/>
          </p:nvPr>
        </p:nvSpPr>
        <p:spPr>
          <a:xfrm>
            <a:off x="6012180" y="4617845"/>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238173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19" name="图片 18"/>
          <p:cNvPicPr>
            <a:picLocks noChangeAspect="1"/>
          </p:cNvPicPr>
          <p:nvPr userDrawn="1"/>
        </p:nvPicPr>
        <p:blipFill>
          <a:blip r:embed="rId3"/>
          <a:stretch>
            <a:fillRect/>
          </a:stretch>
        </p:blipFill>
        <p:spPr>
          <a:xfrm rot="4976385">
            <a:off x="1602087" y="367532"/>
            <a:ext cx="2001899" cy="2146036"/>
          </a:xfrm>
          <a:prstGeom prst="rect">
            <a:avLst/>
          </a:prstGeom>
        </p:spPr>
      </p:pic>
      <p:pic>
        <p:nvPicPr>
          <p:cNvPr id="36" name="图片 35"/>
          <p:cNvPicPr>
            <a:picLocks noChangeAspect="1"/>
          </p:cNvPicPr>
          <p:nvPr userDrawn="1"/>
        </p:nvPicPr>
        <p:blipFill>
          <a:blip r:embed="rId4"/>
          <a:stretch>
            <a:fillRect/>
          </a:stretch>
        </p:blipFill>
        <p:spPr>
          <a:xfrm>
            <a:off x="4516199" y="2413523"/>
            <a:ext cx="1608750" cy="382500"/>
          </a:xfrm>
          <a:prstGeom prst="rect">
            <a:avLst/>
          </a:prstGeom>
        </p:spPr>
      </p:pic>
      <p:pic>
        <p:nvPicPr>
          <p:cNvPr id="39" name="图片 38"/>
          <p:cNvPicPr>
            <a:picLocks noChangeAspect="1"/>
          </p:cNvPicPr>
          <p:nvPr userDrawn="1"/>
        </p:nvPicPr>
        <p:blipFill>
          <a:blip r:embed="rId4"/>
          <a:stretch>
            <a:fillRect/>
          </a:stretch>
        </p:blipFill>
        <p:spPr>
          <a:xfrm>
            <a:off x="4516199" y="3488521"/>
            <a:ext cx="1608750" cy="382500"/>
          </a:xfrm>
          <a:prstGeom prst="rect">
            <a:avLst/>
          </a:prstGeom>
        </p:spPr>
      </p:pic>
      <p:pic>
        <p:nvPicPr>
          <p:cNvPr id="42" name="图片 41"/>
          <p:cNvPicPr>
            <a:picLocks noChangeAspect="1"/>
          </p:cNvPicPr>
          <p:nvPr userDrawn="1"/>
        </p:nvPicPr>
        <p:blipFill>
          <a:blip r:embed="rId4"/>
          <a:stretch>
            <a:fillRect/>
          </a:stretch>
        </p:blipFill>
        <p:spPr>
          <a:xfrm>
            <a:off x="4516199" y="4642684"/>
            <a:ext cx="1608750" cy="382500"/>
          </a:xfrm>
          <a:prstGeom prst="rect">
            <a:avLst/>
          </a:prstGeom>
        </p:spPr>
      </p:pic>
      <p:sp>
        <p:nvSpPr>
          <p:cNvPr id="48" name="文本占位符 3"/>
          <p:cNvSpPr>
            <a:spLocks noGrp="1"/>
          </p:cNvSpPr>
          <p:nvPr>
            <p:ph type="body" sz="quarter" idx="11" hasCustomPrompt="1"/>
          </p:nvPr>
        </p:nvSpPr>
        <p:spPr>
          <a:xfrm>
            <a:off x="3804185" y="1902497"/>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9" name="文本占位符 3"/>
          <p:cNvSpPr>
            <a:spLocks noGrp="1"/>
          </p:cNvSpPr>
          <p:nvPr>
            <p:ph type="body" sz="quarter" idx="12" hasCustomPrompt="1"/>
          </p:nvPr>
        </p:nvSpPr>
        <p:spPr>
          <a:xfrm>
            <a:off x="6012180" y="2113335"/>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0" name="文本占位符 3"/>
          <p:cNvSpPr>
            <a:spLocks noGrp="1"/>
          </p:cNvSpPr>
          <p:nvPr>
            <p:ph type="body" sz="quarter" idx="13" hasCustomPrompt="1"/>
          </p:nvPr>
        </p:nvSpPr>
        <p:spPr>
          <a:xfrm>
            <a:off x="6012180" y="2481331"/>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1" name="文本占位符 3"/>
          <p:cNvSpPr>
            <a:spLocks noGrp="1"/>
          </p:cNvSpPr>
          <p:nvPr>
            <p:ph type="body" sz="quarter" idx="14" hasCustomPrompt="1"/>
          </p:nvPr>
        </p:nvSpPr>
        <p:spPr>
          <a:xfrm>
            <a:off x="-616193" y="760796"/>
            <a:ext cx="3506203" cy="769441"/>
          </a:xfrm>
          <a:prstGeom prst="rect">
            <a:avLst/>
          </a:prstGeom>
        </p:spPr>
        <p:txBody>
          <a:bodyPr wrap="square">
            <a:spAutoFit/>
          </a:bodyPr>
          <a:lstStyle>
            <a:lvl1pPr marL="0" indent="0" algn="r">
              <a:lnSpc>
                <a:spcPct val="100000"/>
              </a:lnSpc>
              <a:spcBef>
                <a:spcPts val="0"/>
              </a:spcBef>
              <a:buNone/>
              <a:defRPr sz="4400" b="1" i="0">
                <a:latin typeface="+mn-ea"/>
                <a:ea typeface="+mn-ea"/>
              </a:defRPr>
            </a:lvl1pPr>
          </a:lstStyle>
          <a:p>
            <a:pPr lvl="0"/>
            <a:r>
              <a:rPr lang="zh-CN" altLang="en-US" dirty="0"/>
              <a:t>目录</a:t>
            </a:r>
          </a:p>
        </p:txBody>
      </p:sp>
      <p:sp>
        <p:nvSpPr>
          <p:cNvPr id="52" name="文本占位符 3"/>
          <p:cNvSpPr>
            <a:spLocks noGrp="1"/>
          </p:cNvSpPr>
          <p:nvPr>
            <p:ph type="body" sz="quarter" idx="15" hasCustomPrompt="1"/>
          </p:nvPr>
        </p:nvSpPr>
        <p:spPr>
          <a:xfrm>
            <a:off x="-616193" y="1347515"/>
            <a:ext cx="3506203" cy="584775"/>
          </a:xfrm>
          <a:prstGeom prst="rect">
            <a:avLst/>
          </a:prstGeom>
        </p:spPr>
        <p:txBody>
          <a:bodyPr wrap="square">
            <a:spAutoFit/>
          </a:bodyPr>
          <a:lstStyle>
            <a:lvl1pPr marL="0" indent="0" algn="r">
              <a:lnSpc>
                <a:spcPct val="100000"/>
              </a:lnSpc>
              <a:spcBef>
                <a:spcPts val="0"/>
              </a:spcBef>
              <a:buNone/>
              <a:defRPr sz="3200" b="1" i="0">
                <a:latin typeface="+mn-ea"/>
                <a:ea typeface="+mn-ea"/>
              </a:defRPr>
            </a:lvl1pPr>
          </a:lstStyle>
          <a:p>
            <a:pPr lvl="0"/>
            <a:r>
              <a:rPr lang="en-US" altLang="zh-CN" dirty="0"/>
              <a:t>CONTENTS</a:t>
            </a:r>
          </a:p>
        </p:txBody>
      </p:sp>
      <p:sp>
        <p:nvSpPr>
          <p:cNvPr id="53" name="文本占位符 3"/>
          <p:cNvSpPr>
            <a:spLocks noGrp="1"/>
          </p:cNvSpPr>
          <p:nvPr>
            <p:ph type="body" sz="quarter" idx="16" hasCustomPrompt="1"/>
          </p:nvPr>
        </p:nvSpPr>
        <p:spPr>
          <a:xfrm>
            <a:off x="3804185" y="2967335"/>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4" name="文本占位符 3"/>
          <p:cNvSpPr>
            <a:spLocks noGrp="1"/>
          </p:cNvSpPr>
          <p:nvPr>
            <p:ph type="body" sz="quarter" idx="17" hasCustomPrompt="1"/>
          </p:nvPr>
        </p:nvSpPr>
        <p:spPr>
          <a:xfrm>
            <a:off x="3804185" y="4032173"/>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5" name="文本占位符 3"/>
          <p:cNvSpPr>
            <a:spLocks noGrp="1"/>
          </p:cNvSpPr>
          <p:nvPr>
            <p:ph type="body" sz="quarter" idx="18" hasCustomPrompt="1"/>
          </p:nvPr>
        </p:nvSpPr>
        <p:spPr>
          <a:xfrm>
            <a:off x="6012180" y="3163702"/>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6" name="文本占位符 3"/>
          <p:cNvSpPr>
            <a:spLocks noGrp="1"/>
          </p:cNvSpPr>
          <p:nvPr>
            <p:ph type="body" sz="quarter" idx="19" hasCustomPrompt="1"/>
          </p:nvPr>
        </p:nvSpPr>
        <p:spPr>
          <a:xfrm>
            <a:off x="6012180" y="3531698"/>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7" name="文本占位符 3"/>
          <p:cNvSpPr>
            <a:spLocks noGrp="1"/>
          </p:cNvSpPr>
          <p:nvPr>
            <p:ph type="body" sz="quarter" idx="20" hasCustomPrompt="1"/>
          </p:nvPr>
        </p:nvSpPr>
        <p:spPr>
          <a:xfrm>
            <a:off x="6012180" y="4249849"/>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8" name="文本占位符 3"/>
          <p:cNvSpPr>
            <a:spLocks noGrp="1"/>
          </p:cNvSpPr>
          <p:nvPr>
            <p:ph type="body" sz="quarter" idx="21" hasCustomPrompt="1"/>
          </p:nvPr>
        </p:nvSpPr>
        <p:spPr>
          <a:xfrm>
            <a:off x="6012180" y="4617845"/>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29" name="图片 28"/>
          <p:cNvPicPr>
            <a:picLocks noChangeAspect="1"/>
          </p:cNvPicPr>
          <p:nvPr userDrawn="1"/>
        </p:nvPicPr>
        <p:blipFill>
          <a:blip r:embed="rId4"/>
          <a:stretch>
            <a:fillRect/>
          </a:stretch>
        </p:blipFill>
        <p:spPr>
          <a:xfrm>
            <a:off x="4516199" y="5680991"/>
            <a:ext cx="1608750" cy="382500"/>
          </a:xfrm>
          <a:prstGeom prst="rect">
            <a:avLst/>
          </a:prstGeom>
        </p:spPr>
      </p:pic>
      <p:sp>
        <p:nvSpPr>
          <p:cNvPr id="30" name="文本占位符 3"/>
          <p:cNvSpPr>
            <a:spLocks noGrp="1"/>
          </p:cNvSpPr>
          <p:nvPr>
            <p:ph type="body" sz="quarter" idx="22" hasCustomPrompt="1"/>
          </p:nvPr>
        </p:nvSpPr>
        <p:spPr>
          <a:xfrm>
            <a:off x="3804185" y="5070480"/>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31" name="文本占位符 3"/>
          <p:cNvSpPr>
            <a:spLocks noGrp="1"/>
          </p:cNvSpPr>
          <p:nvPr>
            <p:ph type="body" sz="quarter" idx="23" hasCustomPrompt="1"/>
          </p:nvPr>
        </p:nvSpPr>
        <p:spPr>
          <a:xfrm>
            <a:off x="6012180" y="5288156"/>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32" name="文本占位符 3"/>
          <p:cNvSpPr>
            <a:spLocks noGrp="1"/>
          </p:cNvSpPr>
          <p:nvPr>
            <p:ph type="body" sz="quarter" idx="24" hasCustomPrompt="1"/>
          </p:nvPr>
        </p:nvSpPr>
        <p:spPr>
          <a:xfrm>
            <a:off x="6012180" y="5656152"/>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25061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19" name="图片 18"/>
          <p:cNvPicPr>
            <a:picLocks noChangeAspect="1"/>
          </p:cNvPicPr>
          <p:nvPr userDrawn="1"/>
        </p:nvPicPr>
        <p:blipFill>
          <a:blip r:embed="rId3"/>
          <a:stretch>
            <a:fillRect/>
          </a:stretch>
        </p:blipFill>
        <p:spPr>
          <a:xfrm rot="4976385">
            <a:off x="1602087" y="367532"/>
            <a:ext cx="2001899" cy="2146036"/>
          </a:xfrm>
          <a:prstGeom prst="rect">
            <a:avLst/>
          </a:prstGeom>
        </p:spPr>
      </p:pic>
      <p:pic>
        <p:nvPicPr>
          <p:cNvPr id="36" name="图片 35"/>
          <p:cNvPicPr>
            <a:picLocks noChangeAspect="1"/>
          </p:cNvPicPr>
          <p:nvPr userDrawn="1"/>
        </p:nvPicPr>
        <p:blipFill>
          <a:blip r:embed="rId4"/>
          <a:stretch>
            <a:fillRect/>
          </a:stretch>
        </p:blipFill>
        <p:spPr>
          <a:xfrm>
            <a:off x="5783926" y="1628959"/>
            <a:ext cx="1608750" cy="382500"/>
          </a:xfrm>
          <a:prstGeom prst="rect">
            <a:avLst/>
          </a:prstGeom>
        </p:spPr>
      </p:pic>
      <p:pic>
        <p:nvPicPr>
          <p:cNvPr id="39" name="图片 38"/>
          <p:cNvPicPr>
            <a:picLocks noChangeAspect="1"/>
          </p:cNvPicPr>
          <p:nvPr userDrawn="1"/>
        </p:nvPicPr>
        <p:blipFill>
          <a:blip r:embed="rId4"/>
          <a:stretch>
            <a:fillRect/>
          </a:stretch>
        </p:blipFill>
        <p:spPr>
          <a:xfrm>
            <a:off x="5783926" y="2600453"/>
            <a:ext cx="1608750" cy="382500"/>
          </a:xfrm>
          <a:prstGeom prst="rect">
            <a:avLst/>
          </a:prstGeom>
        </p:spPr>
      </p:pic>
      <p:sp>
        <p:nvSpPr>
          <p:cNvPr id="48" name="文本占位符 3"/>
          <p:cNvSpPr>
            <a:spLocks noGrp="1"/>
          </p:cNvSpPr>
          <p:nvPr>
            <p:ph type="body" sz="quarter" idx="11" hasCustomPrompt="1"/>
          </p:nvPr>
        </p:nvSpPr>
        <p:spPr>
          <a:xfrm>
            <a:off x="5071912" y="1117933"/>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9" name="文本占位符 3"/>
          <p:cNvSpPr>
            <a:spLocks noGrp="1"/>
          </p:cNvSpPr>
          <p:nvPr>
            <p:ph type="body" sz="quarter" idx="12" hasCustomPrompt="1"/>
          </p:nvPr>
        </p:nvSpPr>
        <p:spPr>
          <a:xfrm>
            <a:off x="7279907" y="1328771"/>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0" name="文本占位符 3"/>
          <p:cNvSpPr>
            <a:spLocks noGrp="1"/>
          </p:cNvSpPr>
          <p:nvPr>
            <p:ph type="body" sz="quarter" idx="13" hasCustomPrompt="1"/>
          </p:nvPr>
        </p:nvSpPr>
        <p:spPr>
          <a:xfrm>
            <a:off x="7279907" y="1696767"/>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1" name="文本占位符 3"/>
          <p:cNvSpPr>
            <a:spLocks noGrp="1"/>
          </p:cNvSpPr>
          <p:nvPr>
            <p:ph type="body" sz="quarter" idx="14" hasCustomPrompt="1"/>
          </p:nvPr>
        </p:nvSpPr>
        <p:spPr>
          <a:xfrm>
            <a:off x="-616193" y="760796"/>
            <a:ext cx="3506203" cy="769441"/>
          </a:xfrm>
          <a:prstGeom prst="rect">
            <a:avLst/>
          </a:prstGeom>
        </p:spPr>
        <p:txBody>
          <a:bodyPr wrap="square">
            <a:spAutoFit/>
          </a:bodyPr>
          <a:lstStyle>
            <a:lvl1pPr marL="0" indent="0" algn="r">
              <a:lnSpc>
                <a:spcPct val="100000"/>
              </a:lnSpc>
              <a:spcBef>
                <a:spcPts val="0"/>
              </a:spcBef>
              <a:buNone/>
              <a:defRPr sz="4400" b="1" i="0">
                <a:latin typeface="+mn-ea"/>
                <a:ea typeface="+mn-ea"/>
              </a:defRPr>
            </a:lvl1pPr>
          </a:lstStyle>
          <a:p>
            <a:pPr lvl="0"/>
            <a:r>
              <a:rPr lang="zh-CN" altLang="en-US" dirty="0"/>
              <a:t>目录</a:t>
            </a:r>
          </a:p>
        </p:txBody>
      </p:sp>
      <p:sp>
        <p:nvSpPr>
          <p:cNvPr id="52" name="文本占位符 3"/>
          <p:cNvSpPr>
            <a:spLocks noGrp="1"/>
          </p:cNvSpPr>
          <p:nvPr>
            <p:ph type="body" sz="quarter" idx="15" hasCustomPrompt="1"/>
          </p:nvPr>
        </p:nvSpPr>
        <p:spPr>
          <a:xfrm>
            <a:off x="-616193" y="1347515"/>
            <a:ext cx="3506203" cy="584775"/>
          </a:xfrm>
          <a:prstGeom prst="rect">
            <a:avLst/>
          </a:prstGeom>
        </p:spPr>
        <p:txBody>
          <a:bodyPr wrap="square">
            <a:spAutoFit/>
          </a:bodyPr>
          <a:lstStyle>
            <a:lvl1pPr marL="0" indent="0" algn="r">
              <a:lnSpc>
                <a:spcPct val="100000"/>
              </a:lnSpc>
              <a:spcBef>
                <a:spcPts val="0"/>
              </a:spcBef>
              <a:buNone/>
              <a:defRPr sz="3200" b="1" i="0">
                <a:latin typeface="+mn-ea"/>
                <a:ea typeface="+mn-ea"/>
              </a:defRPr>
            </a:lvl1pPr>
          </a:lstStyle>
          <a:p>
            <a:pPr lvl="0"/>
            <a:r>
              <a:rPr lang="en-US" altLang="zh-CN" dirty="0"/>
              <a:t>CONTENTS</a:t>
            </a:r>
          </a:p>
        </p:txBody>
      </p:sp>
      <p:sp>
        <p:nvSpPr>
          <p:cNvPr id="53" name="文本占位符 3"/>
          <p:cNvSpPr>
            <a:spLocks noGrp="1"/>
          </p:cNvSpPr>
          <p:nvPr>
            <p:ph type="body" sz="quarter" idx="16" hasCustomPrompt="1"/>
          </p:nvPr>
        </p:nvSpPr>
        <p:spPr>
          <a:xfrm>
            <a:off x="5071912" y="2079267"/>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5" name="文本占位符 3"/>
          <p:cNvSpPr>
            <a:spLocks noGrp="1"/>
          </p:cNvSpPr>
          <p:nvPr>
            <p:ph type="body" sz="quarter" idx="18" hasCustomPrompt="1"/>
          </p:nvPr>
        </p:nvSpPr>
        <p:spPr>
          <a:xfrm>
            <a:off x="7279907" y="2275634"/>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6" name="文本占位符 3"/>
          <p:cNvSpPr>
            <a:spLocks noGrp="1"/>
          </p:cNvSpPr>
          <p:nvPr>
            <p:ph type="body" sz="quarter" idx="19" hasCustomPrompt="1"/>
          </p:nvPr>
        </p:nvSpPr>
        <p:spPr>
          <a:xfrm>
            <a:off x="7279907" y="2643630"/>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29" name="图片 28"/>
          <p:cNvPicPr>
            <a:picLocks noChangeAspect="1"/>
          </p:cNvPicPr>
          <p:nvPr userDrawn="1"/>
        </p:nvPicPr>
        <p:blipFill>
          <a:blip r:embed="rId4"/>
          <a:stretch>
            <a:fillRect/>
          </a:stretch>
        </p:blipFill>
        <p:spPr>
          <a:xfrm>
            <a:off x="5783926" y="3564168"/>
            <a:ext cx="1608750" cy="382500"/>
          </a:xfrm>
          <a:prstGeom prst="rect">
            <a:avLst/>
          </a:prstGeom>
        </p:spPr>
      </p:pic>
      <p:sp>
        <p:nvSpPr>
          <p:cNvPr id="30" name="文本占位符 3"/>
          <p:cNvSpPr>
            <a:spLocks noGrp="1"/>
          </p:cNvSpPr>
          <p:nvPr>
            <p:ph type="body" sz="quarter" idx="20" hasCustomPrompt="1"/>
          </p:nvPr>
        </p:nvSpPr>
        <p:spPr>
          <a:xfrm>
            <a:off x="5071912" y="3042982"/>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31" name="文本占位符 3"/>
          <p:cNvSpPr>
            <a:spLocks noGrp="1"/>
          </p:cNvSpPr>
          <p:nvPr>
            <p:ph type="body" sz="quarter" idx="21" hasCustomPrompt="1"/>
          </p:nvPr>
        </p:nvSpPr>
        <p:spPr>
          <a:xfrm>
            <a:off x="7279907" y="3239349"/>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32" name="文本占位符 3"/>
          <p:cNvSpPr>
            <a:spLocks noGrp="1"/>
          </p:cNvSpPr>
          <p:nvPr>
            <p:ph type="body" sz="quarter" idx="22" hasCustomPrompt="1"/>
          </p:nvPr>
        </p:nvSpPr>
        <p:spPr>
          <a:xfrm>
            <a:off x="7279907" y="3607345"/>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33" name="图片 32"/>
          <p:cNvPicPr>
            <a:picLocks noChangeAspect="1"/>
          </p:cNvPicPr>
          <p:nvPr userDrawn="1"/>
        </p:nvPicPr>
        <p:blipFill>
          <a:blip r:embed="rId4"/>
          <a:stretch>
            <a:fillRect/>
          </a:stretch>
        </p:blipFill>
        <p:spPr>
          <a:xfrm>
            <a:off x="5783926" y="4508559"/>
            <a:ext cx="1608750" cy="382500"/>
          </a:xfrm>
          <a:prstGeom prst="rect">
            <a:avLst/>
          </a:prstGeom>
        </p:spPr>
      </p:pic>
      <p:sp>
        <p:nvSpPr>
          <p:cNvPr id="34" name="文本占位符 3"/>
          <p:cNvSpPr>
            <a:spLocks noGrp="1"/>
          </p:cNvSpPr>
          <p:nvPr>
            <p:ph type="body" sz="quarter" idx="23" hasCustomPrompt="1"/>
          </p:nvPr>
        </p:nvSpPr>
        <p:spPr>
          <a:xfrm>
            <a:off x="5071912" y="3987373"/>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35" name="文本占位符 3"/>
          <p:cNvSpPr>
            <a:spLocks noGrp="1"/>
          </p:cNvSpPr>
          <p:nvPr>
            <p:ph type="body" sz="quarter" idx="24" hasCustomPrompt="1"/>
          </p:nvPr>
        </p:nvSpPr>
        <p:spPr>
          <a:xfrm>
            <a:off x="7279907" y="4183740"/>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37" name="文本占位符 3"/>
          <p:cNvSpPr>
            <a:spLocks noGrp="1"/>
          </p:cNvSpPr>
          <p:nvPr>
            <p:ph type="body" sz="quarter" idx="25" hasCustomPrompt="1"/>
          </p:nvPr>
        </p:nvSpPr>
        <p:spPr>
          <a:xfrm>
            <a:off x="7279907" y="4551736"/>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44" name="图片 43"/>
          <p:cNvPicPr>
            <a:picLocks noChangeAspect="1"/>
          </p:cNvPicPr>
          <p:nvPr userDrawn="1"/>
        </p:nvPicPr>
        <p:blipFill>
          <a:blip r:embed="rId4"/>
          <a:stretch>
            <a:fillRect/>
          </a:stretch>
        </p:blipFill>
        <p:spPr>
          <a:xfrm>
            <a:off x="5783926" y="5466966"/>
            <a:ext cx="1608750" cy="382500"/>
          </a:xfrm>
          <a:prstGeom prst="rect">
            <a:avLst/>
          </a:prstGeom>
        </p:spPr>
      </p:pic>
      <p:sp>
        <p:nvSpPr>
          <p:cNvPr id="45" name="文本占位符 3"/>
          <p:cNvSpPr>
            <a:spLocks noGrp="1"/>
          </p:cNvSpPr>
          <p:nvPr>
            <p:ph type="body" sz="quarter" idx="26" hasCustomPrompt="1"/>
          </p:nvPr>
        </p:nvSpPr>
        <p:spPr>
          <a:xfrm>
            <a:off x="5071912" y="4945780"/>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6" name="文本占位符 3"/>
          <p:cNvSpPr>
            <a:spLocks noGrp="1"/>
          </p:cNvSpPr>
          <p:nvPr>
            <p:ph type="body" sz="quarter" idx="27" hasCustomPrompt="1"/>
          </p:nvPr>
        </p:nvSpPr>
        <p:spPr>
          <a:xfrm>
            <a:off x="7279907" y="5142147"/>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47" name="文本占位符 3"/>
          <p:cNvSpPr>
            <a:spLocks noGrp="1"/>
          </p:cNvSpPr>
          <p:nvPr>
            <p:ph type="body" sz="quarter" idx="28" hasCustomPrompt="1"/>
          </p:nvPr>
        </p:nvSpPr>
        <p:spPr>
          <a:xfrm>
            <a:off x="7279907" y="5510143"/>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102081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19" name="图片 18"/>
          <p:cNvPicPr>
            <a:picLocks noChangeAspect="1"/>
          </p:cNvPicPr>
          <p:nvPr userDrawn="1"/>
        </p:nvPicPr>
        <p:blipFill>
          <a:blip r:embed="rId3"/>
          <a:stretch>
            <a:fillRect/>
          </a:stretch>
        </p:blipFill>
        <p:spPr>
          <a:xfrm rot="4976385">
            <a:off x="1602087" y="367532"/>
            <a:ext cx="2001899" cy="2146036"/>
          </a:xfrm>
          <a:prstGeom prst="rect">
            <a:avLst/>
          </a:prstGeom>
        </p:spPr>
      </p:pic>
      <p:pic>
        <p:nvPicPr>
          <p:cNvPr id="36" name="图片 35"/>
          <p:cNvPicPr>
            <a:picLocks noChangeAspect="1"/>
          </p:cNvPicPr>
          <p:nvPr userDrawn="1"/>
        </p:nvPicPr>
        <p:blipFill>
          <a:blip r:embed="rId4"/>
          <a:stretch>
            <a:fillRect/>
          </a:stretch>
        </p:blipFill>
        <p:spPr>
          <a:xfrm>
            <a:off x="5783926" y="935211"/>
            <a:ext cx="1608750" cy="382500"/>
          </a:xfrm>
          <a:prstGeom prst="rect">
            <a:avLst/>
          </a:prstGeom>
        </p:spPr>
      </p:pic>
      <p:pic>
        <p:nvPicPr>
          <p:cNvPr id="39" name="图片 38"/>
          <p:cNvPicPr>
            <a:picLocks noChangeAspect="1"/>
          </p:cNvPicPr>
          <p:nvPr userDrawn="1"/>
        </p:nvPicPr>
        <p:blipFill>
          <a:blip r:embed="rId4"/>
          <a:stretch>
            <a:fillRect/>
          </a:stretch>
        </p:blipFill>
        <p:spPr>
          <a:xfrm>
            <a:off x="5783926" y="1906705"/>
            <a:ext cx="1608750" cy="382500"/>
          </a:xfrm>
          <a:prstGeom prst="rect">
            <a:avLst/>
          </a:prstGeom>
        </p:spPr>
      </p:pic>
      <p:sp>
        <p:nvSpPr>
          <p:cNvPr id="48" name="文本占位符 3"/>
          <p:cNvSpPr>
            <a:spLocks noGrp="1"/>
          </p:cNvSpPr>
          <p:nvPr>
            <p:ph type="body" sz="quarter" idx="11" hasCustomPrompt="1"/>
          </p:nvPr>
        </p:nvSpPr>
        <p:spPr>
          <a:xfrm>
            <a:off x="5071912" y="424185"/>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9" name="文本占位符 3"/>
          <p:cNvSpPr>
            <a:spLocks noGrp="1"/>
          </p:cNvSpPr>
          <p:nvPr>
            <p:ph type="body" sz="quarter" idx="12" hasCustomPrompt="1"/>
          </p:nvPr>
        </p:nvSpPr>
        <p:spPr>
          <a:xfrm>
            <a:off x="7279907" y="635023"/>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0" name="文本占位符 3"/>
          <p:cNvSpPr>
            <a:spLocks noGrp="1"/>
          </p:cNvSpPr>
          <p:nvPr>
            <p:ph type="body" sz="quarter" idx="13" hasCustomPrompt="1"/>
          </p:nvPr>
        </p:nvSpPr>
        <p:spPr>
          <a:xfrm>
            <a:off x="7279907" y="1003019"/>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
        <p:nvSpPr>
          <p:cNvPr id="51" name="文本占位符 3"/>
          <p:cNvSpPr>
            <a:spLocks noGrp="1"/>
          </p:cNvSpPr>
          <p:nvPr>
            <p:ph type="body" sz="quarter" idx="14" hasCustomPrompt="1"/>
          </p:nvPr>
        </p:nvSpPr>
        <p:spPr>
          <a:xfrm>
            <a:off x="-616193" y="760796"/>
            <a:ext cx="3506203" cy="769441"/>
          </a:xfrm>
          <a:prstGeom prst="rect">
            <a:avLst/>
          </a:prstGeom>
        </p:spPr>
        <p:txBody>
          <a:bodyPr wrap="square">
            <a:spAutoFit/>
          </a:bodyPr>
          <a:lstStyle>
            <a:lvl1pPr marL="0" indent="0" algn="r">
              <a:lnSpc>
                <a:spcPct val="100000"/>
              </a:lnSpc>
              <a:spcBef>
                <a:spcPts val="0"/>
              </a:spcBef>
              <a:buNone/>
              <a:defRPr sz="4400" b="1" i="0">
                <a:latin typeface="+mn-ea"/>
                <a:ea typeface="+mn-ea"/>
              </a:defRPr>
            </a:lvl1pPr>
          </a:lstStyle>
          <a:p>
            <a:pPr lvl="0"/>
            <a:r>
              <a:rPr lang="zh-CN" altLang="en-US" dirty="0"/>
              <a:t>目录</a:t>
            </a:r>
          </a:p>
        </p:txBody>
      </p:sp>
      <p:sp>
        <p:nvSpPr>
          <p:cNvPr id="52" name="文本占位符 3"/>
          <p:cNvSpPr>
            <a:spLocks noGrp="1"/>
          </p:cNvSpPr>
          <p:nvPr>
            <p:ph type="body" sz="quarter" idx="15" hasCustomPrompt="1"/>
          </p:nvPr>
        </p:nvSpPr>
        <p:spPr>
          <a:xfrm>
            <a:off x="-616193" y="1347515"/>
            <a:ext cx="3506203" cy="584775"/>
          </a:xfrm>
          <a:prstGeom prst="rect">
            <a:avLst/>
          </a:prstGeom>
        </p:spPr>
        <p:txBody>
          <a:bodyPr wrap="square">
            <a:spAutoFit/>
          </a:bodyPr>
          <a:lstStyle>
            <a:lvl1pPr marL="0" indent="0" algn="r">
              <a:lnSpc>
                <a:spcPct val="100000"/>
              </a:lnSpc>
              <a:spcBef>
                <a:spcPts val="0"/>
              </a:spcBef>
              <a:buNone/>
              <a:defRPr sz="3200" b="1" i="0">
                <a:latin typeface="+mn-ea"/>
                <a:ea typeface="+mn-ea"/>
              </a:defRPr>
            </a:lvl1pPr>
          </a:lstStyle>
          <a:p>
            <a:pPr lvl="0"/>
            <a:r>
              <a:rPr lang="en-US" altLang="zh-CN" dirty="0"/>
              <a:t>CONTENTS</a:t>
            </a:r>
          </a:p>
        </p:txBody>
      </p:sp>
      <p:sp>
        <p:nvSpPr>
          <p:cNvPr id="53" name="文本占位符 3"/>
          <p:cNvSpPr>
            <a:spLocks noGrp="1"/>
          </p:cNvSpPr>
          <p:nvPr>
            <p:ph type="body" sz="quarter" idx="16" hasCustomPrompt="1"/>
          </p:nvPr>
        </p:nvSpPr>
        <p:spPr>
          <a:xfrm>
            <a:off x="5071912" y="1385519"/>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55" name="文本占位符 3"/>
          <p:cNvSpPr>
            <a:spLocks noGrp="1"/>
          </p:cNvSpPr>
          <p:nvPr>
            <p:ph type="body" sz="quarter" idx="18" hasCustomPrompt="1"/>
          </p:nvPr>
        </p:nvSpPr>
        <p:spPr>
          <a:xfrm>
            <a:off x="7279907" y="1581886"/>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56" name="文本占位符 3"/>
          <p:cNvSpPr>
            <a:spLocks noGrp="1"/>
          </p:cNvSpPr>
          <p:nvPr>
            <p:ph type="body" sz="quarter" idx="19" hasCustomPrompt="1"/>
          </p:nvPr>
        </p:nvSpPr>
        <p:spPr>
          <a:xfrm>
            <a:off x="7279907" y="1949882"/>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29" name="图片 28"/>
          <p:cNvPicPr>
            <a:picLocks noChangeAspect="1"/>
          </p:cNvPicPr>
          <p:nvPr userDrawn="1"/>
        </p:nvPicPr>
        <p:blipFill>
          <a:blip r:embed="rId4"/>
          <a:stretch>
            <a:fillRect/>
          </a:stretch>
        </p:blipFill>
        <p:spPr>
          <a:xfrm>
            <a:off x="5783926" y="2870420"/>
            <a:ext cx="1608750" cy="382500"/>
          </a:xfrm>
          <a:prstGeom prst="rect">
            <a:avLst/>
          </a:prstGeom>
        </p:spPr>
      </p:pic>
      <p:sp>
        <p:nvSpPr>
          <p:cNvPr id="30" name="文本占位符 3"/>
          <p:cNvSpPr>
            <a:spLocks noGrp="1"/>
          </p:cNvSpPr>
          <p:nvPr>
            <p:ph type="body" sz="quarter" idx="20" hasCustomPrompt="1"/>
          </p:nvPr>
        </p:nvSpPr>
        <p:spPr>
          <a:xfrm>
            <a:off x="5071912" y="2349234"/>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31" name="文本占位符 3"/>
          <p:cNvSpPr>
            <a:spLocks noGrp="1"/>
          </p:cNvSpPr>
          <p:nvPr>
            <p:ph type="body" sz="quarter" idx="21" hasCustomPrompt="1"/>
          </p:nvPr>
        </p:nvSpPr>
        <p:spPr>
          <a:xfrm>
            <a:off x="7279907" y="2545601"/>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32" name="文本占位符 3"/>
          <p:cNvSpPr>
            <a:spLocks noGrp="1"/>
          </p:cNvSpPr>
          <p:nvPr>
            <p:ph type="body" sz="quarter" idx="22" hasCustomPrompt="1"/>
          </p:nvPr>
        </p:nvSpPr>
        <p:spPr>
          <a:xfrm>
            <a:off x="7279907" y="2913597"/>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33" name="图片 32"/>
          <p:cNvPicPr>
            <a:picLocks noChangeAspect="1"/>
          </p:cNvPicPr>
          <p:nvPr userDrawn="1"/>
        </p:nvPicPr>
        <p:blipFill>
          <a:blip r:embed="rId4"/>
          <a:stretch>
            <a:fillRect/>
          </a:stretch>
        </p:blipFill>
        <p:spPr>
          <a:xfrm>
            <a:off x="5783926" y="3814811"/>
            <a:ext cx="1608750" cy="382500"/>
          </a:xfrm>
          <a:prstGeom prst="rect">
            <a:avLst/>
          </a:prstGeom>
        </p:spPr>
      </p:pic>
      <p:sp>
        <p:nvSpPr>
          <p:cNvPr id="34" name="文本占位符 3"/>
          <p:cNvSpPr>
            <a:spLocks noGrp="1"/>
          </p:cNvSpPr>
          <p:nvPr>
            <p:ph type="body" sz="quarter" idx="23" hasCustomPrompt="1"/>
          </p:nvPr>
        </p:nvSpPr>
        <p:spPr>
          <a:xfrm>
            <a:off x="5071912" y="3293625"/>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35" name="文本占位符 3"/>
          <p:cNvSpPr>
            <a:spLocks noGrp="1"/>
          </p:cNvSpPr>
          <p:nvPr>
            <p:ph type="body" sz="quarter" idx="24" hasCustomPrompt="1"/>
          </p:nvPr>
        </p:nvSpPr>
        <p:spPr>
          <a:xfrm>
            <a:off x="7279907" y="3489992"/>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37" name="文本占位符 3"/>
          <p:cNvSpPr>
            <a:spLocks noGrp="1"/>
          </p:cNvSpPr>
          <p:nvPr>
            <p:ph type="body" sz="quarter" idx="25" hasCustomPrompt="1"/>
          </p:nvPr>
        </p:nvSpPr>
        <p:spPr>
          <a:xfrm>
            <a:off x="7279907" y="3857988"/>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44" name="图片 43"/>
          <p:cNvPicPr>
            <a:picLocks noChangeAspect="1"/>
          </p:cNvPicPr>
          <p:nvPr userDrawn="1"/>
        </p:nvPicPr>
        <p:blipFill>
          <a:blip r:embed="rId4"/>
          <a:stretch>
            <a:fillRect/>
          </a:stretch>
        </p:blipFill>
        <p:spPr>
          <a:xfrm>
            <a:off x="5783926" y="4773218"/>
            <a:ext cx="1608750" cy="382500"/>
          </a:xfrm>
          <a:prstGeom prst="rect">
            <a:avLst/>
          </a:prstGeom>
        </p:spPr>
      </p:pic>
      <p:sp>
        <p:nvSpPr>
          <p:cNvPr id="45" name="文本占位符 3"/>
          <p:cNvSpPr>
            <a:spLocks noGrp="1"/>
          </p:cNvSpPr>
          <p:nvPr>
            <p:ph type="body" sz="quarter" idx="26" hasCustomPrompt="1"/>
          </p:nvPr>
        </p:nvSpPr>
        <p:spPr>
          <a:xfrm>
            <a:off x="5071912" y="4252032"/>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6" name="文本占位符 3"/>
          <p:cNvSpPr>
            <a:spLocks noGrp="1"/>
          </p:cNvSpPr>
          <p:nvPr>
            <p:ph type="body" sz="quarter" idx="27" hasCustomPrompt="1"/>
          </p:nvPr>
        </p:nvSpPr>
        <p:spPr>
          <a:xfrm>
            <a:off x="7279907" y="4448399"/>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47" name="文本占位符 3"/>
          <p:cNvSpPr>
            <a:spLocks noGrp="1"/>
          </p:cNvSpPr>
          <p:nvPr>
            <p:ph type="body" sz="quarter" idx="28" hasCustomPrompt="1"/>
          </p:nvPr>
        </p:nvSpPr>
        <p:spPr>
          <a:xfrm>
            <a:off x="7279907" y="4816395"/>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pic>
        <p:nvPicPr>
          <p:cNvPr id="38" name="图片 37"/>
          <p:cNvPicPr>
            <a:picLocks noChangeAspect="1"/>
          </p:cNvPicPr>
          <p:nvPr userDrawn="1"/>
        </p:nvPicPr>
        <p:blipFill>
          <a:blip r:embed="rId4"/>
          <a:stretch>
            <a:fillRect/>
          </a:stretch>
        </p:blipFill>
        <p:spPr>
          <a:xfrm>
            <a:off x="5783926" y="5716124"/>
            <a:ext cx="1608750" cy="382500"/>
          </a:xfrm>
          <a:prstGeom prst="rect">
            <a:avLst/>
          </a:prstGeom>
        </p:spPr>
      </p:pic>
      <p:sp>
        <p:nvSpPr>
          <p:cNvPr id="40" name="文本占位符 3"/>
          <p:cNvSpPr>
            <a:spLocks noGrp="1"/>
          </p:cNvSpPr>
          <p:nvPr>
            <p:ph type="body" sz="quarter" idx="29" hasCustomPrompt="1"/>
          </p:nvPr>
        </p:nvSpPr>
        <p:spPr>
          <a:xfrm>
            <a:off x="5071912" y="5194938"/>
            <a:ext cx="1007845" cy="923330"/>
          </a:xfrm>
          <a:prstGeom prst="rect">
            <a:avLst/>
          </a:prstGeom>
        </p:spPr>
        <p:txBody>
          <a:bodyPr wrap="square">
            <a:spAutoFit/>
          </a:bodyPr>
          <a:lstStyle>
            <a:lvl1pPr marL="0" indent="0" algn="ctr">
              <a:lnSpc>
                <a:spcPct val="100000"/>
              </a:lnSpc>
              <a:spcBef>
                <a:spcPts val="0"/>
              </a:spcBef>
              <a:buNone/>
              <a:defRPr sz="5400">
                <a:solidFill>
                  <a:schemeClr val="accent1"/>
                </a:solidFill>
                <a:latin typeface="+mj-ea"/>
                <a:ea typeface="+mj-ea"/>
              </a:defRPr>
            </a:lvl1pPr>
          </a:lstStyle>
          <a:p>
            <a:pPr lvl="0"/>
            <a:r>
              <a:rPr lang="zh-CN" altLang="en-US" dirty="0"/>
              <a:t>壹</a:t>
            </a:r>
          </a:p>
        </p:txBody>
      </p:sp>
      <p:sp>
        <p:nvSpPr>
          <p:cNvPr id="41" name="文本占位符 3"/>
          <p:cNvSpPr>
            <a:spLocks noGrp="1"/>
          </p:cNvSpPr>
          <p:nvPr>
            <p:ph type="body" sz="quarter" idx="30" hasCustomPrompt="1"/>
          </p:nvPr>
        </p:nvSpPr>
        <p:spPr>
          <a:xfrm>
            <a:off x="7279907" y="5391305"/>
            <a:ext cx="3506203" cy="461665"/>
          </a:xfrm>
          <a:prstGeom prst="rect">
            <a:avLst/>
          </a:prstGeom>
        </p:spPr>
        <p:txBody>
          <a:bodyPr wrap="square">
            <a:spAutoFit/>
          </a:bodyPr>
          <a:lstStyle>
            <a:lvl1pPr marL="0" indent="0" algn="l">
              <a:lnSpc>
                <a:spcPct val="100000"/>
              </a:lnSpc>
              <a:spcBef>
                <a:spcPts val="0"/>
              </a:spcBef>
              <a:buNone/>
              <a:defRPr sz="2400">
                <a:latin typeface="+mn-ea"/>
                <a:ea typeface="+mn-ea"/>
              </a:defRPr>
            </a:lvl1pPr>
          </a:lstStyle>
          <a:p>
            <a:pPr lvl="0"/>
            <a:r>
              <a:rPr lang="zh-CN" altLang="en-US" dirty="0"/>
              <a:t>点击此处添加标题</a:t>
            </a:r>
          </a:p>
        </p:txBody>
      </p:sp>
      <p:sp>
        <p:nvSpPr>
          <p:cNvPr id="42" name="文本占位符 3"/>
          <p:cNvSpPr>
            <a:spLocks noGrp="1"/>
          </p:cNvSpPr>
          <p:nvPr>
            <p:ph type="body" sz="quarter" idx="31" hasCustomPrompt="1"/>
          </p:nvPr>
        </p:nvSpPr>
        <p:spPr>
          <a:xfrm>
            <a:off x="7279907" y="5759301"/>
            <a:ext cx="3506203" cy="338554"/>
          </a:xfrm>
          <a:prstGeom prst="rect">
            <a:avLst/>
          </a:prstGeom>
        </p:spPr>
        <p:txBody>
          <a:bodyPr wrap="square">
            <a:spAutoFit/>
          </a:bodyPr>
          <a:lstStyle>
            <a:lvl1pPr marL="0" indent="0" algn="l">
              <a:lnSpc>
                <a:spcPct val="100000"/>
              </a:lnSpc>
              <a:spcBef>
                <a:spcPts val="0"/>
              </a:spcBef>
              <a:buNone/>
              <a:defRPr sz="1600">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3514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10" name="组合 9"/>
          <p:cNvGrpSpPr/>
          <p:nvPr userDrawn="1"/>
        </p:nvGrpSpPr>
        <p:grpSpPr>
          <a:xfrm>
            <a:off x="0" y="6437630"/>
            <a:ext cx="12192000" cy="426720"/>
            <a:chOff x="0" y="6437630"/>
            <a:chExt cx="12192000" cy="426720"/>
          </a:xfrm>
        </p:grpSpPr>
        <p:pic>
          <p:nvPicPr>
            <p:cNvPr id="11" name="图片 10"/>
            <p:cNvPicPr>
              <a:picLocks noChangeAspect="1"/>
            </p:cNvPicPr>
            <p:nvPr/>
          </p:nvPicPr>
          <p:blipFill>
            <a:blip r:embed="rId2"/>
            <a:stretch>
              <a:fillRect/>
            </a:stretch>
          </p:blipFill>
          <p:spPr>
            <a:xfrm>
              <a:off x="0" y="6437630"/>
              <a:ext cx="1219200" cy="426720"/>
            </a:xfrm>
            <a:prstGeom prst="rect">
              <a:avLst/>
            </a:prstGeom>
          </p:spPr>
        </p:pic>
        <p:pic>
          <p:nvPicPr>
            <p:cNvPr id="12" name="图片 11"/>
            <p:cNvPicPr>
              <a:picLocks noChangeAspect="1"/>
            </p:cNvPicPr>
            <p:nvPr/>
          </p:nvPicPr>
          <p:blipFill>
            <a:blip r:embed="rId2"/>
            <a:stretch>
              <a:fillRect/>
            </a:stretch>
          </p:blipFill>
          <p:spPr>
            <a:xfrm>
              <a:off x="1200150" y="6437630"/>
              <a:ext cx="1219200" cy="426720"/>
            </a:xfrm>
            <a:prstGeom prst="rect">
              <a:avLst/>
            </a:prstGeom>
          </p:spPr>
        </p:pic>
        <p:pic>
          <p:nvPicPr>
            <p:cNvPr id="13" name="图片 12"/>
            <p:cNvPicPr>
              <a:picLocks noChangeAspect="1"/>
            </p:cNvPicPr>
            <p:nvPr/>
          </p:nvPicPr>
          <p:blipFill>
            <a:blip r:embed="rId2"/>
            <a:stretch>
              <a:fillRect/>
            </a:stretch>
          </p:blipFill>
          <p:spPr>
            <a:xfrm>
              <a:off x="2400300" y="6437630"/>
              <a:ext cx="1219200" cy="426720"/>
            </a:xfrm>
            <a:prstGeom prst="rect">
              <a:avLst/>
            </a:prstGeom>
          </p:spPr>
        </p:pic>
        <p:pic>
          <p:nvPicPr>
            <p:cNvPr id="14" name="图片 13"/>
            <p:cNvPicPr>
              <a:picLocks noChangeAspect="1"/>
            </p:cNvPicPr>
            <p:nvPr/>
          </p:nvPicPr>
          <p:blipFill>
            <a:blip r:embed="rId2"/>
            <a:stretch>
              <a:fillRect/>
            </a:stretch>
          </p:blipFill>
          <p:spPr>
            <a:xfrm>
              <a:off x="3592830" y="6437630"/>
              <a:ext cx="1219200" cy="426720"/>
            </a:xfrm>
            <a:prstGeom prst="rect">
              <a:avLst/>
            </a:prstGeom>
          </p:spPr>
        </p:pic>
        <p:pic>
          <p:nvPicPr>
            <p:cNvPr id="15" name="图片 14"/>
            <p:cNvPicPr>
              <a:picLocks noChangeAspect="1"/>
            </p:cNvPicPr>
            <p:nvPr/>
          </p:nvPicPr>
          <p:blipFill>
            <a:blip r:embed="rId2"/>
            <a:stretch>
              <a:fillRect/>
            </a:stretch>
          </p:blipFill>
          <p:spPr>
            <a:xfrm>
              <a:off x="4792980" y="6437630"/>
              <a:ext cx="1219200" cy="426720"/>
            </a:xfrm>
            <a:prstGeom prst="rect">
              <a:avLst/>
            </a:prstGeom>
          </p:spPr>
        </p:pic>
        <p:pic>
          <p:nvPicPr>
            <p:cNvPr id="16" name="图片 15"/>
            <p:cNvPicPr>
              <a:picLocks noChangeAspect="1"/>
            </p:cNvPicPr>
            <p:nvPr/>
          </p:nvPicPr>
          <p:blipFill>
            <a:blip r:embed="rId2"/>
            <a:stretch>
              <a:fillRect/>
            </a:stretch>
          </p:blipFill>
          <p:spPr>
            <a:xfrm>
              <a:off x="5993130" y="6437630"/>
              <a:ext cx="1219200" cy="426720"/>
            </a:xfrm>
            <a:prstGeom prst="rect">
              <a:avLst/>
            </a:prstGeom>
          </p:spPr>
        </p:pic>
        <p:pic>
          <p:nvPicPr>
            <p:cNvPr id="17" name="图片 16"/>
            <p:cNvPicPr>
              <a:picLocks noChangeAspect="1"/>
            </p:cNvPicPr>
            <p:nvPr/>
          </p:nvPicPr>
          <p:blipFill>
            <a:blip r:embed="rId2"/>
            <a:stretch>
              <a:fillRect/>
            </a:stretch>
          </p:blipFill>
          <p:spPr>
            <a:xfrm>
              <a:off x="7193280" y="6437630"/>
              <a:ext cx="1219200" cy="426720"/>
            </a:xfrm>
            <a:prstGeom prst="rect">
              <a:avLst/>
            </a:prstGeom>
          </p:spPr>
        </p:pic>
        <p:pic>
          <p:nvPicPr>
            <p:cNvPr id="18" name="图片 17"/>
            <p:cNvPicPr>
              <a:picLocks noChangeAspect="1"/>
            </p:cNvPicPr>
            <p:nvPr/>
          </p:nvPicPr>
          <p:blipFill>
            <a:blip r:embed="rId2"/>
            <a:stretch>
              <a:fillRect/>
            </a:stretch>
          </p:blipFill>
          <p:spPr>
            <a:xfrm>
              <a:off x="8393430" y="6437630"/>
              <a:ext cx="1219200" cy="426720"/>
            </a:xfrm>
            <a:prstGeom prst="rect">
              <a:avLst/>
            </a:prstGeom>
          </p:spPr>
        </p:pic>
        <p:pic>
          <p:nvPicPr>
            <p:cNvPr id="19" name="图片 18"/>
            <p:cNvPicPr>
              <a:picLocks noChangeAspect="1"/>
            </p:cNvPicPr>
            <p:nvPr/>
          </p:nvPicPr>
          <p:blipFill>
            <a:blip r:embed="rId2"/>
            <a:stretch>
              <a:fillRect/>
            </a:stretch>
          </p:blipFill>
          <p:spPr>
            <a:xfrm>
              <a:off x="9593580" y="6437630"/>
              <a:ext cx="1219200" cy="426720"/>
            </a:xfrm>
            <a:prstGeom prst="rect">
              <a:avLst/>
            </a:prstGeom>
          </p:spPr>
        </p:pic>
        <p:pic>
          <p:nvPicPr>
            <p:cNvPr id="20" name="图片 19"/>
            <p:cNvPicPr>
              <a:picLocks noChangeAspect="1"/>
            </p:cNvPicPr>
            <p:nvPr/>
          </p:nvPicPr>
          <p:blipFill>
            <a:blip r:embed="rId2"/>
            <a:stretch>
              <a:fillRect/>
            </a:stretch>
          </p:blipFill>
          <p:spPr>
            <a:xfrm>
              <a:off x="10786110" y="6437630"/>
              <a:ext cx="1219200" cy="426720"/>
            </a:xfrm>
            <a:prstGeom prst="rect">
              <a:avLst/>
            </a:prstGeom>
          </p:spPr>
        </p:pic>
        <p:pic>
          <p:nvPicPr>
            <p:cNvPr id="21" name="图片 20"/>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22" name="图片 21"/>
          <p:cNvPicPr>
            <a:picLocks noChangeAspect="1"/>
          </p:cNvPicPr>
          <p:nvPr userDrawn="1"/>
        </p:nvPicPr>
        <p:blipFill>
          <a:blip r:embed="rId3"/>
          <a:stretch>
            <a:fillRect/>
          </a:stretch>
        </p:blipFill>
        <p:spPr>
          <a:xfrm>
            <a:off x="3695131" y="827927"/>
            <a:ext cx="4717349" cy="4455274"/>
          </a:xfrm>
          <a:prstGeom prst="rect">
            <a:avLst/>
          </a:prstGeom>
        </p:spPr>
      </p:pic>
      <p:pic>
        <p:nvPicPr>
          <p:cNvPr id="23" name="图片 22"/>
          <p:cNvPicPr>
            <a:picLocks noChangeAspect="1"/>
          </p:cNvPicPr>
          <p:nvPr userDrawn="1"/>
        </p:nvPicPr>
        <p:blipFill>
          <a:blip r:embed="rId4"/>
          <a:stretch>
            <a:fillRect/>
          </a:stretch>
        </p:blipFill>
        <p:spPr>
          <a:xfrm rot="19172835">
            <a:off x="5104910" y="3139255"/>
            <a:ext cx="3312355" cy="1870133"/>
          </a:xfrm>
          <a:prstGeom prst="rect">
            <a:avLst/>
          </a:prstGeom>
        </p:spPr>
      </p:pic>
      <p:pic>
        <p:nvPicPr>
          <p:cNvPr id="25" name="图片 24"/>
          <p:cNvPicPr>
            <a:picLocks noChangeAspect="1"/>
          </p:cNvPicPr>
          <p:nvPr/>
        </p:nvPicPr>
        <p:blipFill>
          <a:blip r:embed="rId5"/>
          <a:stretch>
            <a:fillRect/>
          </a:stretch>
        </p:blipFill>
        <p:spPr>
          <a:xfrm>
            <a:off x="8373020" y="4193919"/>
            <a:ext cx="567780" cy="1205395"/>
          </a:xfrm>
          <a:prstGeom prst="rect">
            <a:avLst/>
          </a:prstGeom>
        </p:spPr>
      </p:pic>
      <p:sp>
        <p:nvSpPr>
          <p:cNvPr id="24" name="文本占位符 3"/>
          <p:cNvSpPr>
            <a:spLocks noGrp="1"/>
          </p:cNvSpPr>
          <p:nvPr>
            <p:ph type="body" sz="quarter" idx="11" hasCustomPrompt="1"/>
          </p:nvPr>
        </p:nvSpPr>
        <p:spPr>
          <a:xfrm>
            <a:off x="4894143" y="1947568"/>
            <a:ext cx="1007845" cy="2215991"/>
          </a:xfrm>
          <a:prstGeom prst="rect">
            <a:avLst/>
          </a:prstGeom>
        </p:spPr>
        <p:txBody>
          <a:bodyPr wrap="square">
            <a:spAutoFit/>
          </a:bodyPr>
          <a:lstStyle>
            <a:lvl1pPr marL="0" indent="0" algn="ctr">
              <a:lnSpc>
                <a:spcPct val="100000"/>
              </a:lnSpc>
              <a:spcBef>
                <a:spcPts val="0"/>
              </a:spcBef>
              <a:buNone/>
              <a:defRPr sz="13800">
                <a:solidFill>
                  <a:schemeClr val="bg1"/>
                </a:solidFill>
                <a:latin typeface="+mj-ea"/>
                <a:ea typeface="+mj-ea"/>
              </a:defRPr>
            </a:lvl1pPr>
          </a:lstStyle>
          <a:p>
            <a:pPr lvl="0"/>
            <a:r>
              <a:rPr lang="zh-CN" altLang="en-US" dirty="0"/>
              <a:t>壹</a:t>
            </a:r>
          </a:p>
        </p:txBody>
      </p:sp>
    </p:spTree>
    <p:extLst>
      <p:ext uri="{BB962C8B-B14F-4D97-AF65-F5344CB8AC3E}">
        <p14:creationId xmlns:p14="http://schemas.microsoft.com/office/powerpoint/2010/main" val="64078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09505990-BC52-416E-9197-CC5295CD088D}" type="datetimeFigureOut">
              <a:rPr lang="zh-CN" altLang="en-US" smtClean="0"/>
              <a:t>2016/9/6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4D650-7DD2-4B22-AAA8-AD86E4A3299A}" type="slidenum">
              <a:rPr lang="zh-CN" altLang="en-US" smtClean="0"/>
              <a:t>‹#›</a:t>
            </a:fld>
            <a:endParaRPr lang="zh-CN" altLang="en-US"/>
          </a:p>
        </p:txBody>
      </p:sp>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20" name="图片 19"/>
          <p:cNvPicPr>
            <a:picLocks noChangeAspect="1"/>
          </p:cNvPicPr>
          <p:nvPr userDrawn="1"/>
        </p:nvPicPr>
        <p:blipFill>
          <a:blip r:embed="rId3">
            <a:lum bright="20000"/>
          </a:blip>
          <a:stretch>
            <a:fillRect/>
          </a:stretch>
        </p:blipFill>
        <p:spPr>
          <a:xfrm>
            <a:off x="934278" y="706605"/>
            <a:ext cx="2171446" cy="638661"/>
          </a:xfrm>
          <a:prstGeom prst="rect">
            <a:avLst/>
          </a:prstGeom>
        </p:spPr>
      </p:pic>
      <p:sp>
        <p:nvSpPr>
          <p:cNvPr id="24" name="文本占位符 3"/>
          <p:cNvSpPr>
            <a:spLocks noGrp="1"/>
          </p:cNvSpPr>
          <p:nvPr>
            <p:ph type="body" sz="quarter" idx="13" hasCustomPrompt="1"/>
          </p:nvPr>
        </p:nvSpPr>
        <p:spPr>
          <a:xfrm>
            <a:off x="334277" y="395287"/>
            <a:ext cx="1007845" cy="923330"/>
          </a:xfrm>
          <a:prstGeom prst="rect">
            <a:avLst/>
          </a:prstGeom>
        </p:spPr>
        <p:txBody>
          <a:bodyPr wrap="square">
            <a:spAutoFit/>
          </a:bodyPr>
          <a:lstStyle>
            <a:lvl1pPr marL="0" indent="0" algn="ctr">
              <a:lnSpc>
                <a:spcPct val="100000"/>
              </a:lnSpc>
              <a:spcBef>
                <a:spcPts val="0"/>
              </a:spcBef>
              <a:buNone/>
              <a:defRPr sz="5400">
                <a:solidFill>
                  <a:schemeClr val="accent1">
                    <a:lumMod val="75000"/>
                  </a:schemeClr>
                </a:solidFill>
                <a:latin typeface="+mj-ea"/>
                <a:ea typeface="+mj-ea"/>
              </a:defRPr>
            </a:lvl1pPr>
          </a:lstStyle>
          <a:p>
            <a:pPr lvl="0"/>
            <a:r>
              <a:rPr lang="zh-CN" altLang="en-US" dirty="0"/>
              <a:t>壹</a:t>
            </a:r>
          </a:p>
        </p:txBody>
      </p:sp>
      <p:sp>
        <p:nvSpPr>
          <p:cNvPr id="25" name="文本占位符 3"/>
          <p:cNvSpPr>
            <a:spLocks noGrp="1"/>
          </p:cNvSpPr>
          <p:nvPr>
            <p:ph type="body" sz="quarter" idx="14" hasCustomPrompt="1"/>
          </p:nvPr>
        </p:nvSpPr>
        <p:spPr>
          <a:xfrm>
            <a:off x="1352622" y="606999"/>
            <a:ext cx="3506203" cy="461665"/>
          </a:xfrm>
          <a:prstGeom prst="rect">
            <a:avLst/>
          </a:prstGeom>
        </p:spPr>
        <p:txBody>
          <a:bodyPr wrap="square">
            <a:spAutoFit/>
          </a:bodyPr>
          <a:lstStyle>
            <a:lvl1pPr marL="0" indent="0" algn="l">
              <a:lnSpc>
                <a:spcPct val="100000"/>
              </a:lnSpc>
              <a:spcBef>
                <a:spcPts val="0"/>
              </a:spcBef>
              <a:buNone/>
              <a:defRPr sz="2400" b="1">
                <a:latin typeface="+mn-ea"/>
                <a:ea typeface="+mn-ea"/>
              </a:defRPr>
            </a:lvl1pPr>
          </a:lstStyle>
          <a:p>
            <a:pPr lvl="0"/>
            <a:r>
              <a:rPr lang="zh-CN" altLang="en-US" dirty="0"/>
              <a:t>点击此处添加标题</a:t>
            </a:r>
          </a:p>
        </p:txBody>
      </p:sp>
      <p:sp>
        <p:nvSpPr>
          <p:cNvPr id="26" name="文本占位符 3"/>
          <p:cNvSpPr>
            <a:spLocks noGrp="1"/>
          </p:cNvSpPr>
          <p:nvPr>
            <p:ph type="body" sz="quarter" idx="15" hasCustomPrompt="1"/>
          </p:nvPr>
        </p:nvSpPr>
        <p:spPr>
          <a:xfrm>
            <a:off x="1352622" y="974995"/>
            <a:ext cx="3506203" cy="338554"/>
          </a:xfrm>
          <a:prstGeom prst="rect">
            <a:avLst/>
          </a:prstGeom>
        </p:spPr>
        <p:txBody>
          <a:bodyPr wrap="square">
            <a:spAutoFit/>
          </a:bodyPr>
          <a:lstStyle>
            <a:lvl1pPr marL="0" indent="0" algn="l">
              <a:lnSpc>
                <a:spcPct val="100000"/>
              </a:lnSpc>
              <a:spcBef>
                <a:spcPts val="0"/>
              </a:spcBef>
              <a:buNone/>
              <a:defRPr sz="1600" b="1">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307805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grpSp>
        <p:nvGrpSpPr>
          <p:cNvPr id="7" name="组合 6"/>
          <p:cNvGrpSpPr/>
          <p:nvPr userDrawn="1"/>
        </p:nvGrpSpPr>
        <p:grpSpPr>
          <a:xfrm>
            <a:off x="0" y="6437630"/>
            <a:ext cx="12192000" cy="426720"/>
            <a:chOff x="0" y="6437630"/>
            <a:chExt cx="12192000" cy="426720"/>
          </a:xfrm>
        </p:grpSpPr>
        <p:pic>
          <p:nvPicPr>
            <p:cNvPr id="8" name="图片 7"/>
            <p:cNvPicPr>
              <a:picLocks noChangeAspect="1"/>
            </p:cNvPicPr>
            <p:nvPr/>
          </p:nvPicPr>
          <p:blipFill>
            <a:blip r:embed="rId2"/>
            <a:stretch>
              <a:fillRect/>
            </a:stretch>
          </p:blipFill>
          <p:spPr>
            <a:xfrm>
              <a:off x="0" y="6437630"/>
              <a:ext cx="1219200" cy="426720"/>
            </a:xfrm>
            <a:prstGeom prst="rect">
              <a:avLst/>
            </a:prstGeom>
          </p:spPr>
        </p:pic>
        <p:pic>
          <p:nvPicPr>
            <p:cNvPr id="9" name="图片 8"/>
            <p:cNvPicPr>
              <a:picLocks noChangeAspect="1"/>
            </p:cNvPicPr>
            <p:nvPr/>
          </p:nvPicPr>
          <p:blipFill>
            <a:blip r:embed="rId2"/>
            <a:stretch>
              <a:fillRect/>
            </a:stretch>
          </p:blipFill>
          <p:spPr>
            <a:xfrm>
              <a:off x="1200150" y="6437630"/>
              <a:ext cx="1219200" cy="426720"/>
            </a:xfrm>
            <a:prstGeom prst="rect">
              <a:avLst/>
            </a:prstGeom>
          </p:spPr>
        </p:pic>
        <p:pic>
          <p:nvPicPr>
            <p:cNvPr id="10" name="图片 9"/>
            <p:cNvPicPr>
              <a:picLocks noChangeAspect="1"/>
            </p:cNvPicPr>
            <p:nvPr/>
          </p:nvPicPr>
          <p:blipFill>
            <a:blip r:embed="rId2"/>
            <a:stretch>
              <a:fillRect/>
            </a:stretch>
          </p:blipFill>
          <p:spPr>
            <a:xfrm>
              <a:off x="2400300" y="6437630"/>
              <a:ext cx="1219200" cy="426720"/>
            </a:xfrm>
            <a:prstGeom prst="rect">
              <a:avLst/>
            </a:prstGeom>
          </p:spPr>
        </p:pic>
        <p:pic>
          <p:nvPicPr>
            <p:cNvPr id="11" name="图片 10"/>
            <p:cNvPicPr>
              <a:picLocks noChangeAspect="1"/>
            </p:cNvPicPr>
            <p:nvPr/>
          </p:nvPicPr>
          <p:blipFill>
            <a:blip r:embed="rId2"/>
            <a:stretch>
              <a:fillRect/>
            </a:stretch>
          </p:blipFill>
          <p:spPr>
            <a:xfrm>
              <a:off x="3592830" y="6437630"/>
              <a:ext cx="1219200" cy="426720"/>
            </a:xfrm>
            <a:prstGeom prst="rect">
              <a:avLst/>
            </a:prstGeom>
          </p:spPr>
        </p:pic>
        <p:pic>
          <p:nvPicPr>
            <p:cNvPr id="12" name="图片 11"/>
            <p:cNvPicPr>
              <a:picLocks noChangeAspect="1"/>
            </p:cNvPicPr>
            <p:nvPr/>
          </p:nvPicPr>
          <p:blipFill>
            <a:blip r:embed="rId2"/>
            <a:stretch>
              <a:fillRect/>
            </a:stretch>
          </p:blipFill>
          <p:spPr>
            <a:xfrm>
              <a:off x="4792980" y="6437630"/>
              <a:ext cx="1219200" cy="426720"/>
            </a:xfrm>
            <a:prstGeom prst="rect">
              <a:avLst/>
            </a:prstGeom>
          </p:spPr>
        </p:pic>
        <p:pic>
          <p:nvPicPr>
            <p:cNvPr id="13" name="图片 12"/>
            <p:cNvPicPr>
              <a:picLocks noChangeAspect="1"/>
            </p:cNvPicPr>
            <p:nvPr/>
          </p:nvPicPr>
          <p:blipFill>
            <a:blip r:embed="rId2"/>
            <a:stretch>
              <a:fillRect/>
            </a:stretch>
          </p:blipFill>
          <p:spPr>
            <a:xfrm>
              <a:off x="5993130" y="6437630"/>
              <a:ext cx="1219200" cy="426720"/>
            </a:xfrm>
            <a:prstGeom prst="rect">
              <a:avLst/>
            </a:prstGeom>
          </p:spPr>
        </p:pic>
        <p:pic>
          <p:nvPicPr>
            <p:cNvPr id="14" name="图片 13"/>
            <p:cNvPicPr>
              <a:picLocks noChangeAspect="1"/>
            </p:cNvPicPr>
            <p:nvPr/>
          </p:nvPicPr>
          <p:blipFill>
            <a:blip r:embed="rId2"/>
            <a:stretch>
              <a:fillRect/>
            </a:stretch>
          </p:blipFill>
          <p:spPr>
            <a:xfrm>
              <a:off x="7193280" y="6437630"/>
              <a:ext cx="1219200" cy="426720"/>
            </a:xfrm>
            <a:prstGeom prst="rect">
              <a:avLst/>
            </a:prstGeom>
          </p:spPr>
        </p:pic>
        <p:pic>
          <p:nvPicPr>
            <p:cNvPr id="15" name="图片 14"/>
            <p:cNvPicPr>
              <a:picLocks noChangeAspect="1"/>
            </p:cNvPicPr>
            <p:nvPr/>
          </p:nvPicPr>
          <p:blipFill>
            <a:blip r:embed="rId2"/>
            <a:stretch>
              <a:fillRect/>
            </a:stretch>
          </p:blipFill>
          <p:spPr>
            <a:xfrm>
              <a:off x="8393430" y="6437630"/>
              <a:ext cx="1219200" cy="426720"/>
            </a:xfrm>
            <a:prstGeom prst="rect">
              <a:avLst/>
            </a:prstGeom>
          </p:spPr>
        </p:pic>
        <p:pic>
          <p:nvPicPr>
            <p:cNvPr id="16" name="图片 15"/>
            <p:cNvPicPr>
              <a:picLocks noChangeAspect="1"/>
            </p:cNvPicPr>
            <p:nvPr/>
          </p:nvPicPr>
          <p:blipFill>
            <a:blip r:embed="rId2"/>
            <a:stretch>
              <a:fillRect/>
            </a:stretch>
          </p:blipFill>
          <p:spPr>
            <a:xfrm>
              <a:off x="9593580" y="6437630"/>
              <a:ext cx="1219200" cy="426720"/>
            </a:xfrm>
            <a:prstGeom prst="rect">
              <a:avLst/>
            </a:prstGeom>
          </p:spPr>
        </p:pic>
        <p:pic>
          <p:nvPicPr>
            <p:cNvPr id="17" name="图片 16"/>
            <p:cNvPicPr>
              <a:picLocks noChangeAspect="1"/>
            </p:cNvPicPr>
            <p:nvPr/>
          </p:nvPicPr>
          <p:blipFill>
            <a:blip r:embed="rId2"/>
            <a:stretch>
              <a:fillRect/>
            </a:stretch>
          </p:blipFill>
          <p:spPr>
            <a:xfrm>
              <a:off x="10786110" y="6437630"/>
              <a:ext cx="1219200" cy="426720"/>
            </a:xfrm>
            <a:prstGeom prst="rect">
              <a:avLst/>
            </a:prstGeom>
          </p:spPr>
        </p:pic>
        <p:pic>
          <p:nvPicPr>
            <p:cNvPr id="18" name="图片 17"/>
            <p:cNvPicPr>
              <a:picLocks noChangeAspect="1"/>
            </p:cNvPicPr>
            <p:nvPr/>
          </p:nvPicPr>
          <p:blipFill rotWithShape="1">
            <a:blip r:embed="rId2"/>
            <a:srcRect r="83125"/>
            <a:stretch/>
          </p:blipFill>
          <p:spPr>
            <a:xfrm>
              <a:off x="11986260" y="6437630"/>
              <a:ext cx="205740" cy="426720"/>
            </a:xfrm>
            <a:prstGeom prst="rect">
              <a:avLst/>
            </a:prstGeom>
          </p:spPr>
        </p:pic>
      </p:grpSp>
      <p:pic>
        <p:nvPicPr>
          <p:cNvPr id="19" name="图片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468914"/>
            <a:ext cx="3894418" cy="3201126"/>
          </a:xfrm>
          <a:prstGeom prst="rect">
            <a:avLst/>
          </a:prstGeom>
        </p:spPr>
      </p:pic>
      <p:pic>
        <p:nvPicPr>
          <p:cNvPr id="24" name="图片 23"/>
          <p:cNvPicPr>
            <a:picLocks noChangeAspect="1"/>
          </p:cNvPicPr>
          <p:nvPr userDrawn="1"/>
        </p:nvPicPr>
        <p:blipFill>
          <a:blip r:embed="rId4">
            <a:lum bright="20000"/>
          </a:blip>
          <a:stretch>
            <a:fillRect/>
          </a:stretch>
        </p:blipFill>
        <p:spPr>
          <a:xfrm>
            <a:off x="934278" y="706605"/>
            <a:ext cx="2171446" cy="638661"/>
          </a:xfrm>
          <a:prstGeom prst="rect">
            <a:avLst/>
          </a:prstGeom>
        </p:spPr>
      </p:pic>
      <p:sp>
        <p:nvSpPr>
          <p:cNvPr id="25" name="文本占位符 3"/>
          <p:cNvSpPr>
            <a:spLocks noGrp="1"/>
          </p:cNvSpPr>
          <p:nvPr>
            <p:ph type="body" sz="quarter" idx="13" hasCustomPrompt="1"/>
          </p:nvPr>
        </p:nvSpPr>
        <p:spPr>
          <a:xfrm>
            <a:off x="334277" y="395287"/>
            <a:ext cx="1007845" cy="923330"/>
          </a:xfrm>
          <a:prstGeom prst="rect">
            <a:avLst/>
          </a:prstGeom>
        </p:spPr>
        <p:txBody>
          <a:bodyPr wrap="square">
            <a:spAutoFit/>
          </a:bodyPr>
          <a:lstStyle>
            <a:lvl1pPr marL="0" indent="0" algn="ctr">
              <a:lnSpc>
                <a:spcPct val="100000"/>
              </a:lnSpc>
              <a:spcBef>
                <a:spcPts val="0"/>
              </a:spcBef>
              <a:buNone/>
              <a:defRPr sz="5400">
                <a:solidFill>
                  <a:schemeClr val="accent1">
                    <a:lumMod val="75000"/>
                  </a:schemeClr>
                </a:solidFill>
                <a:latin typeface="+mj-ea"/>
                <a:ea typeface="+mj-ea"/>
              </a:defRPr>
            </a:lvl1pPr>
          </a:lstStyle>
          <a:p>
            <a:pPr lvl="0"/>
            <a:r>
              <a:rPr lang="zh-CN" altLang="en-US" dirty="0"/>
              <a:t>壹</a:t>
            </a:r>
          </a:p>
        </p:txBody>
      </p:sp>
      <p:sp>
        <p:nvSpPr>
          <p:cNvPr id="26" name="文本占位符 3"/>
          <p:cNvSpPr>
            <a:spLocks noGrp="1"/>
          </p:cNvSpPr>
          <p:nvPr>
            <p:ph type="body" sz="quarter" idx="14" hasCustomPrompt="1"/>
          </p:nvPr>
        </p:nvSpPr>
        <p:spPr>
          <a:xfrm>
            <a:off x="1352622" y="606999"/>
            <a:ext cx="3506203" cy="461665"/>
          </a:xfrm>
          <a:prstGeom prst="rect">
            <a:avLst/>
          </a:prstGeom>
        </p:spPr>
        <p:txBody>
          <a:bodyPr wrap="square">
            <a:spAutoFit/>
          </a:bodyPr>
          <a:lstStyle>
            <a:lvl1pPr marL="0" indent="0" algn="l">
              <a:lnSpc>
                <a:spcPct val="100000"/>
              </a:lnSpc>
              <a:spcBef>
                <a:spcPts val="0"/>
              </a:spcBef>
              <a:buNone/>
              <a:defRPr sz="2400" b="1">
                <a:latin typeface="+mn-ea"/>
                <a:ea typeface="+mn-ea"/>
              </a:defRPr>
            </a:lvl1pPr>
          </a:lstStyle>
          <a:p>
            <a:pPr lvl="0"/>
            <a:r>
              <a:rPr lang="zh-CN" altLang="en-US" dirty="0"/>
              <a:t>点击此处添加标题</a:t>
            </a:r>
          </a:p>
        </p:txBody>
      </p:sp>
      <p:sp>
        <p:nvSpPr>
          <p:cNvPr id="27" name="文本占位符 3"/>
          <p:cNvSpPr>
            <a:spLocks noGrp="1"/>
          </p:cNvSpPr>
          <p:nvPr>
            <p:ph type="body" sz="quarter" idx="15" hasCustomPrompt="1"/>
          </p:nvPr>
        </p:nvSpPr>
        <p:spPr>
          <a:xfrm>
            <a:off x="1352622" y="974995"/>
            <a:ext cx="3506203" cy="338554"/>
          </a:xfrm>
          <a:prstGeom prst="rect">
            <a:avLst/>
          </a:prstGeom>
        </p:spPr>
        <p:txBody>
          <a:bodyPr wrap="square">
            <a:spAutoFit/>
          </a:bodyPr>
          <a:lstStyle>
            <a:lvl1pPr marL="0" indent="0" algn="l">
              <a:lnSpc>
                <a:spcPct val="100000"/>
              </a:lnSpc>
              <a:spcBef>
                <a:spcPts val="0"/>
              </a:spcBef>
              <a:buNone/>
              <a:defRPr sz="1600" b="1">
                <a:latin typeface="+mj-lt"/>
                <a:ea typeface="+mn-ea"/>
              </a:defRPr>
            </a:lvl1pPr>
          </a:lstStyle>
          <a:p>
            <a:pPr lvl="0"/>
            <a:r>
              <a:rPr lang="en-US" altLang="zh-CN" dirty="0"/>
              <a:t>ADD YOUR TITLE HERE</a:t>
            </a:r>
          </a:p>
        </p:txBody>
      </p:sp>
    </p:spTree>
    <p:extLst>
      <p:ext uri="{BB962C8B-B14F-4D97-AF65-F5344CB8AC3E}">
        <p14:creationId xmlns:p14="http://schemas.microsoft.com/office/powerpoint/2010/main" val="17313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72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554496"/>
      </p:ext>
    </p:extLst>
  </p:cSld>
  <p:clrMap bg1="lt1" tx1="dk1" bg2="lt2" tx2="dk2" accent1="accent1" accent2="accent2" accent3="accent3" accent4="accent4" accent5="accent5" accent6="accent6" hlink="hlink" folHlink="folHlink"/>
  <p:sldLayoutIdLst>
    <p:sldLayoutId id="2147483695" r:id="rId1"/>
    <p:sldLayoutId id="2147483689" r:id="rId2"/>
    <p:sldLayoutId id="2147483697" r:id="rId3"/>
    <p:sldLayoutId id="2147483696" r:id="rId4"/>
    <p:sldLayoutId id="2147483698" r:id="rId5"/>
    <p:sldLayoutId id="2147483693" r:id="rId6"/>
    <p:sldLayoutId id="2147483690" r:id="rId7"/>
    <p:sldLayoutId id="2147483691" r:id="rId8"/>
    <p:sldLayoutId id="214748369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390332"/>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94418" y="3081777"/>
            <a:ext cx="5957887" cy="2185214"/>
          </a:xfrm>
        </p:spPr>
        <p:txBody>
          <a:bodyPr/>
          <a:lstStyle/>
          <a:p>
            <a:r>
              <a:rPr lang="zh-CN" altLang="en-US" dirty="0" smtClean="0"/>
              <a:t>迁移学习</a:t>
            </a:r>
            <a:r>
              <a:rPr lang="zh-CN" altLang="en-US" dirty="0" smtClean="0"/>
              <a:t>汇报</a:t>
            </a:r>
            <a:endParaRPr lang="en-US" altLang="zh-CN" dirty="0" smtClean="0"/>
          </a:p>
          <a:p>
            <a:endParaRPr lang="en-US" altLang="zh-CN" dirty="0"/>
          </a:p>
          <a:p>
            <a:pPr algn="ctr"/>
            <a:r>
              <a:rPr lang="zh-CN" altLang="en-US" sz="2800" dirty="0" smtClean="0">
                <a:solidFill>
                  <a:schemeClr val="tx1">
                    <a:lumMod val="75000"/>
                    <a:lumOff val="25000"/>
                  </a:schemeClr>
                </a:solidFill>
              </a:rPr>
              <a:t>王忠（</a:t>
            </a:r>
            <a:r>
              <a:rPr lang="en-US" altLang="zh-CN" sz="2800" dirty="0" smtClean="0">
                <a:solidFill>
                  <a:schemeClr val="tx1">
                    <a:lumMod val="75000"/>
                    <a:lumOff val="25000"/>
                  </a:schemeClr>
                </a:solidFill>
              </a:rPr>
              <a:t>1633299</a:t>
            </a:r>
            <a:r>
              <a:rPr lang="zh-CN" altLang="en-US" sz="2800" dirty="0" smtClean="0">
                <a:solidFill>
                  <a:schemeClr val="tx1">
                    <a:lumMod val="75000"/>
                    <a:lumOff val="25000"/>
                  </a:schemeClr>
                </a:solidFill>
              </a:rPr>
              <a:t>）</a:t>
            </a:r>
            <a:endParaRPr lang="en-US" altLang="zh-CN" sz="2800" dirty="0">
              <a:solidFill>
                <a:schemeClr val="tx1">
                  <a:lumMod val="75000"/>
                  <a:lumOff val="25000"/>
                </a:schemeClr>
              </a:solidFill>
            </a:endParaRPr>
          </a:p>
        </p:txBody>
      </p:sp>
      <p:sp>
        <p:nvSpPr>
          <p:cNvPr id="8" name="文本占位符 7"/>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67782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贰</a:t>
            </a:r>
            <a:endParaRPr lang="zh-CN" altLang="en-US" dirty="0"/>
          </a:p>
        </p:txBody>
      </p:sp>
      <p:sp>
        <p:nvSpPr>
          <p:cNvPr id="3" name="文本占位符 2"/>
          <p:cNvSpPr>
            <a:spLocks noGrp="1"/>
          </p:cNvSpPr>
          <p:nvPr>
            <p:ph type="body" sz="quarter" idx="14"/>
          </p:nvPr>
        </p:nvSpPr>
        <p:spPr>
          <a:xfrm>
            <a:off x="1352622" y="606999"/>
            <a:ext cx="3506203" cy="830997"/>
          </a:xfrm>
        </p:spPr>
        <p:txBody>
          <a:bodyPr/>
          <a:lstStyle/>
          <a:p>
            <a:r>
              <a:rPr lang="zh-CN" altLang="en-US" dirty="0"/>
              <a:t>迁移学习分类</a:t>
            </a:r>
          </a:p>
          <a:p>
            <a:endParaRPr lang="zh-CN" altLang="en-US" dirty="0"/>
          </a:p>
        </p:txBody>
      </p:sp>
      <p:sp>
        <p:nvSpPr>
          <p:cNvPr id="5" name="文本框 4"/>
          <p:cNvSpPr txBox="1"/>
          <p:nvPr/>
        </p:nvSpPr>
        <p:spPr>
          <a:xfrm>
            <a:off x="308588" y="1424359"/>
            <a:ext cx="6751634" cy="889474"/>
          </a:xfrm>
          <a:prstGeom prst="rect">
            <a:avLst/>
          </a:prstGeom>
          <a:noFill/>
        </p:spPr>
        <p:txBody>
          <a:bodyPr wrap="square" rtlCol="0">
            <a:spAutoFit/>
          </a:bodyPr>
          <a:lstStyle/>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根据辅助领域</a:t>
            </a:r>
            <a:r>
              <a:rPr lang="zh-CN" altLang="en-US" kern="0" dirty="0" smtClean="0">
                <a:latin typeface="微软雅黑" panose="020B0503020204020204" pitchFamily="34" charset="-122"/>
                <a:ea typeface="微软雅黑" panose="020B0503020204020204" pitchFamily="34" charset="-122"/>
                <a:cs typeface="+mn-ea"/>
                <a:sym typeface="+mn-lt"/>
              </a:rPr>
              <a:t>与目标领域特征空间异同划分：</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smtClean="0">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2"/>
          <a:stretch>
            <a:fillRect/>
          </a:stretch>
        </p:blipFill>
        <p:spPr>
          <a:xfrm>
            <a:off x="448408" y="1932109"/>
            <a:ext cx="11025554" cy="4301637"/>
          </a:xfrm>
          <a:prstGeom prst="rect">
            <a:avLst/>
          </a:prstGeom>
        </p:spPr>
      </p:pic>
    </p:spTree>
    <p:extLst>
      <p:ext uri="{BB962C8B-B14F-4D97-AF65-F5344CB8AC3E}">
        <p14:creationId xmlns:p14="http://schemas.microsoft.com/office/powerpoint/2010/main" val="1473601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叁</a:t>
            </a:r>
            <a:endParaRPr lang="zh-CN" altLang="en-US" dirty="0"/>
          </a:p>
        </p:txBody>
      </p:sp>
      <p:sp>
        <p:nvSpPr>
          <p:cNvPr id="3" name="文本占位符 2"/>
          <p:cNvSpPr>
            <a:spLocks noGrp="1"/>
          </p:cNvSpPr>
          <p:nvPr>
            <p:ph type="body" sz="quarter" idx="14"/>
          </p:nvPr>
        </p:nvSpPr>
        <p:spPr>
          <a:xfrm>
            <a:off x="1352621" y="606999"/>
            <a:ext cx="6295088" cy="830997"/>
          </a:xfrm>
        </p:spPr>
        <p:txBody>
          <a:bodyPr/>
          <a:lstStyle/>
          <a:p>
            <a:r>
              <a:rPr lang="zh-CN" altLang="en-US" dirty="0" smtClean="0"/>
              <a:t>迁移学习方法</a:t>
            </a:r>
            <a:r>
              <a:rPr lang="en-US" altLang="zh-CN" dirty="0" smtClean="0"/>
              <a:t>-</a:t>
            </a:r>
            <a:r>
              <a:rPr lang="zh-CN" altLang="en-US" dirty="0" smtClean="0"/>
              <a:t>基于实例样本权重的学习方法</a:t>
            </a:r>
            <a:endParaRPr lang="zh-CN" altLang="en-US" dirty="0"/>
          </a:p>
        </p:txBody>
      </p:sp>
      <p:sp>
        <p:nvSpPr>
          <p:cNvPr id="6" name="文本框 5"/>
          <p:cNvSpPr txBox="1"/>
          <p:nvPr/>
        </p:nvSpPr>
        <p:spPr>
          <a:xfrm>
            <a:off x="782518" y="2154111"/>
            <a:ext cx="11495455" cy="3034677"/>
          </a:xfrm>
          <a:prstGeom prst="rect">
            <a:avLst/>
          </a:prstGeom>
          <a:noFill/>
        </p:spPr>
        <p:txBody>
          <a:bodyPr wrap="non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基于实例的迁移学习通过度量有标签的训练样本与无标签的测试样本之间的</a:t>
            </a:r>
            <a:r>
              <a:rPr lang="zh-CN" altLang="en-US" kern="0" dirty="0" smtClean="0">
                <a:latin typeface="微软雅黑" panose="020B0503020204020204" pitchFamily="34" charset="-122"/>
                <a:ea typeface="微软雅黑" panose="020B0503020204020204" pitchFamily="34" charset="-122"/>
                <a:cs typeface="+mn-ea"/>
                <a:sym typeface="+mn-lt"/>
              </a:rPr>
              <a:t>相似度来</a:t>
            </a:r>
            <a:r>
              <a:rPr lang="zh-CN" altLang="en-US" kern="0" dirty="0">
                <a:latin typeface="微软雅黑" panose="020B0503020204020204" pitchFamily="34" charset="-122"/>
                <a:ea typeface="微软雅黑" panose="020B0503020204020204" pitchFamily="34" charset="-122"/>
                <a:cs typeface="+mn-ea"/>
                <a:sym typeface="+mn-lt"/>
              </a:rPr>
              <a:t>重新分配源领域中样本</a:t>
            </a:r>
            <a:r>
              <a:rPr lang="zh-CN" altLang="en-US" kern="0" dirty="0" smtClean="0">
                <a:latin typeface="微软雅黑" panose="020B0503020204020204" pitchFamily="34" charset="-122"/>
                <a:ea typeface="微软雅黑" panose="020B0503020204020204" pitchFamily="34" charset="-122"/>
                <a:cs typeface="+mn-ea"/>
                <a:sym typeface="+mn-lt"/>
              </a:rPr>
              <a:t>的</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采样权重。相似度</a:t>
            </a:r>
            <a:r>
              <a:rPr lang="zh-CN" altLang="en-US" kern="0" dirty="0">
                <a:latin typeface="微软雅黑" panose="020B0503020204020204" pitchFamily="34" charset="-122"/>
                <a:ea typeface="微软雅黑" panose="020B0503020204020204" pitchFamily="34" charset="-122"/>
                <a:cs typeface="+mn-ea"/>
                <a:sym typeface="+mn-lt"/>
              </a:rPr>
              <a:t>大</a:t>
            </a:r>
            <a:r>
              <a:rPr lang="zh-CN" altLang="en-US" kern="0" dirty="0" smtClean="0">
                <a:latin typeface="微软雅黑" panose="020B0503020204020204" pitchFamily="34" charset="-122"/>
                <a:ea typeface="微软雅黑" panose="020B0503020204020204" pitchFamily="34" charset="-122"/>
                <a:cs typeface="+mn-ea"/>
                <a:sym typeface="+mn-lt"/>
              </a:rPr>
              <a:t>的</a:t>
            </a:r>
            <a:r>
              <a:rPr lang="zh-CN" altLang="en-US" kern="0" dirty="0">
                <a:latin typeface="微软雅黑" panose="020B0503020204020204" pitchFamily="34" charset="-122"/>
                <a:ea typeface="微软雅黑" panose="020B0503020204020204" pitchFamily="34" charset="-122"/>
                <a:cs typeface="+mn-ea"/>
                <a:sym typeface="+mn-lt"/>
              </a:rPr>
              <a:t>，</a:t>
            </a:r>
            <a:r>
              <a:rPr lang="zh-CN" altLang="en-US" kern="0" dirty="0" smtClean="0">
                <a:latin typeface="微软雅黑" panose="020B0503020204020204" pitchFamily="34" charset="-122"/>
                <a:ea typeface="微软雅黑" panose="020B0503020204020204" pitchFamily="34" charset="-122"/>
                <a:cs typeface="+mn-ea"/>
                <a:sym typeface="+mn-lt"/>
              </a:rPr>
              <a:t>即</a:t>
            </a:r>
            <a:r>
              <a:rPr lang="zh-CN" altLang="en-US" kern="0" dirty="0">
                <a:latin typeface="微软雅黑" panose="020B0503020204020204" pitchFamily="34" charset="-122"/>
                <a:ea typeface="微软雅黑" panose="020B0503020204020204" pitchFamily="34" charset="-122"/>
                <a:cs typeface="+mn-ea"/>
                <a:sym typeface="+mn-lt"/>
              </a:rPr>
              <a:t>对训练目标模型有利的训练样本被加大</a:t>
            </a:r>
            <a:r>
              <a:rPr lang="zh-CN" altLang="en-US" kern="0" dirty="0" smtClean="0">
                <a:latin typeface="微软雅黑" panose="020B0503020204020204" pitchFamily="34" charset="-122"/>
                <a:ea typeface="微软雅黑" panose="020B0503020204020204" pitchFamily="34" charset="-122"/>
                <a:cs typeface="+mn-ea"/>
                <a:sym typeface="+mn-lt"/>
              </a:rPr>
              <a:t>权重</a:t>
            </a:r>
            <a:r>
              <a:rPr lang="zh-CN" altLang="en-US" kern="0" dirty="0">
                <a:latin typeface="微软雅黑" panose="020B0503020204020204" pitchFamily="34" charset="-122"/>
                <a:ea typeface="微软雅黑" panose="020B0503020204020204" pitchFamily="34" charset="-122"/>
                <a:cs typeface="+mn-ea"/>
                <a:sym typeface="+mn-lt"/>
              </a:rPr>
              <a:t>，</a:t>
            </a:r>
            <a:r>
              <a:rPr lang="zh-CN" altLang="en-US" kern="0" dirty="0" smtClean="0">
                <a:latin typeface="微软雅黑" panose="020B0503020204020204" pitchFamily="34" charset="-122"/>
                <a:ea typeface="微软雅黑" panose="020B0503020204020204" pitchFamily="34" charset="-122"/>
                <a:cs typeface="+mn-ea"/>
                <a:sym typeface="+mn-lt"/>
              </a:rPr>
              <a:t>否则</a:t>
            </a:r>
            <a:r>
              <a:rPr lang="zh-CN" altLang="en-US" kern="0" dirty="0">
                <a:latin typeface="微软雅黑" panose="020B0503020204020204" pitchFamily="34" charset="-122"/>
                <a:ea typeface="微软雅黑" panose="020B0503020204020204" pitchFamily="34" charset="-122"/>
                <a:cs typeface="+mn-ea"/>
                <a:sym typeface="+mn-lt"/>
              </a:rPr>
              <a:t>权重</a:t>
            </a:r>
            <a:r>
              <a:rPr lang="zh-CN" altLang="en-US" kern="0" dirty="0" smtClean="0">
                <a:latin typeface="微软雅黑" panose="020B0503020204020204" pitchFamily="34" charset="-122"/>
                <a:ea typeface="微软雅黑" panose="020B0503020204020204" pitchFamily="34" charset="-122"/>
                <a:cs typeface="+mn-ea"/>
                <a:sym typeface="+mn-lt"/>
              </a:rPr>
              <a:t>被削弱。</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基本</a:t>
            </a:r>
            <a:r>
              <a:rPr lang="zh-CN" altLang="en-US" kern="0" dirty="0" smtClean="0">
                <a:latin typeface="微软雅黑" panose="020B0503020204020204" pitchFamily="34" charset="-122"/>
                <a:ea typeface="微软雅黑" panose="020B0503020204020204" pitchFamily="34" charset="-122"/>
                <a:cs typeface="+mn-ea"/>
                <a:sym typeface="+mn-lt"/>
              </a:rPr>
              <a:t>思想</a:t>
            </a:r>
            <a:r>
              <a:rPr lang="zh-CN" altLang="en-US" kern="0" dirty="0">
                <a:latin typeface="微软雅黑" panose="020B0503020204020204" pitchFamily="34" charset="-122"/>
                <a:ea typeface="微软雅黑" panose="020B0503020204020204" pitchFamily="34" charset="-122"/>
                <a:cs typeface="+mn-ea"/>
                <a:sym typeface="+mn-lt"/>
              </a:rPr>
              <a:t>：</a:t>
            </a:r>
            <a:r>
              <a:rPr lang="zh-CN" altLang="en-US" kern="0" dirty="0" smtClean="0">
                <a:latin typeface="微软雅黑" panose="020B0503020204020204" pitchFamily="34" charset="-122"/>
                <a:ea typeface="微软雅黑" panose="020B0503020204020204" pitchFamily="34" charset="-122"/>
                <a:cs typeface="+mn-ea"/>
                <a:sym typeface="+mn-lt"/>
              </a:rPr>
              <a:t>尽管</a:t>
            </a:r>
            <a:r>
              <a:rPr lang="zh-CN" altLang="en-US" kern="0" dirty="0">
                <a:latin typeface="微软雅黑" panose="020B0503020204020204" pitchFamily="34" charset="-122"/>
                <a:ea typeface="微软雅黑" panose="020B0503020204020204" pitchFamily="34" charset="-122"/>
                <a:cs typeface="+mn-ea"/>
                <a:sym typeface="+mn-lt"/>
              </a:rPr>
              <a:t>辅助训练数据</a:t>
            </a:r>
            <a:r>
              <a:rPr lang="zh-CN" altLang="en-US" kern="0" dirty="0" smtClean="0">
                <a:latin typeface="微软雅黑" panose="020B0503020204020204" pitchFamily="34" charset="-122"/>
                <a:ea typeface="微软雅黑" panose="020B0503020204020204" pitchFamily="34" charset="-122"/>
                <a:cs typeface="+mn-ea"/>
                <a:sym typeface="+mn-lt"/>
              </a:rPr>
              <a:t>和目标训练</a:t>
            </a:r>
            <a:r>
              <a:rPr lang="zh-CN" altLang="en-US" kern="0" dirty="0">
                <a:latin typeface="微软雅黑" panose="020B0503020204020204" pitchFamily="34" charset="-122"/>
                <a:ea typeface="微软雅黑" panose="020B0503020204020204" pitchFamily="34" charset="-122"/>
                <a:cs typeface="+mn-ea"/>
                <a:sym typeface="+mn-lt"/>
              </a:rPr>
              <a:t>数据</a:t>
            </a:r>
            <a:r>
              <a:rPr lang="zh-CN" altLang="en-US" kern="0" dirty="0" smtClean="0">
                <a:latin typeface="微软雅黑" panose="020B0503020204020204" pitchFamily="34" charset="-122"/>
                <a:ea typeface="微软雅黑" panose="020B0503020204020204" pitchFamily="34" charset="-122"/>
                <a:cs typeface="+mn-ea"/>
                <a:sym typeface="+mn-lt"/>
              </a:rPr>
              <a:t>或多或少</a:t>
            </a:r>
            <a:r>
              <a:rPr lang="zh-CN" altLang="en-US" kern="0" dirty="0">
                <a:latin typeface="微软雅黑" panose="020B0503020204020204" pitchFamily="34" charset="-122"/>
                <a:ea typeface="微软雅黑" panose="020B0503020204020204" pitchFamily="34" charset="-122"/>
                <a:cs typeface="+mn-ea"/>
                <a:sym typeface="+mn-lt"/>
              </a:rPr>
              <a:t>会有些不同，但是辅助训练数据中应该还是会存在</a:t>
            </a:r>
            <a:r>
              <a:rPr lang="zh-CN" altLang="en-US" kern="0" dirty="0" smtClean="0">
                <a:latin typeface="微软雅黑" panose="020B0503020204020204" pitchFamily="34" charset="-122"/>
                <a:ea typeface="微软雅黑" panose="020B0503020204020204" pitchFamily="34" charset="-122"/>
                <a:cs typeface="+mn-ea"/>
                <a:sym typeface="+mn-lt"/>
              </a:rPr>
              <a:t>一部分</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比较</a:t>
            </a:r>
            <a:r>
              <a:rPr lang="zh-CN" altLang="en-US" kern="0" dirty="0">
                <a:latin typeface="微软雅黑" panose="020B0503020204020204" pitchFamily="34" charset="-122"/>
                <a:ea typeface="微软雅黑" panose="020B0503020204020204" pitchFamily="34" charset="-122"/>
                <a:cs typeface="+mn-ea"/>
                <a:sym typeface="+mn-lt"/>
              </a:rPr>
              <a:t>适合用来</a:t>
            </a:r>
            <a:r>
              <a:rPr lang="zh-CN" altLang="en-US" kern="0" dirty="0" smtClean="0">
                <a:latin typeface="微软雅黑" panose="020B0503020204020204" pitchFamily="34" charset="-122"/>
                <a:ea typeface="微软雅黑" panose="020B0503020204020204" pitchFamily="34" charset="-122"/>
                <a:cs typeface="+mn-ea"/>
                <a:sym typeface="+mn-lt"/>
              </a:rPr>
              <a:t>训练一</a:t>
            </a:r>
            <a:r>
              <a:rPr lang="zh-CN" altLang="en-US" kern="0" dirty="0">
                <a:latin typeface="微软雅黑" panose="020B0503020204020204" pitchFamily="34" charset="-122"/>
                <a:ea typeface="微软雅黑" panose="020B0503020204020204" pitchFamily="34" charset="-122"/>
                <a:cs typeface="+mn-ea"/>
                <a:sym typeface="+mn-lt"/>
              </a:rPr>
              <a:t>个有效的分类模型，并且适应</a:t>
            </a:r>
            <a:r>
              <a:rPr lang="zh-CN" altLang="en-US" kern="0" dirty="0" smtClean="0">
                <a:latin typeface="微软雅黑" panose="020B0503020204020204" pitchFamily="34" charset="-122"/>
                <a:ea typeface="微软雅黑" panose="020B0503020204020204" pitchFamily="34" charset="-122"/>
                <a:cs typeface="+mn-ea"/>
                <a:sym typeface="+mn-lt"/>
              </a:rPr>
              <a:t>测试数据。</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代表算法：</a:t>
            </a:r>
            <a:r>
              <a:rPr lang="en-US" altLang="zh-CN" kern="0" dirty="0">
                <a:latin typeface="微软雅黑" panose="020B0503020204020204" pitchFamily="34" charset="-122"/>
                <a:ea typeface="微软雅黑" panose="020B0503020204020204" pitchFamily="34" charset="-122"/>
                <a:cs typeface="+mn-ea"/>
                <a:sym typeface="+mn-lt"/>
              </a:rPr>
              <a:t> </a:t>
            </a:r>
            <a:r>
              <a:rPr lang="en-US" altLang="zh-CN" kern="0" dirty="0" err="1" smtClean="0">
                <a:latin typeface="微软雅黑" panose="020B0503020204020204" pitchFamily="34" charset="-122"/>
                <a:ea typeface="微软雅黑" panose="020B0503020204020204" pitchFamily="34" charset="-122"/>
                <a:cs typeface="+mn-ea"/>
                <a:sym typeface="+mn-lt"/>
              </a:rPr>
              <a:t>TrAdaboost</a:t>
            </a:r>
            <a:r>
              <a:rPr lang="zh-CN" altLang="en-US" kern="0" dirty="0" smtClean="0">
                <a:latin typeface="微软雅黑" panose="020B0503020204020204" pitchFamily="34" charset="-122"/>
                <a:ea typeface="微软雅黑" panose="020B0503020204020204" pitchFamily="34" charset="-122"/>
                <a:cs typeface="+mn-ea"/>
                <a:sym typeface="+mn-lt"/>
              </a:rPr>
              <a:t>，</a:t>
            </a:r>
            <a:r>
              <a:rPr lang="en-US" altLang="zh-CN" kern="0" dirty="0" err="1" smtClean="0">
                <a:latin typeface="微软雅黑" panose="020B0503020204020204" pitchFamily="34" charset="-122"/>
                <a:ea typeface="微软雅黑" panose="020B0503020204020204" pitchFamily="34" charset="-122"/>
                <a:cs typeface="+mn-ea"/>
                <a:sym typeface="+mn-lt"/>
              </a:rPr>
              <a:t>TrSVM</a:t>
            </a:r>
            <a:endParaRPr lang="en-US" altLang="zh-CN" kern="0" dirty="0" smtClean="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799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叁</a:t>
            </a:r>
            <a:endParaRPr lang="zh-CN" altLang="en-US" dirty="0"/>
          </a:p>
        </p:txBody>
      </p:sp>
      <p:sp>
        <p:nvSpPr>
          <p:cNvPr id="3" name="文本占位符 2"/>
          <p:cNvSpPr>
            <a:spLocks noGrp="1"/>
          </p:cNvSpPr>
          <p:nvPr>
            <p:ph type="body" sz="quarter" idx="14"/>
          </p:nvPr>
        </p:nvSpPr>
        <p:spPr>
          <a:xfrm>
            <a:off x="1352621" y="606999"/>
            <a:ext cx="5671634" cy="461665"/>
          </a:xfrm>
        </p:spPr>
        <p:txBody>
          <a:bodyPr/>
          <a:lstStyle/>
          <a:p>
            <a:r>
              <a:rPr lang="zh-CN" altLang="en-US" dirty="0" smtClean="0"/>
              <a:t>迁移学习方法</a:t>
            </a:r>
            <a:r>
              <a:rPr lang="en-US" altLang="zh-CN" dirty="0" smtClean="0"/>
              <a:t>-</a:t>
            </a:r>
            <a:r>
              <a:rPr lang="zh-CN" altLang="en-US" dirty="0" smtClean="0"/>
              <a:t>基于特征</a:t>
            </a:r>
            <a:r>
              <a:rPr lang="zh-CN" altLang="en-US" dirty="0"/>
              <a:t>表示</a:t>
            </a:r>
            <a:r>
              <a:rPr lang="zh-CN" altLang="en-US" dirty="0" smtClean="0"/>
              <a:t>的学习方法</a:t>
            </a:r>
            <a:endParaRPr lang="zh-CN" altLang="en-US" dirty="0"/>
          </a:p>
        </p:txBody>
      </p:sp>
      <p:sp>
        <p:nvSpPr>
          <p:cNvPr id="4" name="文本框 3"/>
          <p:cNvSpPr txBox="1"/>
          <p:nvPr/>
        </p:nvSpPr>
        <p:spPr>
          <a:xfrm>
            <a:off x="1342122" y="1995854"/>
            <a:ext cx="184731" cy="332399"/>
          </a:xfrm>
          <a:prstGeom prst="rect">
            <a:avLst/>
          </a:prstGeom>
          <a:noFill/>
        </p:spPr>
        <p:txBody>
          <a:bodyPr wrap="none" rtlCol="0">
            <a:spAutoFit/>
          </a:bodyPr>
          <a:lstStyle/>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616520" y="2538789"/>
            <a:ext cx="11253402" cy="1923604"/>
          </a:xfrm>
          <a:prstGeom prst="rect">
            <a:avLst/>
          </a:prstGeom>
          <a:noFill/>
        </p:spPr>
        <p:txBody>
          <a:bodyPr wrap="none" rtlCol="0">
            <a:spAutoFit/>
          </a:bodyPr>
          <a:lstStyle/>
          <a:p>
            <a:pPr>
              <a:lnSpc>
                <a:spcPct val="130000"/>
              </a:lnSpc>
              <a:spcBef>
                <a:spcPts val="600"/>
              </a:spcBef>
            </a:pPr>
            <a:r>
              <a:rPr lang="zh-CN" altLang="en-US" sz="2000" kern="0" dirty="0" smtClean="0">
                <a:latin typeface="微软雅黑" panose="020B0503020204020204" pitchFamily="34" charset="-122"/>
                <a:ea typeface="微软雅黑" panose="020B0503020204020204" pitchFamily="34" charset="-122"/>
                <a:cs typeface="+mn-ea"/>
                <a:sym typeface="+mn-lt"/>
              </a:rPr>
              <a:t>基于特征表示法的迁移学习方法通过</a:t>
            </a:r>
            <a:r>
              <a:rPr lang="zh-CN" altLang="en-US" sz="2000" kern="0" dirty="0">
                <a:latin typeface="微软雅黑" panose="020B0503020204020204" pitchFamily="34" charset="-122"/>
                <a:ea typeface="微软雅黑" panose="020B0503020204020204" pitchFamily="34" charset="-122"/>
                <a:cs typeface="+mn-ea"/>
                <a:sym typeface="+mn-lt"/>
              </a:rPr>
              <a:t>学习新的特征表示 </a:t>
            </a:r>
            <a:r>
              <a:rPr lang="en-US" altLang="zh-CN" sz="2000" kern="0" dirty="0" smtClean="0">
                <a:latin typeface="微软雅黑" panose="020B0503020204020204" pitchFamily="34" charset="-122"/>
                <a:ea typeface="微软雅黑" panose="020B0503020204020204" pitchFamily="34" charset="-122"/>
                <a:cs typeface="+mn-ea"/>
                <a:sym typeface="+mn-lt"/>
              </a:rPr>
              <a:t>ϕ(x)</a:t>
            </a:r>
            <a:r>
              <a:rPr lang="zh-CN" altLang="en-US" sz="2000" kern="0" dirty="0" smtClean="0">
                <a:latin typeface="微软雅黑" panose="020B0503020204020204" pitchFamily="34" charset="-122"/>
                <a:ea typeface="微软雅黑" panose="020B0503020204020204" pitchFamily="34" charset="-122"/>
                <a:cs typeface="+mn-ea"/>
                <a:sym typeface="+mn-lt"/>
              </a:rPr>
              <a:t>，使得</a:t>
            </a:r>
            <a:r>
              <a:rPr lang="zh-CN" altLang="en-US" sz="2000" kern="0" dirty="0">
                <a:latin typeface="微软雅黑" panose="020B0503020204020204" pitchFamily="34" charset="-122"/>
                <a:ea typeface="微软雅黑" panose="020B0503020204020204" pitchFamily="34" charset="-122"/>
                <a:cs typeface="+mn-ea"/>
                <a:sym typeface="+mn-lt"/>
              </a:rPr>
              <a:t>领域间共享特性增强而独享</a:t>
            </a:r>
            <a:r>
              <a:rPr lang="zh-CN" altLang="en-US" sz="2000" kern="0" dirty="0" smtClean="0">
                <a:latin typeface="微软雅黑" panose="020B0503020204020204" pitchFamily="34" charset="-122"/>
                <a:ea typeface="微软雅黑" panose="020B0503020204020204" pitchFamily="34" charset="-122"/>
                <a:cs typeface="+mn-ea"/>
                <a:sym typeface="+mn-lt"/>
              </a:rPr>
              <a:t>特性</a:t>
            </a:r>
            <a:endParaRPr lang="en-US" altLang="zh-CN" sz="2000"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kern="0" dirty="0" smtClean="0">
                <a:latin typeface="微软雅黑" panose="020B0503020204020204" pitchFamily="34" charset="-122"/>
                <a:ea typeface="微软雅黑" panose="020B0503020204020204" pitchFamily="34" charset="-122"/>
                <a:cs typeface="+mn-ea"/>
                <a:sym typeface="+mn-lt"/>
              </a:rPr>
              <a:t>减弱。</a:t>
            </a:r>
            <a:endParaRPr lang="en-US" altLang="zh-CN" sz="2000"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2000"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kern="0" dirty="0" smtClean="0">
                <a:latin typeface="微软雅黑" panose="020B0503020204020204" pitchFamily="34" charset="-122"/>
                <a:ea typeface="微软雅黑" panose="020B0503020204020204" pitchFamily="34" charset="-122"/>
                <a:cs typeface="+mn-ea"/>
                <a:sym typeface="+mn-lt"/>
              </a:rPr>
              <a:t>代表算法</a:t>
            </a:r>
            <a:r>
              <a:rPr lang="zh-CN" altLang="en-US" sz="2000" kern="0" dirty="0" smtClean="0">
                <a:latin typeface="微软雅黑" panose="020B0503020204020204" pitchFamily="34" charset="-122"/>
                <a:ea typeface="微软雅黑" panose="020B0503020204020204" pitchFamily="34" charset="-122"/>
                <a:cs typeface="+mn-ea"/>
                <a:sym typeface="+mn-lt"/>
              </a:rPr>
              <a:t>：联合分布</a:t>
            </a:r>
            <a:r>
              <a:rPr lang="zh-CN" altLang="en-US" sz="2000" kern="0" dirty="0" smtClean="0">
                <a:latin typeface="微软雅黑" panose="020B0503020204020204" pitchFamily="34" charset="-122"/>
                <a:ea typeface="微软雅黑" panose="020B0503020204020204" pitchFamily="34" charset="-122"/>
                <a:cs typeface="+mn-ea"/>
                <a:sym typeface="+mn-lt"/>
              </a:rPr>
              <a:t>适</a:t>
            </a:r>
            <a:r>
              <a:rPr lang="zh-CN" altLang="en-US" sz="2000" kern="0" dirty="0" smtClean="0">
                <a:latin typeface="微软雅黑" panose="020B0503020204020204" pitchFamily="34" charset="-122"/>
                <a:ea typeface="微软雅黑" panose="020B0503020204020204" pitchFamily="34" charset="-122"/>
                <a:cs typeface="+mn-ea"/>
                <a:sym typeface="+mn-lt"/>
              </a:rPr>
              <a:t>配、深度</a:t>
            </a:r>
            <a:r>
              <a:rPr lang="zh-CN" altLang="en-US" sz="2000" kern="0" dirty="0">
                <a:latin typeface="微软雅黑" panose="020B0503020204020204" pitchFamily="34" charset="-122"/>
                <a:ea typeface="微软雅黑" panose="020B0503020204020204" pitchFamily="34" charset="-122"/>
                <a:cs typeface="+mn-ea"/>
                <a:sym typeface="+mn-lt"/>
              </a:rPr>
              <a:t>表征适配</a:t>
            </a: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45309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3894418" y="3081777"/>
            <a:ext cx="5957887" cy="1323439"/>
          </a:xfrm>
        </p:spPr>
        <p:txBody>
          <a:bodyPr/>
          <a:lstStyle/>
          <a:p>
            <a:r>
              <a:rPr lang="en-US" altLang="zh-CN" sz="8000" dirty="0"/>
              <a:t>THANKS</a:t>
            </a:r>
            <a:endParaRPr lang="zh-CN" altLang="en-US" sz="8000" dirty="0"/>
          </a:p>
        </p:txBody>
      </p:sp>
      <p:sp>
        <p:nvSpPr>
          <p:cNvPr id="7" name="文本占位符 6"/>
          <p:cNvSpPr>
            <a:spLocks noGrp="1"/>
          </p:cNvSpPr>
          <p:nvPr>
            <p:ph type="body" sz="quarter" idx="11"/>
          </p:nvPr>
        </p:nvSpPr>
        <p:spPr>
          <a:xfrm>
            <a:off x="3894417" y="2542907"/>
            <a:ext cx="5957887" cy="769441"/>
          </a:xfrm>
        </p:spPr>
        <p:txBody>
          <a:bodyPr/>
          <a:lstStyle/>
          <a:p>
            <a:r>
              <a:rPr lang="zh-CN" altLang="en-US" sz="4400" dirty="0"/>
              <a:t>感谢观看</a:t>
            </a:r>
          </a:p>
        </p:txBody>
      </p:sp>
    </p:spTree>
    <p:extLst>
      <p:ext uri="{BB962C8B-B14F-4D97-AF65-F5344CB8AC3E}">
        <p14:creationId xmlns:p14="http://schemas.microsoft.com/office/powerpoint/2010/main" val="311608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1"/>
          </p:nvPr>
        </p:nvSpPr>
        <p:spPr/>
        <p:txBody>
          <a:bodyPr/>
          <a:lstStyle/>
          <a:p>
            <a:r>
              <a:rPr lang="zh-CN" altLang="en-US"/>
              <a:t>壹</a:t>
            </a:r>
            <a:endParaRPr lang="zh-CN" altLang="en-US" dirty="0"/>
          </a:p>
        </p:txBody>
      </p:sp>
      <p:sp>
        <p:nvSpPr>
          <p:cNvPr id="17" name="文本占位符 16"/>
          <p:cNvSpPr>
            <a:spLocks noGrp="1"/>
          </p:cNvSpPr>
          <p:nvPr>
            <p:ph type="body" sz="quarter" idx="12"/>
          </p:nvPr>
        </p:nvSpPr>
        <p:spPr/>
        <p:txBody>
          <a:bodyPr/>
          <a:lstStyle/>
          <a:p>
            <a:r>
              <a:rPr lang="zh-CN" altLang="en-US" dirty="0" smtClean="0"/>
              <a:t>背景概述</a:t>
            </a:r>
            <a:endParaRPr lang="zh-CN" altLang="en-US" dirty="0"/>
          </a:p>
        </p:txBody>
      </p:sp>
      <p:sp>
        <p:nvSpPr>
          <p:cNvPr id="19" name="文本占位符 18"/>
          <p:cNvSpPr>
            <a:spLocks noGrp="1"/>
          </p:cNvSpPr>
          <p:nvPr>
            <p:ph type="body" sz="quarter" idx="14"/>
          </p:nvPr>
        </p:nvSpPr>
        <p:spPr/>
        <p:txBody>
          <a:bodyPr/>
          <a:lstStyle/>
          <a:p>
            <a:r>
              <a:rPr lang="zh-CN" altLang="en-US"/>
              <a:t>目录</a:t>
            </a:r>
            <a:endParaRPr lang="zh-CN" altLang="en-US" dirty="0"/>
          </a:p>
        </p:txBody>
      </p:sp>
      <p:sp>
        <p:nvSpPr>
          <p:cNvPr id="20" name="文本占位符 19"/>
          <p:cNvSpPr>
            <a:spLocks noGrp="1"/>
          </p:cNvSpPr>
          <p:nvPr>
            <p:ph type="body" sz="quarter" idx="15"/>
          </p:nvPr>
        </p:nvSpPr>
        <p:spPr/>
        <p:txBody>
          <a:bodyPr/>
          <a:lstStyle/>
          <a:p>
            <a:r>
              <a:rPr lang="en-US" altLang="zh-CN"/>
              <a:t>CONTENTS</a:t>
            </a:r>
            <a:endParaRPr lang="en-US" altLang="zh-CN" dirty="0"/>
          </a:p>
        </p:txBody>
      </p:sp>
      <p:sp>
        <p:nvSpPr>
          <p:cNvPr id="21" name="文本占位符 20"/>
          <p:cNvSpPr>
            <a:spLocks noGrp="1"/>
          </p:cNvSpPr>
          <p:nvPr>
            <p:ph type="body" sz="quarter" idx="16"/>
          </p:nvPr>
        </p:nvSpPr>
        <p:spPr/>
        <p:txBody>
          <a:bodyPr/>
          <a:lstStyle/>
          <a:p>
            <a:r>
              <a:rPr lang="zh-CN" altLang="en-US"/>
              <a:t>贰</a:t>
            </a:r>
            <a:endParaRPr lang="zh-CN" altLang="en-US" dirty="0"/>
          </a:p>
        </p:txBody>
      </p:sp>
      <p:sp>
        <p:nvSpPr>
          <p:cNvPr id="22" name="文本占位符 21"/>
          <p:cNvSpPr>
            <a:spLocks noGrp="1"/>
          </p:cNvSpPr>
          <p:nvPr>
            <p:ph type="body" sz="quarter" idx="17"/>
          </p:nvPr>
        </p:nvSpPr>
        <p:spPr/>
        <p:txBody>
          <a:bodyPr/>
          <a:lstStyle/>
          <a:p>
            <a:r>
              <a:rPr lang="zh-CN" altLang="en-US"/>
              <a:t>叁</a:t>
            </a:r>
            <a:endParaRPr lang="zh-CN" altLang="en-US" dirty="0"/>
          </a:p>
        </p:txBody>
      </p:sp>
      <p:sp>
        <p:nvSpPr>
          <p:cNvPr id="23" name="文本占位符 22"/>
          <p:cNvSpPr>
            <a:spLocks noGrp="1"/>
          </p:cNvSpPr>
          <p:nvPr>
            <p:ph type="body" sz="quarter" idx="18"/>
          </p:nvPr>
        </p:nvSpPr>
        <p:spPr>
          <a:xfrm>
            <a:off x="6012180" y="3163702"/>
            <a:ext cx="3506203" cy="461665"/>
          </a:xfrm>
        </p:spPr>
        <p:txBody>
          <a:bodyPr/>
          <a:lstStyle/>
          <a:p>
            <a:r>
              <a:rPr lang="zh-CN" altLang="en-US" dirty="0" smtClean="0"/>
              <a:t>迁移学习的分类</a:t>
            </a:r>
            <a:endParaRPr lang="zh-CN" altLang="en-US" dirty="0"/>
          </a:p>
        </p:txBody>
      </p:sp>
      <p:sp>
        <p:nvSpPr>
          <p:cNvPr id="25" name="文本占位符 24"/>
          <p:cNvSpPr>
            <a:spLocks noGrp="1"/>
          </p:cNvSpPr>
          <p:nvPr>
            <p:ph type="body" sz="quarter" idx="20"/>
          </p:nvPr>
        </p:nvSpPr>
        <p:spPr/>
        <p:txBody>
          <a:bodyPr/>
          <a:lstStyle/>
          <a:p>
            <a:r>
              <a:rPr lang="zh-CN" altLang="en-US" dirty="0" smtClean="0"/>
              <a:t>主要</a:t>
            </a:r>
            <a:r>
              <a:rPr lang="zh-CN" altLang="en-US" dirty="0"/>
              <a:t>的</a:t>
            </a:r>
            <a:r>
              <a:rPr lang="zh-CN" altLang="en-US" dirty="0" smtClean="0"/>
              <a:t>学习方法</a:t>
            </a:r>
            <a:endParaRPr lang="zh-CN" altLang="en-US" dirty="0"/>
          </a:p>
        </p:txBody>
      </p:sp>
    </p:spTree>
    <p:extLst>
      <p:ext uri="{BB962C8B-B14F-4D97-AF65-F5344CB8AC3E}">
        <p14:creationId xmlns:p14="http://schemas.microsoft.com/office/powerpoint/2010/main" val="400511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zh-CN" altLang="en-US" dirty="0"/>
              <a:t>壹</a:t>
            </a:r>
          </a:p>
        </p:txBody>
      </p:sp>
    </p:spTree>
    <p:extLst>
      <p:ext uri="{BB962C8B-B14F-4D97-AF65-F5344CB8AC3E}">
        <p14:creationId xmlns:p14="http://schemas.microsoft.com/office/powerpoint/2010/main" val="348652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872845" y="398600"/>
            <a:ext cx="3506788" cy="461963"/>
          </a:xfrm>
          <a:prstGeom prst="rect">
            <a:avLst/>
          </a:prstGeom>
        </p:spPr>
        <p:txBody>
          <a:bodyPr/>
          <a:lstStyle/>
          <a:p>
            <a:r>
              <a:rPr lang="zh-CN" altLang="en-US" dirty="0" smtClean="0"/>
              <a:t>背景概述</a:t>
            </a:r>
            <a:endParaRPr lang="zh-CN" altLang="en-US" dirty="0"/>
          </a:p>
        </p:txBody>
      </p:sp>
      <p:sp>
        <p:nvSpPr>
          <p:cNvPr id="2" name="文本占位符 1"/>
          <p:cNvSpPr>
            <a:spLocks noGrp="1"/>
          </p:cNvSpPr>
          <p:nvPr>
            <p:ph type="body" sz="quarter" idx="4294967295"/>
          </p:nvPr>
        </p:nvSpPr>
        <p:spPr>
          <a:xfrm>
            <a:off x="0" y="118200"/>
            <a:ext cx="1006475" cy="923925"/>
          </a:xfrm>
          <a:prstGeom prst="rect">
            <a:avLst/>
          </a:prstGeom>
        </p:spPr>
        <p:txBody>
          <a:bodyPr/>
          <a:lstStyle/>
          <a:p>
            <a:pPr marL="0" indent="0" algn="ctr">
              <a:lnSpc>
                <a:spcPct val="100000"/>
              </a:lnSpc>
              <a:spcBef>
                <a:spcPts val="0"/>
              </a:spcBef>
              <a:buNone/>
            </a:pPr>
            <a:r>
              <a:rPr lang="zh-CN" altLang="en-US" sz="5400" dirty="0">
                <a:solidFill>
                  <a:schemeClr val="accent1">
                    <a:lumMod val="75000"/>
                  </a:schemeClr>
                </a:solidFill>
                <a:latin typeface="+mj-ea"/>
                <a:ea typeface="+mj-ea"/>
              </a:rPr>
              <a:t>壹</a:t>
            </a:r>
          </a:p>
          <a:p>
            <a:pPr marL="0" indent="0" algn="ctr">
              <a:lnSpc>
                <a:spcPct val="100000"/>
              </a:lnSpc>
              <a:spcBef>
                <a:spcPts val="0"/>
              </a:spcBef>
              <a:buNone/>
            </a:pPr>
            <a:endParaRPr lang="zh-CN" altLang="en-US" sz="5400" dirty="0">
              <a:solidFill>
                <a:schemeClr val="accent1">
                  <a:lumMod val="75000"/>
                </a:schemeClr>
              </a:solidFill>
              <a:latin typeface="+mj-ea"/>
              <a:ea typeface="+mj-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4" y="1140962"/>
            <a:ext cx="11308216" cy="548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87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壹</a:t>
            </a:r>
            <a:endParaRPr lang="zh-CN" altLang="en-US" dirty="0"/>
          </a:p>
        </p:txBody>
      </p:sp>
      <p:sp>
        <p:nvSpPr>
          <p:cNvPr id="3" name="文本占位符 2"/>
          <p:cNvSpPr>
            <a:spLocks noGrp="1"/>
          </p:cNvSpPr>
          <p:nvPr>
            <p:ph type="body" sz="quarter" idx="14"/>
          </p:nvPr>
        </p:nvSpPr>
        <p:spPr/>
        <p:txBody>
          <a:bodyPr/>
          <a:lstStyle/>
          <a:p>
            <a:r>
              <a:rPr lang="zh-CN" altLang="en-US" dirty="0" smtClean="0"/>
              <a:t>背景概述</a:t>
            </a:r>
            <a:endParaRPr lang="zh-CN" altLang="en-US" dirty="0"/>
          </a:p>
        </p:txBody>
      </p:sp>
      <p:sp>
        <p:nvSpPr>
          <p:cNvPr id="5" name="TextBox 4"/>
          <p:cNvSpPr txBox="1"/>
          <p:nvPr/>
        </p:nvSpPr>
        <p:spPr>
          <a:xfrm>
            <a:off x="1352622" y="2216935"/>
            <a:ext cx="8956298" cy="2200602"/>
          </a:xfrm>
          <a:prstGeom prst="rect">
            <a:avLst/>
          </a:prstGeom>
          <a:noFill/>
        </p:spPr>
        <p:txBody>
          <a:bodyPr wrap="non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迁移</a:t>
            </a:r>
            <a:r>
              <a:rPr lang="zh-CN" altLang="en-US" kern="0" dirty="0" smtClean="0">
                <a:latin typeface="微软雅黑" panose="020B0503020204020204" pitchFamily="34" charset="-122"/>
                <a:ea typeface="微软雅黑" panose="020B0503020204020204" pitchFamily="34" charset="-122"/>
                <a:cs typeface="+mn-ea"/>
                <a:sym typeface="+mn-lt"/>
              </a:rPr>
              <a:t>学习（</a:t>
            </a:r>
            <a:r>
              <a:rPr lang="en-US" altLang="zh-CN" kern="0" dirty="0" smtClean="0">
                <a:latin typeface="微软雅黑" panose="020B0503020204020204" pitchFamily="34" charset="-122"/>
                <a:ea typeface="微软雅黑" panose="020B0503020204020204" pitchFamily="34" charset="-122"/>
                <a:cs typeface="+mn-ea"/>
                <a:sym typeface="+mn-lt"/>
              </a:rPr>
              <a:t>Wiki</a:t>
            </a:r>
            <a:r>
              <a:rPr lang="zh-CN" altLang="en-US" kern="0" dirty="0" smtClean="0">
                <a:latin typeface="微软雅黑" panose="020B0503020204020204" pitchFamily="34" charset="-122"/>
                <a:ea typeface="微软雅黑" panose="020B0503020204020204" pitchFamily="34" charset="-122"/>
                <a:cs typeface="+mn-ea"/>
                <a:sym typeface="+mn-lt"/>
              </a:rPr>
              <a:t>）：</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迁移</a:t>
            </a:r>
            <a:r>
              <a:rPr lang="zh-CN" altLang="en-US" kern="0" dirty="0">
                <a:latin typeface="微软雅黑" panose="020B0503020204020204" pitchFamily="34" charset="-122"/>
                <a:ea typeface="微软雅黑" panose="020B0503020204020204" pitchFamily="34" charset="-122"/>
                <a:cs typeface="+mn-ea"/>
                <a:sym typeface="+mn-lt"/>
              </a:rPr>
              <a:t>学习是运用已存有的</a:t>
            </a:r>
            <a:r>
              <a:rPr lang="zh-CN" altLang="en-US" kern="0" dirty="0" smtClean="0">
                <a:latin typeface="微软雅黑" panose="020B0503020204020204" pitchFamily="34" charset="-122"/>
                <a:ea typeface="微软雅黑" panose="020B0503020204020204" pitchFamily="34" charset="-122"/>
                <a:cs typeface="+mn-ea"/>
                <a:sym typeface="+mn-lt"/>
              </a:rPr>
              <a:t>知识</a:t>
            </a:r>
            <a:r>
              <a:rPr lang="zh-CN" altLang="en-US" kern="0" dirty="0">
                <a:latin typeface="微软雅黑" panose="020B0503020204020204" pitchFamily="34" charset="-122"/>
                <a:ea typeface="微软雅黑" panose="020B0503020204020204" pitchFamily="34" charset="-122"/>
                <a:cs typeface="+mn-ea"/>
                <a:sym typeface="+mn-lt"/>
              </a:rPr>
              <a:t>对不同但相关领域问题进行求解的一种新的机器学习</a:t>
            </a:r>
            <a:r>
              <a:rPr lang="zh-CN" altLang="en-US" kern="0" dirty="0" smtClean="0">
                <a:latin typeface="微软雅黑" panose="020B0503020204020204" pitchFamily="34" charset="-122"/>
                <a:ea typeface="微软雅黑" panose="020B0503020204020204" pitchFamily="34" charset="-122"/>
                <a:cs typeface="+mn-ea"/>
                <a:sym typeface="+mn-lt"/>
              </a:rPr>
              <a:t>方法</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目的：</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将大数据“迁移”到小数据领域</a:t>
            </a:r>
            <a:r>
              <a:rPr lang="zh-CN" altLang="en-US" kern="0" dirty="0" smtClean="0">
                <a:latin typeface="微软雅黑" panose="020B0503020204020204" pitchFamily="34" charset="-122"/>
                <a:ea typeface="微软雅黑" panose="020B0503020204020204" pitchFamily="34" charset="-122"/>
                <a:cs typeface="+mn-ea"/>
                <a:sym typeface="+mn-lt"/>
              </a:rPr>
              <a:t>，解决</a:t>
            </a:r>
            <a:r>
              <a:rPr lang="zh-CN" altLang="en-US" kern="0" dirty="0">
                <a:latin typeface="微软雅黑" panose="020B0503020204020204" pitchFamily="34" charset="-122"/>
                <a:ea typeface="微软雅黑" panose="020B0503020204020204" pitchFamily="34" charset="-122"/>
                <a:cs typeface="+mn-ea"/>
                <a:sym typeface="+mn-lt"/>
              </a:rPr>
              <a:t>小数据领域中数据稀缺、知识稀缺问题</a:t>
            </a:r>
            <a:endParaRPr lang="en-US" altLang="zh-CN"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56572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壹</a:t>
            </a:r>
            <a:endParaRPr lang="zh-CN" altLang="en-US" dirty="0"/>
          </a:p>
        </p:txBody>
      </p:sp>
      <p:sp>
        <p:nvSpPr>
          <p:cNvPr id="3" name="文本占位符 2"/>
          <p:cNvSpPr>
            <a:spLocks noGrp="1"/>
          </p:cNvSpPr>
          <p:nvPr>
            <p:ph type="body" sz="quarter" idx="14"/>
          </p:nvPr>
        </p:nvSpPr>
        <p:spPr>
          <a:xfrm>
            <a:off x="1352622" y="606999"/>
            <a:ext cx="4793201" cy="1200329"/>
          </a:xfrm>
        </p:spPr>
        <p:txBody>
          <a:bodyPr/>
          <a:lstStyle/>
          <a:p>
            <a:r>
              <a:rPr lang="zh-CN" altLang="en-US" dirty="0" smtClean="0"/>
              <a:t>背景概述</a:t>
            </a:r>
            <a:r>
              <a:rPr lang="en-US" altLang="zh-CN" dirty="0" smtClean="0"/>
              <a:t>-</a:t>
            </a:r>
            <a:r>
              <a:rPr lang="zh-CN" altLang="en-US" dirty="0" smtClean="0"/>
              <a:t>应用领域</a:t>
            </a:r>
            <a:r>
              <a:rPr lang="en-US" altLang="zh-CN" dirty="0" smtClean="0"/>
              <a:t>-</a:t>
            </a:r>
            <a:r>
              <a:rPr lang="zh-CN" altLang="en-US" kern="0" dirty="0" smtClean="0">
                <a:latin typeface="微软雅黑" panose="020B0503020204020204" pitchFamily="34" charset="-122"/>
                <a:ea typeface="微软雅黑" panose="020B0503020204020204" pitchFamily="34" charset="-122"/>
                <a:cs typeface="+mn-ea"/>
                <a:sym typeface="+mn-lt"/>
              </a:rPr>
              <a:t>自然语言处理</a:t>
            </a:r>
            <a:endParaRPr lang="zh-CN" altLang="en-US" sz="1800" kern="0" dirty="0">
              <a:latin typeface="微软雅黑" panose="020B0503020204020204" pitchFamily="34" charset="-122"/>
              <a:ea typeface="微软雅黑" panose="020B0503020204020204" pitchFamily="34" charset="-122"/>
              <a:cs typeface="+mn-ea"/>
              <a:sym typeface="+mn-lt"/>
            </a:endParaRPr>
          </a:p>
          <a:p>
            <a:endParaRPr lang="zh-CN" altLang="en-US" dirty="0"/>
          </a:p>
        </p:txBody>
      </p:sp>
      <p:pic>
        <p:nvPicPr>
          <p:cNvPr id="8" name="图片 7"/>
          <p:cNvPicPr>
            <a:picLocks noChangeAspect="1"/>
          </p:cNvPicPr>
          <p:nvPr/>
        </p:nvPicPr>
        <p:blipFill>
          <a:blip r:embed="rId2"/>
          <a:stretch>
            <a:fillRect/>
          </a:stretch>
        </p:blipFill>
        <p:spPr>
          <a:xfrm>
            <a:off x="1104592" y="1593273"/>
            <a:ext cx="9182408" cy="4306365"/>
          </a:xfrm>
          <a:prstGeom prst="rect">
            <a:avLst/>
          </a:prstGeom>
        </p:spPr>
      </p:pic>
    </p:spTree>
    <p:extLst>
      <p:ext uri="{BB962C8B-B14F-4D97-AF65-F5344CB8AC3E}">
        <p14:creationId xmlns:p14="http://schemas.microsoft.com/office/powerpoint/2010/main" val="259505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壹</a:t>
            </a:r>
            <a:endParaRPr lang="zh-CN" altLang="en-US" dirty="0"/>
          </a:p>
        </p:txBody>
      </p:sp>
      <p:sp>
        <p:nvSpPr>
          <p:cNvPr id="3" name="文本占位符 2"/>
          <p:cNvSpPr>
            <a:spLocks noGrp="1"/>
          </p:cNvSpPr>
          <p:nvPr>
            <p:ph type="body" sz="quarter" idx="14"/>
          </p:nvPr>
        </p:nvSpPr>
        <p:spPr>
          <a:xfrm>
            <a:off x="1352622" y="606999"/>
            <a:ext cx="4274455" cy="1200329"/>
          </a:xfrm>
        </p:spPr>
        <p:txBody>
          <a:bodyPr/>
          <a:lstStyle/>
          <a:p>
            <a:r>
              <a:rPr lang="zh-CN" altLang="en-US" dirty="0"/>
              <a:t>背景概述</a:t>
            </a:r>
            <a:r>
              <a:rPr lang="en-US" altLang="zh-CN" dirty="0"/>
              <a:t>-</a:t>
            </a:r>
            <a:r>
              <a:rPr lang="zh-CN" altLang="en-US" dirty="0"/>
              <a:t>应用</a:t>
            </a:r>
            <a:r>
              <a:rPr lang="zh-CN" altLang="en-US" dirty="0" smtClean="0"/>
              <a:t>领域</a:t>
            </a:r>
            <a:r>
              <a:rPr lang="en-US" altLang="zh-CN" dirty="0" smtClean="0"/>
              <a:t>-</a:t>
            </a:r>
            <a:r>
              <a:rPr lang="zh-CN" altLang="en-US" dirty="0" smtClean="0"/>
              <a:t>生物医学</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967154" y="1995854"/>
            <a:ext cx="9882553" cy="3613638"/>
          </a:xfrm>
          <a:prstGeom prst="rect">
            <a:avLst/>
          </a:prstGeom>
        </p:spPr>
      </p:pic>
      <p:sp>
        <p:nvSpPr>
          <p:cNvPr id="4" name="文本框 3"/>
          <p:cNvSpPr txBox="1"/>
          <p:nvPr/>
        </p:nvSpPr>
        <p:spPr>
          <a:xfrm>
            <a:off x="2133600" y="5915891"/>
            <a:ext cx="1244251" cy="332399"/>
          </a:xfrm>
          <a:prstGeom prst="rect">
            <a:avLst/>
          </a:prstGeom>
          <a:noFill/>
        </p:spPr>
        <p:txBody>
          <a:bodyPr wrap="none" rtlCol="0">
            <a:spAutoFit/>
          </a:bodyPr>
          <a:lstStyle/>
          <a:p>
            <a:pPr>
              <a:lnSpc>
                <a:spcPct val="130000"/>
              </a:lnSpc>
              <a:spcBef>
                <a:spcPts val="600"/>
              </a:spcBef>
            </a:pPr>
            <a:r>
              <a:rPr lang="en-US" altLang="zh-CN" sz="1200" kern="0" dirty="0" smtClean="0">
                <a:latin typeface="微软雅黑" panose="020B0503020204020204" pitchFamily="34" charset="-122"/>
                <a:ea typeface="微软雅黑" panose="020B0503020204020204" pitchFamily="34" charset="-122"/>
                <a:cs typeface="+mn-ea"/>
                <a:sym typeface="+mn-lt"/>
              </a:rPr>
              <a:t>CT</a:t>
            </a:r>
            <a:r>
              <a:rPr lang="zh-CN" altLang="en-US" sz="1200" kern="0" dirty="0" smtClean="0">
                <a:latin typeface="微软雅黑" panose="020B0503020204020204" pitchFamily="34" charset="-122"/>
                <a:ea typeface="微软雅黑" panose="020B0503020204020204" pitchFamily="34" charset="-122"/>
                <a:cs typeface="+mn-ea"/>
                <a:sym typeface="+mn-lt"/>
              </a:rPr>
              <a:t>、</a:t>
            </a:r>
            <a:r>
              <a:rPr lang="en-US" altLang="zh-CN" sz="1200" kern="0" dirty="0" smtClean="0">
                <a:latin typeface="微软雅黑" panose="020B0503020204020204" pitchFamily="34" charset="-122"/>
                <a:ea typeface="微软雅黑" panose="020B0503020204020204" pitchFamily="34" charset="-122"/>
                <a:cs typeface="+mn-ea"/>
                <a:sym typeface="+mn-lt"/>
              </a:rPr>
              <a:t>X</a:t>
            </a:r>
            <a:r>
              <a:rPr lang="zh-CN" altLang="en-US" sz="1200" kern="0" dirty="0" smtClean="0">
                <a:latin typeface="微软雅黑" panose="020B0503020204020204" pitchFamily="34" charset="-122"/>
                <a:ea typeface="微软雅黑" panose="020B0503020204020204" pitchFamily="34" charset="-122"/>
                <a:cs typeface="+mn-ea"/>
                <a:sym typeface="+mn-lt"/>
              </a:rPr>
              <a:t>射线影像</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8077200" y="5867181"/>
            <a:ext cx="1096775" cy="308995"/>
          </a:xfrm>
          <a:prstGeom prst="rect">
            <a:avLst/>
          </a:prstGeom>
          <a:noFill/>
        </p:spPr>
        <p:txBody>
          <a:bodyPr wrap="none" rtlCol="0">
            <a:spAutoFit/>
          </a:bodyPr>
          <a:lstStyle/>
          <a:p>
            <a:pPr>
              <a:lnSpc>
                <a:spcPct val="130000"/>
              </a:lnSpc>
              <a:spcBef>
                <a:spcPts val="600"/>
              </a:spcBef>
            </a:pPr>
            <a:r>
              <a:rPr lang="en-US" altLang="zh-CN" sz="1200" kern="0" dirty="0" smtClean="0">
                <a:latin typeface="微软雅黑" panose="020B0503020204020204" pitchFamily="34" charset="-122"/>
                <a:ea typeface="微软雅黑" panose="020B0503020204020204" pitchFamily="34" charset="-122"/>
                <a:cs typeface="+mn-ea"/>
                <a:sym typeface="+mn-lt"/>
              </a:rPr>
              <a:t>MRI</a:t>
            </a:r>
            <a:r>
              <a:rPr lang="zh-CN" altLang="en-US" sz="1200" kern="0" dirty="0" smtClean="0">
                <a:latin typeface="微软雅黑" panose="020B0503020204020204" pitchFamily="34" charset="-122"/>
                <a:ea typeface="微软雅黑" panose="020B0503020204020204" pitchFamily="34" charset="-122"/>
                <a:cs typeface="+mn-ea"/>
                <a:sym typeface="+mn-lt"/>
              </a:rPr>
              <a:t>核磁共振</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9169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壹</a:t>
            </a:r>
            <a:endParaRPr lang="zh-CN" altLang="en-US" dirty="0"/>
          </a:p>
        </p:txBody>
      </p:sp>
      <p:sp>
        <p:nvSpPr>
          <p:cNvPr id="3" name="文本占位符 2"/>
          <p:cNvSpPr>
            <a:spLocks noGrp="1"/>
          </p:cNvSpPr>
          <p:nvPr>
            <p:ph type="body" sz="quarter" idx="14"/>
          </p:nvPr>
        </p:nvSpPr>
        <p:spPr>
          <a:xfrm>
            <a:off x="1352622" y="606999"/>
            <a:ext cx="4687693" cy="1569660"/>
          </a:xfrm>
        </p:spPr>
        <p:txBody>
          <a:bodyPr/>
          <a:lstStyle/>
          <a:p>
            <a:r>
              <a:rPr lang="zh-CN" altLang="en-US" dirty="0"/>
              <a:t>背景概述</a:t>
            </a:r>
            <a:r>
              <a:rPr lang="en-US" altLang="zh-CN" dirty="0"/>
              <a:t>-</a:t>
            </a:r>
            <a:r>
              <a:rPr lang="zh-CN" altLang="en-US" dirty="0"/>
              <a:t>应用</a:t>
            </a:r>
            <a:r>
              <a:rPr lang="zh-CN" altLang="en-US" dirty="0" smtClean="0"/>
              <a:t>领域</a:t>
            </a:r>
            <a:r>
              <a:rPr lang="en-US" altLang="zh-CN" dirty="0" smtClean="0"/>
              <a:t>-</a:t>
            </a:r>
            <a:r>
              <a:rPr lang="zh-CN" altLang="en-US" kern="0" dirty="0">
                <a:latin typeface="微软雅黑" panose="020B0503020204020204" pitchFamily="34" charset="-122"/>
                <a:ea typeface="微软雅黑" panose="020B0503020204020204" pitchFamily="34" charset="-122"/>
                <a:cs typeface="+mn-ea"/>
                <a:sym typeface="+mn-lt"/>
              </a:rPr>
              <a:t>计算机视觉</a:t>
            </a:r>
            <a:endParaRPr lang="zh-CN" altLang="en-US" sz="1800" kern="0" dirty="0">
              <a:latin typeface="微软雅黑" panose="020B0503020204020204" pitchFamily="34" charset="-122"/>
              <a:ea typeface="微软雅黑" panose="020B0503020204020204" pitchFamily="34" charset="-122"/>
              <a:cs typeface="+mn-ea"/>
              <a:sym typeface="+mn-lt"/>
            </a:endParaRPr>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7439888" y="1025237"/>
            <a:ext cx="2157334" cy="3768437"/>
          </a:xfrm>
          <a:prstGeom prst="rect">
            <a:avLst/>
          </a:prstGeom>
        </p:spPr>
      </p:pic>
      <p:pic>
        <p:nvPicPr>
          <p:cNvPr id="6" name="图片 5"/>
          <p:cNvPicPr>
            <a:picLocks noChangeAspect="1"/>
          </p:cNvPicPr>
          <p:nvPr/>
        </p:nvPicPr>
        <p:blipFill>
          <a:blip r:embed="rId3"/>
          <a:stretch>
            <a:fillRect/>
          </a:stretch>
        </p:blipFill>
        <p:spPr>
          <a:xfrm>
            <a:off x="864839" y="2176659"/>
            <a:ext cx="4815525" cy="1852428"/>
          </a:xfrm>
          <a:prstGeom prst="rect">
            <a:avLst/>
          </a:prstGeom>
        </p:spPr>
      </p:pic>
      <p:sp>
        <p:nvSpPr>
          <p:cNvPr id="7" name="右箭头 6"/>
          <p:cNvSpPr/>
          <p:nvPr/>
        </p:nvSpPr>
        <p:spPr>
          <a:xfrm>
            <a:off x="5680364" y="3075709"/>
            <a:ext cx="1662813" cy="387927"/>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86368" y="5292432"/>
            <a:ext cx="3772186" cy="381258"/>
          </a:xfrm>
          <a:prstGeom prst="rect">
            <a:avLst/>
          </a:prstGeom>
          <a:noFill/>
        </p:spPr>
        <p:txBody>
          <a:bodyPr wrap="none" rtlCol="0">
            <a:spAutoFit/>
          </a:bodyPr>
          <a:lstStyle/>
          <a:p>
            <a:pPr>
              <a:lnSpc>
                <a:spcPct val="130000"/>
              </a:lnSpc>
              <a:spcBef>
                <a:spcPts val="600"/>
              </a:spcBef>
            </a:pPr>
            <a:r>
              <a:rPr lang="zh-CN" altLang="en-US" sz="1600" kern="0" dirty="0" smtClean="0">
                <a:latin typeface="微软雅黑" panose="020B0503020204020204" pitchFamily="34" charset="-122"/>
                <a:ea typeface="微软雅黑" panose="020B0503020204020204" pitchFamily="34" charset="-122"/>
                <a:cs typeface="+mn-ea"/>
                <a:sym typeface="+mn-lt"/>
              </a:rPr>
              <a:t>训练集合</a:t>
            </a:r>
            <a:r>
              <a:rPr lang="en-US" altLang="zh-CN" sz="1600" kern="0" dirty="0" smtClean="0">
                <a:latin typeface="微软雅黑" panose="020B0503020204020204" pitchFamily="34" charset="-122"/>
                <a:ea typeface="微软雅黑" panose="020B0503020204020204" pitchFamily="34" charset="-122"/>
                <a:cs typeface="+mn-ea"/>
                <a:sym typeface="+mn-lt"/>
              </a:rPr>
              <a:t>=</a:t>
            </a:r>
            <a:r>
              <a:rPr lang="zh-CN" altLang="en-US" sz="1600" kern="0" dirty="0" smtClean="0">
                <a:latin typeface="微软雅黑" panose="020B0503020204020204" pitchFamily="34" charset="-122"/>
                <a:ea typeface="微软雅黑" panose="020B0503020204020204" pitchFamily="34" charset="-122"/>
                <a:cs typeface="+mn-ea"/>
                <a:sym typeface="+mn-lt"/>
              </a:rPr>
              <a:t>目标领域数据</a:t>
            </a:r>
            <a:r>
              <a:rPr lang="en-US" altLang="zh-CN" sz="1600" kern="0" dirty="0" smtClean="0">
                <a:latin typeface="微软雅黑" panose="020B0503020204020204" pitchFamily="34" charset="-122"/>
                <a:ea typeface="微软雅黑" panose="020B0503020204020204" pitchFamily="34" charset="-122"/>
                <a:cs typeface="+mn-ea"/>
                <a:sym typeface="+mn-lt"/>
              </a:rPr>
              <a:t>+</a:t>
            </a:r>
            <a:r>
              <a:rPr lang="zh-CN" altLang="en-US" sz="1600" kern="0" dirty="0" smtClean="0">
                <a:latin typeface="微软雅黑" panose="020B0503020204020204" pitchFamily="34" charset="-122"/>
                <a:ea typeface="微软雅黑" panose="020B0503020204020204" pitchFamily="34" charset="-122"/>
                <a:cs typeface="+mn-ea"/>
                <a:sym typeface="+mn-lt"/>
              </a:rPr>
              <a:t>辅助领域数据</a:t>
            </a:r>
            <a:endParaRPr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7467595" y="5223158"/>
            <a:ext cx="2646878" cy="381258"/>
          </a:xfrm>
          <a:prstGeom prst="rect">
            <a:avLst/>
          </a:prstGeom>
          <a:noFill/>
        </p:spPr>
        <p:txBody>
          <a:bodyPr wrap="none" rtlCol="0">
            <a:spAutoFit/>
          </a:bodyPr>
          <a:lstStyle/>
          <a:p>
            <a:pPr>
              <a:lnSpc>
                <a:spcPct val="130000"/>
              </a:lnSpc>
              <a:spcBef>
                <a:spcPts val="600"/>
              </a:spcBef>
            </a:pPr>
            <a:r>
              <a:rPr lang="zh-CN" altLang="en-US" sz="1600" kern="0" dirty="0" smtClean="0">
                <a:latin typeface="微软雅黑" panose="020B0503020204020204" pitchFamily="34" charset="-122"/>
                <a:ea typeface="微软雅黑" panose="020B0503020204020204" pitchFamily="34" charset="-122"/>
                <a:cs typeface="+mn-ea"/>
                <a:sym typeface="+mn-lt"/>
              </a:rPr>
              <a:t>预测集合（目标领域数据）</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36023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34277" y="395287"/>
            <a:ext cx="1007845" cy="923330"/>
          </a:xfrm>
        </p:spPr>
        <p:txBody>
          <a:bodyPr/>
          <a:lstStyle/>
          <a:p>
            <a:r>
              <a:rPr lang="zh-CN" altLang="en-US" dirty="0" smtClean="0"/>
              <a:t>贰</a:t>
            </a:r>
            <a:endParaRPr lang="zh-CN" altLang="en-US" dirty="0"/>
          </a:p>
        </p:txBody>
      </p:sp>
      <p:sp>
        <p:nvSpPr>
          <p:cNvPr id="3" name="文本占位符 2"/>
          <p:cNvSpPr>
            <a:spLocks noGrp="1"/>
          </p:cNvSpPr>
          <p:nvPr>
            <p:ph type="body" sz="quarter" idx="14"/>
          </p:nvPr>
        </p:nvSpPr>
        <p:spPr/>
        <p:txBody>
          <a:bodyPr/>
          <a:lstStyle/>
          <a:p>
            <a:r>
              <a:rPr lang="zh-CN" altLang="en-US" dirty="0" smtClean="0"/>
              <a:t>迁移学习分类</a:t>
            </a:r>
            <a:endParaRPr lang="zh-CN" altLang="en-US" dirty="0"/>
          </a:p>
        </p:txBody>
      </p:sp>
      <p:sp>
        <p:nvSpPr>
          <p:cNvPr id="5" name="文本框 4"/>
          <p:cNvSpPr txBox="1"/>
          <p:nvPr/>
        </p:nvSpPr>
        <p:spPr>
          <a:xfrm>
            <a:off x="1337289" y="2294794"/>
            <a:ext cx="6751634" cy="2200602"/>
          </a:xfrm>
          <a:prstGeom prst="rect">
            <a:avLst/>
          </a:prstGeom>
          <a:noFill/>
        </p:spPr>
        <p:txBody>
          <a:bodyPr wrap="square" rtlCol="0">
            <a:spAutoFit/>
          </a:bodyPr>
          <a:lstStyle/>
          <a:p>
            <a:pPr>
              <a:lnSpc>
                <a:spcPct val="130000"/>
              </a:lnSpc>
              <a:spcBef>
                <a:spcPts val="600"/>
              </a:spcBef>
            </a:pPr>
            <a:r>
              <a:rPr lang="zh-CN" altLang="en-US" kern="0" dirty="0" smtClean="0">
                <a:latin typeface="微软雅黑" panose="020B0503020204020204" pitchFamily="34" charset="-122"/>
                <a:ea typeface="微软雅黑" panose="020B0503020204020204" pitchFamily="34" charset="-122"/>
                <a:cs typeface="+mn-ea"/>
                <a:sym typeface="+mn-lt"/>
              </a:rPr>
              <a:t>根据辅助领域</a:t>
            </a:r>
            <a:r>
              <a:rPr lang="zh-CN" altLang="en-US" kern="0" dirty="0">
                <a:latin typeface="微软雅黑" panose="020B0503020204020204" pitchFamily="34" charset="-122"/>
                <a:ea typeface="微软雅黑" panose="020B0503020204020204" pitchFamily="34" charset="-122"/>
                <a:cs typeface="+mn-ea"/>
                <a:sym typeface="+mn-lt"/>
              </a:rPr>
              <a:t>和目标领域中是否有标签</a:t>
            </a:r>
            <a:r>
              <a:rPr lang="zh-CN" altLang="en-US" kern="0" dirty="0" smtClean="0">
                <a:latin typeface="微软雅黑" panose="020B0503020204020204" pitchFamily="34" charset="-122"/>
                <a:ea typeface="微软雅黑" panose="020B0503020204020204" pitchFamily="34" charset="-122"/>
                <a:cs typeface="+mn-ea"/>
                <a:sym typeface="+mn-lt"/>
              </a:rPr>
              <a:t>样本划分：</a:t>
            </a:r>
            <a:endParaRPr lang="en-US" altLang="zh-CN" kern="0" dirty="0" smtClean="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kern="0" dirty="0" smtClean="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mj-lt"/>
              <a:buAutoNum type="romanUcPeriod"/>
            </a:pPr>
            <a:r>
              <a:rPr lang="zh-CN" altLang="en-US" kern="0" dirty="0" smtClean="0">
                <a:latin typeface="微软雅黑" panose="020B0503020204020204" pitchFamily="34" charset="-122"/>
                <a:ea typeface="微软雅黑" panose="020B0503020204020204" pitchFamily="34" charset="-122"/>
                <a:cs typeface="+mn-ea"/>
                <a:sym typeface="+mn-lt"/>
              </a:rPr>
              <a:t>归纳迁移学习（目标领域有少量标注数据）</a:t>
            </a:r>
            <a:endParaRPr lang="en-US" altLang="zh-CN" kern="0" dirty="0" smtClean="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mj-lt"/>
              <a:buAutoNum type="romanUcPeriod"/>
            </a:pPr>
            <a:r>
              <a:rPr lang="zh-CN" altLang="en-US" kern="0" dirty="0">
                <a:latin typeface="微软雅黑" panose="020B0503020204020204" pitchFamily="34" charset="-122"/>
                <a:ea typeface="微软雅黑" panose="020B0503020204020204" pitchFamily="34" charset="-122"/>
                <a:cs typeface="+mn-ea"/>
                <a:sym typeface="+mn-lt"/>
              </a:rPr>
              <a:t>直</a:t>
            </a:r>
            <a:r>
              <a:rPr lang="zh-CN" altLang="en-US" kern="0" dirty="0" smtClean="0">
                <a:latin typeface="微软雅黑" panose="020B0503020204020204" pitchFamily="34" charset="-122"/>
                <a:ea typeface="微软雅黑" panose="020B0503020204020204" pitchFamily="34" charset="-122"/>
                <a:cs typeface="+mn-ea"/>
                <a:sym typeface="+mn-lt"/>
              </a:rPr>
              <a:t>推式迁移学习（</a:t>
            </a:r>
            <a:r>
              <a:rPr lang="zh-CN" altLang="en-US" kern="0" dirty="0" smtClean="0">
                <a:latin typeface="微软雅黑" panose="020B0503020204020204" pitchFamily="34" charset="-122"/>
                <a:ea typeface="微软雅黑" panose="020B0503020204020204" pitchFamily="34" charset="-122"/>
                <a:cs typeface="+mn-ea"/>
                <a:sym typeface="+mn-lt"/>
              </a:rPr>
              <a:t>只有辅助领域</a:t>
            </a:r>
            <a:r>
              <a:rPr lang="zh-CN" altLang="en-US" kern="0" dirty="0" smtClean="0">
                <a:latin typeface="微软雅黑" panose="020B0503020204020204" pitchFamily="34" charset="-122"/>
                <a:ea typeface="微软雅黑" panose="020B0503020204020204" pitchFamily="34" charset="-122"/>
                <a:cs typeface="+mn-ea"/>
                <a:sym typeface="+mn-lt"/>
              </a:rPr>
              <a:t>有标注数据）</a:t>
            </a:r>
            <a:endParaRPr lang="en-US" altLang="zh-CN" kern="0" dirty="0" smtClean="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mj-lt"/>
              <a:buAutoNum type="romanUcPeriod"/>
            </a:pPr>
            <a:r>
              <a:rPr lang="zh-CN" altLang="en-US" kern="0" dirty="0" smtClean="0">
                <a:latin typeface="微软雅黑" panose="020B0503020204020204" pitchFamily="34" charset="-122"/>
                <a:ea typeface="微软雅黑" panose="020B0503020204020204" pitchFamily="34" charset="-122"/>
                <a:cs typeface="+mn-ea"/>
                <a:sym typeface="+mn-lt"/>
              </a:rPr>
              <a:t>无监督迁移学习</a:t>
            </a:r>
            <a:r>
              <a:rPr lang="zh-CN" altLang="en-US" kern="0" dirty="0" smtClean="0">
                <a:latin typeface="微软雅黑" panose="020B0503020204020204" pitchFamily="34" charset="-122"/>
                <a:ea typeface="微软雅黑" panose="020B0503020204020204" pitchFamily="34" charset="-122"/>
                <a:cs typeface="+mn-ea"/>
                <a:sym typeface="+mn-lt"/>
              </a:rPr>
              <a:t>（辅助领域</a:t>
            </a:r>
            <a:r>
              <a:rPr lang="zh-CN" altLang="en-US" kern="0" dirty="0" smtClean="0">
                <a:latin typeface="微软雅黑" panose="020B0503020204020204" pitchFamily="34" charset="-122"/>
                <a:ea typeface="微软雅黑" panose="020B0503020204020204" pitchFamily="34" charset="-122"/>
                <a:cs typeface="+mn-ea"/>
                <a:sym typeface="+mn-lt"/>
              </a:rPr>
              <a:t>和目标领域都无</a:t>
            </a:r>
            <a:r>
              <a:rPr lang="zh-CN" altLang="en-US" kern="0" dirty="0">
                <a:latin typeface="微软雅黑" panose="020B0503020204020204" pitchFamily="34" charset="-122"/>
                <a:ea typeface="微软雅黑" panose="020B0503020204020204" pitchFamily="34" charset="-122"/>
                <a:cs typeface="+mn-ea"/>
                <a:sym typeface="+mn-lt"/>
              </a:rPr>
              <a:t>标注</a:t>
            </a:r>
            <a:r>
              <a:rPr lang="zh-CN" altLang="en-US" kern="0" dirty="0" smtClean="0">
                <a:latin typeface="微软雅黑" panose="020B0503020204020204" pitchFamily="34" charset="-122"/>
                <a:ea typeface="微软雅黑" panose="020B0503020204020204" pitchFamily="34" charset="-122"/>
                <a:cs typeface="+mn-ea"/>
                <a:sym typeface="+mn-lt"/>
              </a:rPr>
              <a:t>样本）</a:t>
            </a:r>
            <a:endParaRPr lang="zh-CN" altLang="en-US"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02320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0000"/>
      </a:dk2>
      <a:lt2>
        <a:srgbClr val="FFFFFF"/>
      </a:lt2>
      <a:accent1>
        <a:srgbClr val="18CFE2"/>
      </a:accent1>
      <a:accent2>
        <a:srgbClr val="C00000"/>
      </a:accent2>
      <a:accent3>
        <a:srgbClr val="A5A5A5"/>
      </a:accent3>
      <a:accent4>
        <a:srgbClr val="FFC000"/>
      </a:accent4>
      <a:accent5>
        <a:srgbClr val="4472C4"/>
      </a:accent5>
      <a:accent6>
        <a:srgbClr val="70AD47"/>
      </a:accent6>
      <a:hlink>
        <a:srgbClr val="0563C1"/>
      </a:hlink>
      <a:folHlink>
        <a:srgbClr val="954F72"/>
      </a:folHlink>
    </a:clrScheme>
    <a:fontScheme name="自定义 61">
      <a:majorFont>
        <a:latin typeface="Calibri"/>
        <a:ea typeface="宋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359</Words>
  <Application>Microsoft Office PowerPoint</Application>
  <PresentationFormat>宽屏</PresentationFormat>
  <Paragraphs>58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宋体</vt:lpstr>
      <vt:lpstr>微软雅黑</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China</cp:lastModifiedBy>
  <cp:revision>80</cp:revision>
  <dcterms:created xsi:type="dcterms:W3CDTF">2015-08-18T02:51:41Z</dcterms:created>
  <dcterms:modified xsi:type="dcterms:W3CDTF">2016-09-06T00:08:24Z</dcterms:modified>
  <cp:category/>
</cp:coreProperties>
</file>