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8C"/>
    <a:srgbClr val="4D4543"/>
    <a:srgbClr val="FF7C80"/>
    <a:srgbClr val="F9AE62"/>
    <a:srgbClr val="9BD5E5"/>
    <a:srgbClr val="9BA568"/>
    <a:srgbClr val="D9ECF2"/>
    <a:srgbClr val="F07659"/>
    <a:srgbClr val="97CCF1"/>
    <a:srgbClr val="EDD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969E-EB58-4847-B656-3C0C44A4AEB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038489" y="1108096"/>
            <a:ext cx="10957859" cy="2843913"/>
            <a:chOff x="904018" y="1108096"/>
            <a:chExt cx="10957859" cy="2843913"/>
          </a:xfrm>
        </p:grpSpPr>
        <p:sp>
          <p:nvSpPr>
            <p:cNvPr id="335" name="TextBox 334"/>
            <p:cNvSpPr txBox="1"/>
            <p:nvPr/>
          </p:nvSpPr>
          <p:spPr>
            <a:xfrm>
              <a:off x="10249197" y="2388352"/>
              <a:ext cx="1612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Summation /</a:t>
              </a:r>
            </a:p>
            <a:p>
              <a:r>
                <a:rPr lang="en-US" dirty="0" smtClean="0"/>
                <a:t>Concatenation</a:t>
              </a:r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249198" y="157271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multiplication</a:t>
              </a:r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906156" y="1572718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906156" y="3303908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906156" y="243831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3502992" y="243675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3502992" y="1572718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110712" y="35656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Teardrop 254"/>
            <p:cNvSpPr/>
            <p:nvPr/>
          </p:nvSpPr>
          <p:spPr>
            <a:xfrm>
              <a:off x="6316401" y="1572718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705415" y="2430699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9123201" y="1572717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31" name="Regular Pentagon 330"/>
            <p:cNvSpPr/>
            <p:nvPr/>
          </p:nvSpPr>
          <p:spPr>
            <a:xfrm>
              <a:off x="6240005" y="2434897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04018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Inputs:</a:t>
              </a:r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02992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outputs: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57" y="1572718"/>
              <a:ext cx="1612679" cy="37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vector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642257" y="2436814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previous block</a:t>
              </a:r>
              <a:endParaRPr lang="en-US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42257" y="330567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previous block</a:t>
              </a:r>
              <a:endParaRPr lang="en-US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47107" y="157271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current block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347107" y="2388352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current block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241710" y="110809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Nonlinearities:</a:t>
              </a:r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10712" y="1572717"/>
              <a:ext cx="16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Sigmoid</a:t>
              </a:r>
              <a:endParaRPr lang="en-US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154597" y="243489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Hyperbolic </a:t>
              </a:r>
              <a:r>
                <a:rPr lang="en-US" dirty="0"/>
                <a:t>tangent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511133" y="1109151"/>
              <a:ext cx="19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operations:</a:t>
              </a:r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40005" y="356311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Bias: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6796" y="-5729732"/>
            <a:ext cx="11186466" cy="6086232"/>
            <a:chOff x="906796" y="-5729732"/>
            <a:chExt cx="11337590" cy="6086232"/>
          </a:xfrm>
        </p:grpSpPr>
        <p:sp>
          <p:nvSpPr>
            <p:cNvPr id="4" name="Rounded Rectangle 3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" name="Teardrop 28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" name="Regular Pentagon 3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50" name="Elbow Connector 49"/>
            <p:cNvCxnSpPr>
              <a:stCxn id="5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4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8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8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8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" idx="0"/>
              <a:endCxn id="29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0"/>
              <a:endCxn id="30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0"/>
              <a:endCxn id="3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" idx="0"/>
              <a:endCxn id="32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9" idx="6"/>
              <a:endCxn id="24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24" idx="6"/>
              <a:endCxn id="26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34" idx="0"/>
              <a:endCxn id="25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30" idx="6"/>
              <a:endCxn id="25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25" idx="0"/>
              <a:endCxn id="26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endCxn id="20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26" idx="3"/>
              <a:endCxn id="3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endCxn id="27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0"/>
              <a:endCxn id="27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7" idx="4"/>
              <a:endCxn id="21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29" idx="6"/>
              <a:endCxn id="24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9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9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207" name="Straight Arrow Connector 206"/>
            <p:cNvCxnSpPr>
              <a:endCxn id="20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26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2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2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0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Cell</a:t>
            </a:r>
            <a:endParaRPr lang="en-US" sz="2800" dirty="0"/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rgbClr val="9BD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Cell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rgbClr val="F9AE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8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10643" y="267656"/>
            <a:ext cx="11337590" cy="6086232"/>
            <a:chOff x="906796" y="-5729732"/>
            <a:chExt cx="11337590" cy="6086232"/>
          </a:xfrm>
        </p:grpSpPr>
        <p:sp>
          <p:nvSpPr>
            <p:cNvPr id="183" name="Rounded Rectangle 182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41" name="Teardrop 240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2" name="Teardrop 241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3" name="Teardrop 242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4" name="Regular Pentagon 24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45" name="Regular Pentagon 24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46" name="Elbow Connector 245"/>
            <p:cNvCxnSpPr>
              <a:stCxn id="224" idx="0"/>
              <a:endCxn id="225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224" idx="0"/>
              <a:endCxn id="226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>
              <a:stCxn id="224" idx="0"/>
              <a:endCxn id="227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24" idx="0"/>
              <a:endCxn id="228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29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30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31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233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Elbow Connector 254"/>
            <p:cNvCxnSpPr>
              <a:stCxn id="233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3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33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5" idx="0"/>
              <a:endCxn id="241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Elbow Connector 258"/>
            <p:cNvCxnSpPr>
              <a:stCxn id="226" idx="0"/>
              <a:endCxn id="242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Elbow Connector 259"/>
            <p:cNvCxnSpPr>
              <a:stCxn id="227" idx="0"/>
              <a:endCxn id="24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8" idx="0"/>
              <a:endCxn id="243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234" idx="6"/>
              <a:endCxn id="237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237" idx="6"/>
              <a:endCxn id="239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4" idx="0"/>
              <a:endCxn id="238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42" idx="6"/>
              <a:endCxn id="238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38" idx="0"/>
              <a:endCxn id="239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endCxn id="235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239" idx="3"/>
              <a:endCxn id="24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240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Elbow Connector 269"/>
            <p:cNvCxnSpPr>
              <a:stCxn id="243" idx="0"/>
              <a:endCxn id="240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240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>
              <a:stCxn id="241" idx="6"/>
              <a:endCxn id="237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34" idx="6"/>
              <a:endCxn id="225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34" idx="6"/>
              <a:endCxn id="226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sz="1400" dirty="0" err="1" smtClean="0"/>
                <a:t>t</a:t>
              </a:r>
              <a:endParaRPr lang="en-US" sz="1400" dirty="0"/>
            </a:p>
          </p:txBody>
        </p:sp>
        <p:cxnSp>
          <p:nvCxnSpPr>
            <p:cNvPr id="276" name="Straight Arrow Connector 275"/>
            <p:cNvCxnSpPr>
              <a:endCxn id="27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/>
            <p:cNvCxnSpPr>
              <a:stCxn id="239" idx="3"/>
              <a:endCxn id="228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0997590" y="267656"/>
            <a:ext cx="11337590" cy="6086232"/>
            <a:chOff x="906796" y="-5729732"/>
            <a:chExt cx="11337590" cy="6086232"/>
          </a:xfrm>
        </p:grpSpPr>
        <p:sp>
          <p:nvSpPr>
            <p:cNvPr id="279" name="Rounded Rectangle 278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sz="28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r>
                <a:rPr lang="en-US" sz="1000" dirty="0" smtClean="0"/>
                <a:t>t+1</a:t>
              </a:r>
              <a:endParaRPr lang="en-US" sz="12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93" name="Oval 292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7" name="Teardrop 296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0" name="Regular Pentagon 299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01" name="Regular Pentagon 300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02" name="Elbow Connector 301"/>
            <p:cNvCxnSpPr>
              <a:stCxn id="280" idx="0"/>
              <a:endCxn id="281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80" idx="0"/>
              <a:endCxn id="282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0" idx="0"/>
              <a:endCxn id="283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80" idx="0"/>
              <a:endCxn id="284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85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86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87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/>
            <p:cNvCxnSpPr>
              <a:stCxn id="289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stCxn id="289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stCxn id="289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89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81" idx="0"/>
              <a:endCxn id="297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82" idx="0"/>
              <a:endCxn id="298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>
              <a:stCxn id="283" idx="0"/>
              <a:endCxn id="300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Elbow Connector 316"/>
            <p:cNvCxnSpPr>
              <a:stCxn id="284" idx="0"/>
              <a:endCxn id="299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Elbow Connector 317"/>
            <p:cNvCxnSpPr>
              <a:stCxn id="290" idx="6"/>
              <a:endCxn id="293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Elbow Connector 318"/>
            <p:cNvCxnSpPr>
              <a:stCxn id="293" idx="6"/>
              <a:endCxn id="295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300" idx="0"/>
              <a:endCxn id="294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298" idx="6"/>
              <a:endCxn id="294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lbow Connector 321"/>
            <p:cNvCxnSpPr>
              <a:stCxn id="294" idx="0"/>
              <a:endCxn id="295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>
              <a:endCxn id="291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295" idx="3"/>
              <a:endCxn id="301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endCxn id="296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stCxn id="299" idx="0"/>
              <a:endCxn id="296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296" idx="4"/>
              <a:endCxn id="292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lbow Connector 327"/>
            <p:cNvCxnSpPr>
              <a:stCxn id="297" idx="6"/>
              <a:endCxn id="293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Elbow Connector 328"/>
            <p:cNvCxnSpPr>
              <a:stCxn id="290" idx="6"/>
              <a:endCxn id="281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Elbow Connector 329"/>
            <p:cNvCxnSpPr>
              <a:stCxn id="290" idx="6"/>
              <a:endCxn id="282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r>
                <a:rPr lang="en-US" sz="1000" dirty="0" smtClean="0"/>
                <a:t>t+1</a:t>
              </a:r>
              <a:endParaRPr lang="en-US" sz="1000" dirty="0"/>
            </a:p>
          </p:txBody>
        </p:sp>
        <p:cxnSp>
          <p:nvCxnSpPr>
            <p:cNvPr id="332" name="Straight Arrow Connector 331"/>
            <p:cNvCxnSpPr>
              <a:endCxn id="331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Elbow Connector 332"/>
            <p:cNvCxnSpPr>
              <a:stCxn id="295" idx="3"/>
              <a:endCxn id="284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-10380399" y="267648"/>
            <a:ext cx="10691204" cy="6086232"/>
            <a:chOff x="906796" y="-5729732"/>
            <a:chExt cx="10691204" cy="6086232"/>
          </a:xfrm>
        </p:grpSpPr>
        <p:sp>
          <p:nvSpPr>
            <p:cNvPr id="335" name="Rounded Rectangle 33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100" dirty="0" smtClean="0"/>
                <a:t>t-1</a:t>
              </a:r>
              <a:endParaRPr lang="en-US" sz="1100" dirty="0"/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t-2</a:t>
              </a:r>
              <a:endParaRPr lang="en-US" sz="1600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t-2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0" name="Oval 34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3" name="Teardrop 35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4" name="Teardrop 35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5" name="Teardrop 35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6" name="Regular Pentagon 35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7" name="Regular Pentagon 35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58" name="Elbow Connector 357"/>
            <p:cNvCxnSpPr>
              <a:stCxn id="336" idx="0"/>
              <a:endCxn id="33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36" idx="0"/>
              <a:endCxn id="33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Elbow Connector 359"/>
            <p:cNvCxnSpPr>
              <a:stCxn id="336" idx="0"/>
              <a:endCxn id="33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Elbow Connector 360"/>
            <p:cNvCxnSpPr>
              <a:stCxn id="336" idx="0"/>
              <a:endCxn id="34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4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4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4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7" idx="0"/>
              <a:endCxn id="35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Elbow Connector 370"/>
            <p:cNvCxnSpPr>
              <a:stCxn id="338" idx="0"/>
              <a:endCxn id="35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339" idx="0"/>
              <a:endCxn id="35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340" idx="0"/>
              <a:endCxn id="35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>
              <a:stCxn id="346" idx="6"/>
              <a:endCxn id="34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>
              <a:stCxn id="349" idx="6"/>
              <a:endCxn id="35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356" idx="0"/>
              <a:endCxn id="35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54" idx="6"/>
              <a:endCxn id="35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50" idx="0"/>
              <a:endCxn id="35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Elbow Connector 378"/>
            <p:cNvCxnSpPr/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stCxn id="351" idx="3"/>
              <a:endCxn id="35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endCxn id="35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Elbow Connector 381"/>
            <p:cNvCxnSpPr>
              <a:stCxn id="355" idx="0"/>
              <a:endCxn id="35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352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53" idx="6"/>
              <a:endCxn id="34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46" idx="6"/>
              <a:endCxn id="33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346" idx="6"/>
              <a:endCxn id="33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t-1</a:t>
              </a:r>
              <a:endParaRPr lang="en-US" sz="1050" dirty="0"/>
            </a:p>
          </p:txBody>
        </p:sp>
        <p:cxnSp>
          <p:nvCxnSpPr>
            <p:cNvPr id="388" name="Straight Arrow Connector 387"/>
            <p:cNvCxnSpPr>
              <a:endCxn id="38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51" idx="3"/>
              <a:endCxn id="34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2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C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4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510</Words>
  <Application>Microsoft Office PowerPoint</Application>
  <PresentationFormat>宽屏</PresentationFormat>
  <Paragraphs>489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China</cp:lastModifiedBy>
  <cp:revision>36</cp:revision>
  <dcterms:created xsi:type="dcterms:W3CDTF">2016-03-13T00:49:09Z</dcterms:created>
  <dcterms:modified xsi:type="dcterms:W3CDTF">2016-11-27T15:39:01Z</dcterms:modified>
</cp:coreProperties>
</file>