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39" autoAdjust="0"/>
  </p:normalViewPr>
  <p:slideViewPr>
    <p:cSldViewPr snapToGrid="0">
      <p:cViewPr>
        <p:scale>
          <a:sx n="66" d="100"/>
          <a:sy n="66" d="100"/>
        </p:scale>
        <p:origin x="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8AA81-D36C-4296-9C3A-D3A6D138A40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CC6D-13A4-4BC6-8746-85D895502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5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加入</a:t>
            </a:r>
            <a:r>
              <a:rPr lang="en-US" altLang="zh-CN" dirty="0"/>
              <a:t>RNN</a:t>
            </a:r>
            <a:r>
              <a:rPr lang="zh-CN" altLang="en-US" dirty="0"/>
              <a:t>结构的原因：</a:t>
            </a:r>
            <a:endParaRPr lang="en-US" altLang="zh-CN" dirty="0"/>
          </a:p>
          <a:p>
            <a:pPr lvl="1"/>
            <a:r>
              <a:rPr lang="en-US" altLang="zh-CN" dirty="0"/>
              <a:t>Obviously, it is not robust</a:t>
            </a:r>
          </a:p>
          <a:p>
            <a:pPr lvl="1"/>
            <a:r>
              <a:rPr lang="en-US" altLang="zh-CN" dirty="0"/>
              <a:t>to regard each isolated proposal independently. This may lead to a number of</a:t>
            </a:r>
          </a:p>
          <a:p>
            <a:pPr lvl="1"/>
            <a:r>
              <a:rPr lang="en-US" altLang="zh-CN" dirty="0"/>
              <a:t>false detections on non-text objects which have a similar structure as text pat-</a:t>
            </a:r>
          </a:p>
          <a:p>
            <a:pPr lvl="1"/>
            <a:r>
              <a:rPr lang="en-US" altLang="zh-CN" dirty="0"/>
              <a:t>terns, such as windows, bricks, leaves, etc. (referred as text-like outliers in [13]).</a:t>
            </a:r>
          </a:p>
          <a:p>
            <a:pPr lvl="1"/>
            <a:r>
              <a:rPr lang="en-US" altLang="zh-CN" dirty="0"/>
              <a:t>It is also possible to discard some ambiguous patterns which contain weak text</a:t>
            </a:r>
          </a:p>
          <a:p>
            <a:pPr lvl="1"/>
            <a:r>
              <a:rPr lang="en-US" altLang="zh-CN" dirty="0"/>
              <a:t>information.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网络设计</a:t>
            </a:r>
            <a:endParaRPr lang="en-US" altLang="zh-CN" dirty="0"/>
          </a:p>
          <a:p>
            <a:r>
              <a:rPr lang="en-US" altLang="zh-CN" dirty="0"/>
              <a:t>     1</a:t>
            </a:r>
            <a:r>
              <a:rPr lang="zh-CN" altLang="en-US" dirty="0"/>
              <a:t>） 用</a:t>
            </a:r>
            <a:r>
              <a:rPr lang="en-US" altLang="zh-CN" dirty="0"/>
              <a:t>CNN</a:t>
            </a:r>
            <a:r>
              <a:rPr lang="zh-CN" altLang="en-US" dirty="0"/>
              <a:t>提取基础特征</a:t>
            </a:r>
            <a:r>
              <a:rPr lang="en-US" altLang="zh-CN" dirty="0"/>
              <a:t>+</a:t>
            </a:r>
            <a:r>
              <a:rPr lang="zh-CN" altLang="en-US" dirty="0"/>
              <a:t>一层卷积和</a:t>
            </a:r>
            <a:r>
              <a:rPr lang="en-US" altLang="zh-CN" dirty="0"/>
              <a:t>RNN</a:t>
            </a:r>
            <a:r>
              <a:rPr lang="zh-CN" altLang="en-US" dirty="0"/>
              <a:t>共同预测构建</a:t>
            </a:r>
            <a:r>
              <a:rPr lang="en-US" altLang="zh-CN" dirty="0"/>
              <a:t>anchor-box</a:t>
            </a:r>
            <a:r>
              <a:rPr lang="zh-CN" altLang="en-US" dirty="0"/>
              <a:t>，</a:t>
            </a:r>
            <a:r>
              <a:rPr lang="en-US" altLang="zh-CN" dirty="0"/>
              <a:t>anchor-box</a:t>
            </a:r>
            <a:r>
              <a:rPr lang="zh-CN" altLang="en-US" dirty="0"/>
              <a:t>的每个像素位置设置为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横向宽度固定为</a:t>
            </a:r>
            <a:r>
              <a:rPr lang="en-US" altLang="zh-CN" dirty="0"/>
              <a:t>16</a:t>
            </a:r>
            <a:r>
              <a:rPr lang="zh-CN" altLang="en-US" dirty="0"/>
              <a:t>像素，纵向按照</a:t>
            </a:r>
            <a:r>
              <a:rPr lang="en-US" altLang="zh-CN" dirty="0"/>
              <a:t>1.4</a:t>
            </a:r>
            <a:r>
              <a:rPr lang="zh-CN" altLang="en-US" dirty="0"/>
              <a:t>的比例定义</a:t>
            </a:r>
            <a:r>
              <a:rPr lang="en-US" altLang="zh-CN" dirty="0"/>
              <a:t>13</a:t>
            </a:r>
            <a:r>
              <a:rPr lang="zh-CN" altLang="en-US" dirty="0"/>
              <a:t>到</a:t>
            </a:r>
            <a:r>
              <a:rPr lang="en-US" altLang="zh-CN" dirty="0"/>
              <a:t>227</a:t>
            </a:r>
            <a:r>
              <a:rPr lang="zh-CN" altLang="en-US" dirty="0"/>
              <a:t>不形状的</a:t>
            </a:r>
            <a:r>
              <a:rPr lang="en-US" altLang="zh-CN" dirty="0"/>
              <a:t>anchor-box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2</a:t>
            </a:r>
            <a:r>
              <a:rPr lang="zh-CN" altLang="en-US" dirty="0"/>
              <a:t>） 卷积层的输出每一行从左至右的特征输入</a:t>
            </a:r>
            <a:r>
              <a:rPr lang="en-US" altLang="zh-CN" dirty="0"/>
              <a:t>BLSTM-RNN(256</a:t>
            </a:r>
            <a:r>
              <a:rPr lang="zh-CN" altLang="en-US" dirty="0"/>
              <a:t>维</a:t>
            </a:r>
            <a:r>
              <a:rPr lang="en-US" altLang="zh-CN" dirty="0"/>
              <a:t>)</a:t>
            </a:r>
            <a:r>
              <a:rPr lang="zh-CN" altLang="en-US" dirty="0"/>
              <a:t>，也即是每一行会有一个</a:t>
            </a:r>
            <a:r>
              <a:rPr lang="en-US" altLang="zh-CN" dirty="0"/>
              <a:t>RNN</a:t>
            </a:r>
            <a:r>
              <a:rPr lang="zh-CN" altLang="en-US" dirty="0"/>
              <a:t>向量输出，然后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再纵向串联起来输入全连接层输出最终的</a:t>
            </a:r>
            <a:r>
              <a:rPr lang="en-US" altLang="zh-CN" dirty="0"/>
              <a:t>Anchor-box</a:t>
            </a:r>
            <a:r>
              <a:rPr lang="zh-CN" altLang="en-US" dirty="0"/>
              <a:t>的预测。</a:t>
            </a:r>
            <a:endParaRPr lang="en-US" altLang="zh-CN" dirty="0"/>
          </a:p>
          <a:p>
            <a:r>
              <a:rPr lang="en-US" altLang="zh-CN" dirty="0"/>
              <a:t>     3</a:t>
            </a:r>
            <a:r>
              <a:rPr lang="zh-CN" altLang="en-US" dirty="0"/>
              <a:t>） 横向精修部分类似纵向的</a:t>
            </a:r>
            <a:r>
              <a:rPr lang="en-US" altLang="zh-CN" dirty="0"/>
              <a:t>box</a:t>
            </a:r>
            <a:r>
              <a:rPr lang="zh-CN" altLang="en-US" dirty="0"/>
              <a:t>偏移回归的计算方式。</a:t>
            </a:r>
            <a:endParaRPr lang="en-US" altLang="zh-CN" dirty="0"/>
          </a:p>
          <a:p>
            <a:r>
              <a:rPr lang="en-US" altLang="zh-CN" dirty="0"/>
              <a:t>     4</a:t>
            </a:r>
            <a:r>
              <a:rPr lang="zh-CN" altLang="en-US" dirty="0"/>
              <a:t>） 损失函数采用三者的加权融合。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CC6D-13A4-4BC6-8746-85D8955023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全卷积网络提取任意大小的图像特征；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不同尺度卷积 层之间通过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ushape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网络结构上采样融合特征以识别不同尺度的字符；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损失函数以及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map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的生成，以收缩框内的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值设置为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，其余以四个角点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或以到边的距离为回归目标，采用类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SmoothL1-loss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为回归损失函数，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得分  上采用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balanced-cross-entropy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focal-loss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的意图，以平衡正负样本间的损失。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结构上与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及其相似，都是全卷积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多层特征融合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+NMS+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多边形回归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CC6D-13A4-4BC6-8746-85D8955023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0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为了更好的检测文字更改了卷积核的形状</a:t>
            </a:r>
            <a:r>
              <a:rPr lang="en-US" altLang="zh-CN" dirty="0"/>
              <a:t>3x5</a:t>
            </a:r>
            <a:r>
              <a:rPr lang="zh-CN" altLang="en-US" dirty="0"/>
              <a:t>，</a:t>
            </a:r>
            <a:r>
              <a:rPr lang="en-US" altLang="zh-CN" dirty="0"/>
              <a:t>textbox</a:t>
            </a:r>
            <a:r>
              <a:rPr lang="zh-CN" altLang="en-US" dirty="0"/>
              <a:t>中是</a:t>
            </a:r>
            <a:r>
              <a:rPr lang="en-US" altLang="zh-CN" dirty="0"/>
              <a:t>1x3</a:t>
            </a:r>
            <a:r>
              <a:rPr lang="zh-CN" altLang="en-US" dirty="0"/>
              <a:t>，类似地，</a:t>
            </a:r>
            <a:r>
              <a:rPr lang="en-US" altLang="zh-CN" dirty="0"/>
              <a:t>CTPN</a:t>
            </a:r>
            <a:r>
              <a:rPr lang="zh-CN" altLang="en-US" dirty="0"/>
              <a:t>中也更改了</a:t>
            </a:r>
            <a:r>
              <a:rPr lang="en-US" altLang="zh-CN" dirty="0"/>
              <a:t>Faster-RCNN</a:t>
            </a:r>
            <a:r>
              <a:rPr lang="zh-CN" altLang="en-US" dirty="0"/>
              <a:t>中的卷积核。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同</a:t>
            </a:r>
            <a:r>
              <a:rPr lang="en-US" altLang="zh-CN" dirty="0"/>
              <a:t>EAST</a:t>
            </a:r>
            <a:r>
              <a:rPr lang="zh-CN" altLang="en-US" dirty="0"/>
              <a:t>一样，选择多边形回归和最小外接矩形回归两种方式，结果上多边形回归更准确。这一点的结论和</a:t>
            </a:r>
            <a:r>
              <a:rPr lang="en-US" altLang="zh-CN" dirty="0"/>
              <a:t>EAST</a:t>
            </a:r>
            <a:r>
              <a:rPr lang="zh-CN" altLang="en-US" dirty="0"/>
              <a:t>相反。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为了提速，先经过</a:t>
            </a:r>
            <a:r>
              <a:rPr lang="en-US" altLang="zh-CN" dirty="0" err="1"/>
              <a:t>Bbox</a:t>
            </a:r>
            <a:r>
              <a:rPr lang="zh-CN" altLang="en-US" dirty="0"/>
              <a:t>的</a:t>
            </a:r>
            <a:r>
              <a:rPr lang="en-US" altLang="zh-CN" dirty="0"/>
              <a:t>NMS</a:t>
            </a:r>
            <a:r>
              <a:rPr lang="zh-CN" altLang="en-US" dirty="0"/>
              <a:t>再做多边形的</a:t>
            </a:r>
            <a:r>
              <a:rPr lang="en-US" altLang="zh-CN" dirty="0"/>
              <a:t>NMS</a:t>
            </a:r>
            <a:r>
              <a:rPr lang="zh-CN" altLang="en-US" dirty="0"/>
              <a:t>。（这好像是强行加进去的点，</a:t>
            </a:r>
            <a:r>
              <a:rPr lang="en-US" altLang="zh-CN" dirty="0"/>
              <a:t>SSD</a:t>
            </a:r>
            <a:r>
              <a:rPr lang="zh-CN" altLang="en-US" dirty="0"/>
              <a:t>中实现了</a:t>
            </a:r>
            <a:r>
              <a:rPr lang="en-US" altLang="zh-CN" dirty="0"/>
              <a:t>GPU-NMS</a:t>
            </a:r>
            <a:r>
              <a:rPr lang="zh-CN" altLang="en-US" dirty="0"/>
              <a:t>，如果可以其实也能直接</a:t>
            </a:r>
            <a:r>
              <a:rPr lang="en-US" altLang="zh-CN" dirty="0"/>
              <a:t>NMS</a:t>
            </a:r>
            <a:r>
              <a:rPr lang="zh-CN" altLang="en-US" dirty="0"/>
              <a:t>吧）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CC6D-13A4-4BC6-8746-85D8955023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4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CC6D-13A4-4BC6-8746-85D8955023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0D20A-990E-4728-B403-0E4BFE6C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E0089-0780-406C-B3EE-7ADB3EFD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68578-CD51-449B-80CC-E0BDF238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A7E6C-EF8F-42CC-A60F-26DE84D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0CFF2-97AC-4631-A7EA-2B2E27F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2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6724A-E4F9-4E7B-B00B-CEDB2C37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54E1B-5C69-4FF7-835B-136B621A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A898E-3E38-4F85-9F8B-1A8D5A8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6A3BE-D80B-4601-B201-B1A505AC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E4E64-FBD2-4BFD-9BA6-F862C748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0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2F3AE1-A7BD-4018-AADD-691495FA6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38C7C-E6FB-4788-8567-C381A7AD4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5EEA0-3C82-4F2F-82CD-7E43571D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6480A-EC30-4538-8F0E-F179279D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65380-B7F1-46B8-AF75-DC53D38B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6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7F2AB-9407-4777-8E70-4023E3F2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FE7F-279F-4D52-A92F-B00A2F68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94BFA-C13B-4CE1-A1F5-6C8CBFF0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59F75-665A-4637-9A4E-15347812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85A8-B4C4-4CE0-8314-05DA6345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464BE-C946-48A4-93E7-34604380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4B6EF-8F56-46A0-87C4-D580E75C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2EE7C-EF67-43CC-839C-38EE6937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3C9C4-BBAF-4655-99A8-C32F0784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1B8C1-F7D8-4299-9CD0-632BD3F7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8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85B5-2443-40F6-9EB5-79731458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05CA6-A539-4B49-8AF2-688C10FA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A305F-A62D-44AB-9788-C52B2548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B905F-60E8-43A5-B272-2A8A4AF7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83040-10E9-4CD3-9F39-3E2D1207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30839-DE0A-4AA5-8CB2-64BB309B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7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50E5-D895-42E1-BB7A-25F4A718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33FB1-4C5D-4250-894C-3C0F6941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D0EC5-5CED-477B-8760-2E7B949A1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C1306-CD80-4230-A704-BADA32E16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3D3FF7-C0B0-4BF5-92AF-2CAC0727F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52636E-A17C-473F-99F4-042D0802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B19C35-A192-4462-83B4-68040F8C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C851A-B4A7-4369-9D16-8A053D2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3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E1425-4069-4E14-BCAA-1C740F5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5C31C9-48F7-46EF-AA8A-2550A66B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A75BEE-6D60-409D-9804-1DF6F1B3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052C6E-BB38-48AB-A902-D279BCD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6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BA7265-BED8-49A5-9254-B0B3CAB5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97283-9557-4E42-9920-F48D9DD3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E8D3C-01B0-4709-9D0B-5A72A500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1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8D7EA-E408-4E57-8460-36BDD431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CB4F6-7AB3-4D92-8F2E-B1BC9B78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378CC-2BF4-47DD-B1E9-4271D8CC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C889D-60CE-4881-9234-45AE30EB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F23B3-75FA-452E-82FC-43934C13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ADB49-485F-48F5-B850-500B1FC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3929-48D4-4879-9036-4B2A74ED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44A053-6114-46DB-8574-68FBA94CD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4A808-2403-4DFD-998F-5DF1536E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B240B-503E-4317-930D-80E1FCAC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1879A-0AC5-4C47-A870-55352838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FAEF-3A3A-44E3-8EC6-19E1B27A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3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63A96-E01B-409D-946B-291D6081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D2C2D-945A-4CCA-95B2-23F83CBD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CC1D9-92F7-4A46-A74C-379337F3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1D4B-2CAC-44A7-9C37-1FCA26EDF6B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3B2F0-CA9F-41AD-ABB7-95BA37714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D22D4-803D-49A1-94A4-5CBC6CD39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9F09-6DFC-4AAA-AF6B-664118DBE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C6C4C-D5B0-45A7-B58C-2BDCE898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0" y="10747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深度学习背景下的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OCR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E94068-05E1-4379-AB9C-23745F95E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algn="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王忠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2018-04-11</a:t>
            </a:r>
          </a:p>
        </p:txBody>
      </p:sp>
    </p:spTree>
    <p:extLst>
      <p:ext uri="{BB962C8B-B14F-4D97-AF65-F5344CB8AC3E}">
        <p14:creationId xmlns:p14="http://schemas.microsoft.com/office/powerpoint/2010/main" val="77180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B070D-7DD0-4D76-9215-5B5E06A7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2386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CRNN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实际应用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11DF7D9-5813-489F-A4D2-766A6A8B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34" y="1358481"/>
            <a:ext cx="5295899" cy="287664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00D072-7A00-46C0-89A6-0ED04C0B6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3" y="4235128"/>
            <a:ext cx="5295899" cy="25287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A2AB9D-590E-4C4A-8D82-23B9C3654F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46" r="50885"/>
          <a:stretch/>
        </p:blipFill>
        <p:spPr>
          <a:xfrm>
            <a:off x="6864403" y="1690688"/>
            <a:ext cx="3733644" cy="24644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4F6996F-1DB0-488A-80B2-D250177AF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71" t="7446"/>
          <a:stretch/>
        </p:blipFill>
        <p:spPr>
          <a:xfrm>
            <a:off x="6864403" y="4287186"/>
            <a:ext cx="3733644" cy="23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5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A98FD-F6DB-4F38-95E9-E63378A6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24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CRNN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实际应用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30EEE38-E15E-40AB-8BF1-5AB50FCC4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7" r="-1022" b="37351"/>
          <a:stretch/>
        </p:blipFill>
        <p:spPr>
          <a:xfrm>
            <a:off x="838200" y="3202198"/>
            <a:ext cx="7033306" cy="1101411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3E4772-9E6C-4A8F-84B5-C1F078B1C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9" r="-265" b="40251"/>
          <a:stretch/>
        </p:blipFill>
        <p:spPr>
          <a:xfrm>
            <a:off x="860896" y="1943989"/>
            <a:ext cx="6132226" cy="88177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7CEC12-FEF6-4ECE-9D48-660C2F682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329" y="2870243"/>
            <a:ext cx="1866900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D4E99B-B288-4E91-B389-6B1636F83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329" y="3600504"/>
            <a:ext cx="1866900" cy="30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299C15-F6BB-4BCB-A0E5-95B8ADCB3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329" y="2111262"/>
            <a:ext cx="1866900" cy="3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A14039-106B-4970-8DF0-27ED366BE2E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9" r="922" b="35962"/>
          <a:stretch/>
        </p:blipFill>
        <p:spPr>
          <a:xfrm>
            <a:off x="838200" y="4729070"/>
            <a:ext cx="9663659" cy="16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3502E5-309F-4C10-9CE6-FFE452DCB9CB}"/>
              </a:ext>
            </a:extLst>
          </p:cNvPr>
          <p:cNvSpPr/>
          <p:nvPr/>
        </p:nvSpPr>
        <p:spPr>
          <a:xfrm>
            <a:off x="4272424" y="250567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谢谢观看！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16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66379-A5EA-4AB8-9950-EDD3927C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Detection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C0E2A-FC7D-478E-90E2-289460EA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RPN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RNN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组合结构的方法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—CTPN</a:t>
            </a:r>
          </a:p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基于全卷积网和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U-shape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结构的方法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—EAST</a:t>
            </a:r>
          </a:p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SSD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架构的方法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TextBox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TextBox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++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2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C926-DC84-41AE-A711-75F71975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CTPN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EE9C8E-C0AC-4EBD-B73C-D9F03578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132" y="1690688"/>
            <a:ext cx="10691668" cy="330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A6EDC5-ACC1-4A61-B321-78C6E2288F10}"/>
              </a:ext>
            </a:extLst>
          </p:cNvPr>
          <p:cNvSpPr txBox="1"/>
          <p:nvPr/>
        </p:nvSpPr>
        <p:spPr>
          <a:xfrm>
            <a:off x="1856936" y="5683348"/>
            <a:ext cx="8848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Detecting Text in Natural Image with Connectionist Text Proposal Network》</a:t>
            </a:r>
          </a:p>
          <a:p>
            <a:pPr algn="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						       ——ECCV 2016.9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55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AC312-8505-4FF7-8336-FE98C7B0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EAST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5BC4C2-1C0F-4BB3-B35E-E82BB67E5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8181" y="1284960"/>
            <a:ext cx="4792132" cy="4742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CD009E-92B9-4601-B8EC-A800063591CB}"/>
              </a:ext>
            </a:extLst>
          </p:cNvPr>
          <p:cNvSpPr txBox="1"/>
          <p:nvPr/>
        </p:nvSpPr>
        <p:spPr>
          <a:xfrm>
            <a:off x="2574388" y="6169709"/>
            <a:ext cx="775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《EAST: An Efficient and Accurate Scene Text Detector》    </a:t>
            </a:r>
          </a:p>
          <a:p>
            <a:pPr algn="r"/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——2017.3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80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FC97B-CC59-4F1F-96C7-28B18F38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TextBox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++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3628485-6E5A-4DBE-87C1-AD25B687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344" y="2036225"/>
            <a:ext cx="9492103" cy="278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BD8596-94D0-4A9A-A5B0-EE0049ACF7C8}"/>
              </a:ext>
            </a:extLst>
          </p:cNvPr>
          <p:cNvSpPr txBox="1"/>
          <p:nvPr/>
        </p:nvSpPr>
        <p:spPr>
          <a:xfrm>
            <a:off x="1519311" y="5725551"/>
            <a:ext cx="814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TextBoxes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++:  A Single-Shot Oriented Scene Text Detector》</a:t>
            </a:r>
          </a:p>
          <a:p>
            <a:pPr algn="r"/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——CVPR-2018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23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415F1-298D-4F27-BD7B-68E5AFCE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47" y="365124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文本行检测方法的比较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E41D01-6B9D-469E-BFA5-8BE0459C7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690687"/>
            <a:ext cx="9543393" cy="4379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543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8931-FDE3-412C-8C34-E94F90B2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1305"/>
            <a:ext cx="10375900" cy="828675"/>
          </a:xfrm>
        </p:spPr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实测效果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8610FB-768C-459D-A026-169E3B969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311950"/>
            <a:ext cx="3306856" cy="2269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78E4D2-77BE-4651-8E17-E0804AE6C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t="12517" r="10706" b="11275"/>
          <a:stretch/>
        </p:blipFill>
        <p:spPr>
          <a:xfrm>
            <a:off x="5524502" y="1311950"/>
            <a:ext cx="3441698" cy="2269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A00EA4-5423-4EFC-A5A2-12989F456C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1620" r="17231" b="10714"/>
          <a:stretch/>
        </p:blipFill>
        <p:spPr>
          <a:xfrm>
            <a:off x="5524502" y="3802732"/>
            <a:ext cx="3441698" cy="2425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434419-63B3-49C1-9772-7EFD2D4EE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9" y="3802734"/>
            <a:ext cx="3306856" cy="24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20E644-1959-47B9-976A-4BC99FD9A8D6}"/>
              </a:ext>
            </a:extLst>
          </p:cNvPr>
          <p:cNvSpPr txBox="1"/>
          <p:nvPr/>
        </p:nvSpPr>
        <p:spPr>
          <a:xfrm>
            <a:off x="3358621" y="63304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CTPN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B8B8B3-7105-4839-ADA5-144677F7253A}"/>
              </a:ext>
            </a:extLst>
          </p:cNvPr>
          <p:cNvSpPr txBox="1"/>
          <p:nvPr/>
        </p:nvSpPr>
        <p:spPr>
          <a:xfrm>
            <a:off x="6822574" y="631163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TextBox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++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60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26D61-DE0C-466B-B955-25CA1FB7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Recgnition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14572-EF68-4402-8A93-C481B5F2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单字符分割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分类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检测网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Sequence to Sequence learning</a:t>
            </a:r>
          </a:p>
          <a:p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CRNN</a:t>
            </a:r>
          </a:p>
        </p:txBody>
      </p:sp>
    </p:spTree>
    <p:extLst>
      <p:ext uri="{BB962C8B-B14F-4D97-AF65-F5344CB8AC3E}">
        <p14:creationId xmlns:p14="http://schemas.microsoft.com/office/powerpoint/2010/main" val="215274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BC1D8-69D5-4437-9941-C2E1B181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365125"/>
            <a:ext cx="10083800" cy="1325563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CRNN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8DB5C8-C046-41A5-9C92-FD4149F91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2"/>
          <a:stretch/>
        </p:blipFill>
        <p:spPr>
          <a:xfrm>
            <a:off x="3816350" y="763246"/>
            <a:ext cx="4559300" cy="53315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BB3BD8-E7BF-4BB0-8B8C-0B038C38F770}"/>
              </a:ext>
            </a:extLst>
          </p:cNvPr>
          <p:cNvSpPr txBox="1"/>
          <p:nvPr/>
        </p:nvSpPr>
        <p:spPr>
          <a:xfrm>
            <a:off x="2427890" y="6195108"/>
            <a:ext cx="83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An End-to-End Trainable Neural Network for Image-based Sequence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Recognition and Its Application to Scene Text Recognition-2015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12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569</Words>
  <Application>Microsoft Office PowerPoint</Application>
  <PresentationFormat>宽屏</PresentationFormat>
  <Paragraphs>61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Office 主题​​</vt:lpstr>
      <vt:lpstr>深度学习背景下的OCR</vt:lpstr>
      <vt:lpstr>Detection</vt:lpstr>
      <vt:lpstr>CTPN</vt:lpstr>
      <vt:lpstr>EAST</vt:lpstr>
      <vt:lpstr>TextBox++</vt:lpstr>
      <vt:lpstr>文本行检测方法的比较</vt:lpstr>
      <vt:lpstr>实测效果</vt:lpstr>
      <vt:lpstr>Recgnition</vt:lpstr>
      <vt:lpstr>CRNN</vt:lpstr>
      <vt:lpstr>CRNN实际应用</vt:lpstr>
      <vt:lpstr>CRNN实际应用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深度学习背景下的OCR</dc:title>
  <dc:creator>Administrator</dc:creator>
  <cp:lastModifiedBy>Administrator</cp:lastModifiedBy>
  <cp:revision>78</cp:revision>
  <dcterms:created xsi:type="dcterms:W3CDTF">2018-04-10T14:06:45Z</dcterms:created>
  <dcterms:modified xsi:type="dcterms:W3CDTF">2018-04-11T06:12:37Z</dcterms:modified>
</cp:coreProperties>
</file>