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DCB2-BB6E-48D1-8212-115FD2C95284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976-D3A0-4009-A33E-F675E36D8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3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DCB2-BB6E-48D1-8212-115FD2C95284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976-D3A0-4009-A33E-F675E36D8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0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DCB2-BB6E-48D1-8212-115FD2C95284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976-D3A0-4009-A33E-F675E36D8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DCB2-BB6E-48D1-8212-115FD2C95284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976-D3A0-4009-A33E-F675E36D8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5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DCB2-BB6E-48D1-8212-115FD2C95284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976-D3A0-4009-A33E-F675E36D8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6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DCB2-BB6E-48D1-8212-115FD2C95284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976-D3A0-4009-A33E-F675E36D8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DCB2-BB6E-48D1-8212-115FD2C95284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976-D3A0-4009-A33E-F675E36D8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DCB2-BB6E-48D1-8212-115FD2C95284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976-D3A0-4009-A33E-F675E36D8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4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DCB2-BB6E-48D1-8212-115FD2C95284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976-D3A0-4009-A33E-F675E36D8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16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DCB2-BB6E-48D1-8212-115FD2C95284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976-D3A0-4009-A33E-F675E36D8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DCB2-BB6E-48D1-8212-115FD2C95284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976-D3A0-4009-A33E-F675E36D8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53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ADCB2-BB6E-48D1-8212-115FD2C95284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8976-D3A0-4009-A33E-F675E36D8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序列数据建模与处理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GMM-&gt;HMM-&gt;LDS</a:t>
            </a:r>
            <a:endParaRPr lang="zh-CN" altLang="en-US" sz="3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4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Particle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利用</a:t>
            </a:r>
            <a:r>
              <a:rPr lang="en-US" altLang="zh-CN" b="1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en-US" altLang="zh-CN" sz="160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=[x</a:t>
            </a:r>
            <a:r>
              <a:rPr lang="en-US" altLang="zh-CN" sz="1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,x</a:t>
            </a:r>
            <a:r>
              <a:rPr lang="en-US" altLang="zh-CN" sz="16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,…,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en-US" altLang="zh-CN" sz="160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来预测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f(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</a:t>
            </a:r>
            <a:r>
              <a:rPr lang="en-US" altLang="zh-CN" sz="160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的期望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E[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f(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</a:t>
            </a:r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)]</a:t>
            </a:r>
          </a:p>
          <a:p>
            <a:pPr marL="0" indent="0">
              <a:buNone/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在很多应用中，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f(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zn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)=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zn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即求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E[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zn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E[f(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</a:t>
            </a:r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)]= p(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</a:t>
            </a:r>
            <a:r>
              <a:rPr lang="en-US" altLang="zh-CN" sz="160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en-US" altLang="zh-CN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|X</a:t>
            </a:r>
            <a:r>
              <a:rPr lang="en-US" altLang="zh-CN" sz="160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en-US" altLang="zh-CN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en-US" altLang="zh-CN" sz="160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06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Demo: Particle </a:t>
            </a:r>
            <a:r>
              <a:rPr lang="en-US" altLang="zh-CN" dirty="0"/>
              <a:t>Filter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6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思源黑体 CN Bold</vt:lpstr>
      <vt:lpstr>思源黑体 CN Normal</vt:lpstr>
      <vt:lpstr>宋体</vt:lpstr>
      <vt:lpstr>Arial</vt:lpstr>
      <vt:lpstr>Calibri</vt:lpstr>
      <vt:lpstr>Calibri Light</vt:lpstr>
      <vt:lpstr>Office 主题</vt:lpstr>
      <vt:lpstr>序列数据建模与处理</vt:lpstr>
      <vt:lpstr>Particle Filter</vt:lpstr>
      <vt:lpstr>Demo: Particle Filter 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序列数据建模与处理</dc:title>
  <dc:creator>sheva2003</dc:creator>
  <cp:lastModifiedBy>sheva2003</cp:lastModifiedBy>
  <cp:revision>6</cp:revision>
  <dcterms:created xsi:type="dcterms:W3CDTF">2016-05-16T06:07:05Z</dcterms:created>
  <dcterms:modified xsi:type="dcterms:W3CDTF">2016-05-16T06:17:26Z</dcterms:modified>
</cp:coreProperties>
</file>