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4CB08-33B5-4391-922B-74BD910DA7D1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78EBE-969F-46F0-A496-7C743D7793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8B13E8-563A-47E7-BB96-F4B5977E8DA8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43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Junction-tree only works on triangulated graphs (no chordless loops), and then computational complexity is M^N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8 Graphical Model </a:t>
            </a:r>
            <a:br>
              <a:rPr lang="en-US" altLang="zh-CN" dirty="0" smtClean="0"/>
            </a:br>
            <a:r>
              <a:rPr lang="en-US" altLang="zh-CN" sz="2700" dirty="0" smtClean="0"/>
              <a:t>Another Way to Understand and Apply Bayesian Inference </a:t>
            </a:r>
            <a:endParaRPr lang="zh-CN" altLang="en-US" sz="27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Ch-8:Exact Inference</a:t>
            </a:r>
          </a:p>
          <a:p>
            <a:pPr algn="l"/>
            <a:r>
              <a:rPr lang="en-US" altLang="zh-CN" dirty="0" smtClean="0"/>
              <a:t>Ch-10: Approximate Inference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Bayesian Network </a:t>
            </a:r>
          </a:p>
          <a:p>
            <a:pPr marL="85725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i.e. Directed Acyclic Graphical Model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Conditional Independence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Markov Network </a:t>
            </a:r>
          </a:p>
          <a:p>
            <a:pPr marL="85725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i.e. Markov Random Field</a:t>
            </a:r>
          </a:p>
          <a:p>
            <a:pPr marL="85725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i.e. Undirected Graphical Model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Inference in Graphical Model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Bayesian Network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Markov Random Field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Relation to directed graphs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Inference in Graphical Models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>(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1) Inference on a Chain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786190"/>
            <a:ext cx="8229600" cy="2339973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Foundation for the discussion on more general graphs</a:t>
            </a:r>
          </a:p>
          <a:p>
            <a:r>
              <a:rPr lang="en-US" altLang="zh-CN" sz="2400" dirty="0" smtClean="0"/>
              <a:t>Consider (b), the joint distribution of </a:t>
            </a:r>
            <a:r>
              <a:rPr lang="en-US" altLang="zh-CN" sz="2400" b="1" dirty="0" smtClean="0"/>
              <a:t>X</a:t>
            </a:r>
            <a:r>
              <a:rPr lang="en-US" altLang="zh-CN" sz="2400" dirty="0" smtClean="0"/>
              <a:t> is</a:t>
            </a:r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857364"/>
            <a:ext cx="6031629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8794" y="4714884"/>
            <a:ext cx="5678089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US" altLang="zh-CN" sz="3200">
                <a:ea typeface="宋体" pitchFamily="2" charset="-122"/>
              </a:rPr>
              <a:t>What if the graph is not a tree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003675"/>
          </a:xfrm>
        </p:spPr>
        <p:txBody>
          <a:bodyPr/>
          <a:lstStyle/>
          <a:p>
            <a:r>
              <a:rPr lang="en-US" altLang="zh-CN">
                <a:latin typeface="Arial Unicode MS" pitchFamily="34" charset="-122"/>
                <a:ea typeface="Arial Unicode MS" pitchFamily="34" charset="-122"/>
                <a:cs typeface="Times New Roman" pitchFamily="18" charset="0"/>
              </a:rPr>
              <a:t>Several alternative methods:</a:t>
            </a:r>
          </a:p>
          <a:p>
            <a:pPr lvl="1"/>
            <a:r>
              <a:rPr lang="en-US" altLang="zh-CN">
                <a:latin typeface="Arial Unicode MS" pitchFamily="34" charset="-122"/>
                <a:ea typeface="Arial Unicode MS" pitchFamily="34" charset="-122"/>
                <a:cs typeface="Times New Roman" pitchFamily="18" charset="0"/>
              </a:rPr>
              <a:t>Gibbs sampling</a:t>
            </a:r>
          </a:p>
          <a:p>
            <a:pPr lvl="1"/>
            <a:r>
              <a:rPr lang="en-US" altLang="zh-CN">
                <a:latin typeface="Arial Unicode MS" pitchFamily="34" charset="-122"/>
                <a:ea typeface="Arial Unicode MS" pitchFamily="34" charset="-122"/>
                <a:cs typeface="Times New Roman" pitchFamily="18" charset="0"/>
              </a:rPr>
              <a:t>Expectation Maximization</a:t>
            </a:r>
          </a:p>
          <a:p>
            <a:pPr lvl="1"/>
            <a:r>
              <a:rPr lang="en-US" altLang="zh-CN">
                <a:latin typeface="Arial Unicode MS" pitchFamily="34" charset="-122"/>
                <a:ea typeface="Arial Unicode MS" pitchFamily="34" charset="-122"/>
                <a:cs typeface="Times New Roman" pitchFamily="18" charset="0"/>
              </a:rPr>
              <a:t>Variational methods</a:t>
            </a:r>
          </a:p>
          <a:p>
            <a:pPr lvl="1"/>
            <a:r>
              <a:rPr lang="en-US" altLang="zh-CN">
                <a:latin typeface="Arial Unicode MS" pitchFamily="34" charset="-122"/>
                <a:ea typeface="Arial Unicode MS" pitchFamily="34" charset="-122"/>
                <a:cs typeface="Times New Roman" pitchFamily="18" charset="0"/>
              </a:rPr>
              <a:t>Elimination Algorithm</a:t>
            </a:r>
          </a:p>
          <a:p>
            <a:pPr lvl="1"/>
            <a:r>
              <a:rPr lang="en-US" altLang="zh-CN">
                <a:latin typeface="Arial Unicode MS" pitchFamily="34" charset="-122"/>
                <a:ea typeface="Arial Unicode MS" pitchFamily="34" charset="-122"/>
                <a:cs typeface="Times New Roman" pitchFamily="18" charset="0"/>
              </a:rPr>
              <a:t>Junction-Tree algorithm</a:t>
            </a:r>
          </a:p>
          <a:p>
            <a:pPr lvl="1"/>
            <a:r>
              <a:rPr lang="en-US" altLang="zh-CN">
                <a:latin typeface="Arial Unicode MS" pitchFamily="34" charset="-122"/>
                <a:ea typeface="Arial Unicode MS" pitchFamily="34" charset="-122"/>
                <a:cs typeface="Times New Roman" pitchFamily="18" charset="0"/>
              </a:rPr>
              <a:t>Loopy Belief Propagation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110</Words>
  <Application>Microsoft Office PowerPoint</Application>
  <PresentationFormat>全屏显示(4:3)</PresentationFormat>
  <Paragraphs>27</Paragraphs>
  <Slides>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8 Graphical Model  Another Way to Understand and Apply Bayesian Inference </vt:lpstr>
      <vt:lpstr>Outline</vt:lpstr>
      <vt:lpstr>Bayesian Network </vt:lpstr>
      <vt:lpstr>Markov Random Field</vt:lpstr>
      <vt:lpstr>Inference in Graphical Models (1) Inference on a Chain</vt:lpstr>
      <vt:lpstr>What if the graph is not a tree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 Graphic Model  Another Way to Understand and Apply Bayesian Inference </dc:title>
  <dc:creator>sheva2003</dc:creator>
  <cp:lastModifiedBy>sheva2003</cp:lastModifiedBy>
  <cp:revision>18</cp:revision>
  <dcterms:created xsi:type="dcterms:W3CDTF">2015-04-13T01:11:24Z</dcterms:created>
  <dcterms:modified xsi:type="dcterms:W3CDTF">2015-04-15T09:22:00Z</dcterms:modified>
</cp:coreProperties>
</file>