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Abril Fatface"/>
      <p:regular r:id="rId22"/>
    </p:embeddedFont>
    <p:embeddedFont>
      <p:font typeface="Griffy"/>
      <p:regular r:id="rId23"/>
    </p:embeddedFont>
    <p:embeddedFont>
      <p:font typeface="Barlow Condensed"/>
      <p:regular r:id="rId24"/>
      <p:bold r:id="rId25"/>
      <p:italic r:id="rId26"/>
      <p:boldItalic r:id="rId27"/>
    </p:embeddedFont>
    <p:embeddedFont>
      <p:font typeface="Poppins ExtraBold"/>
      <p:bold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  <p:embeddedFont>
      <p:font typeface="Homemade Appl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AbrilFatface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BarlowCondensed-regular.fntdata"/><Relationship Id="rId23" Type="http://schemas.openxmlformats.org/officeDocument/2006/relationships/font" Target="fonts/Griff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Condensed-italic.fntdata"/><Relationship Id="rId25" Type="http://schemas.openxmlformats.org/officeDocument/2006/relationships/font" Target="fonts/BarlowCondensed-bold.fntdata"/><Relationship Id="rId28" Type="http://schemas.openxmlformats.org/officeDocument/2006/relationships/font" Target="fonts/PoppinsExtraBold-bold.fntdata"/><Relationship Id="rId27" Type="http://schemas.openxmlformats.org/officeDocument/2006/relationships/font" Target="fonts/Barlow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HomemadeAppl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64d5daf1c0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64d5daf1c0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660f50a8d1_2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660f50a8d1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64d5daf1c0_0_2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64d5daf1c0_0_2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64d5daf1c0_0_1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64d5daf1c0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64d5daf1c0_0_1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64d5daf1c0_0_1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64d5daf1c0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64d5daf1c0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64d5daf1c0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64d5daf1c0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64d5daf1c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64d5daf1c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64d5daf1c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64d5daf1c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660f50a8d1_2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660f50a8d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660f50a8d1_2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660f50a8d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8.png"/><Relationship Id="rId12" Type="http://schemas.openxmlformats.org/officeDocument/2006/relationships/image" Target="../media/image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73" name="Google Shape;73;p15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" name="Google Shape;77;p15"/>
          <p:cNvCxnSpPr>
            <a:endCxn id="75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399106" y="235475"/>
            <a:ext cx="8347472" cy="4675942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397408" y="232080"/>
            <a:ext cx="8347472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908330" y="1063812"/>
            <a:ext cx="3108246" cy="3522226"/>
          </a:xfrm>
          <a:custGeom>
            <a:rect b="b" l="l" r="r" t="t"/>
            <a:pathLst>
              <a:path extrusionOk="0" h="4943475" w="436245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5925883" y="836358"/>
            <a:ext cx="525347" cy="271463"/>
          </a:xfrm>
          <a:custGeom>
            <a:rect b="b" l="l" r="r" t="t"/>
            <a:pathLst>
              <a:path extrusionOk="0" h="381000" w="737329">
                <a:moveTo>
                  <a:pt x="737330" y="190500"/>
                </a:moveTo>
                <a:lnTo>
                  <a:pt x="542925" y="0"/>
                </a:lnTo>
                <a:lnTo>
                  <a:pt x="542925" y="119063"/>
                </a:lnTo>
                <a:lnTo>
                  <a:pt x="0" y="119063"/>
                </a:lnTo>
                <a:lnTo>
                  <a:pt x="0" y="261938"/>
                </a:lnTo>
                <a:lnTo>
                  <a:pt x="542925" y="261938"/>
                </a:lnTo>
                <a:lnTo>
                  <a:pt x="542925" y="381000"/>
                </a:ln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4965759" y="3715171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8299885" y="4013644"/>
            <a:ext cx="281302" cy="281302"/>
          </a:xfrm>
          <a:custGeom>
            <a:rect b="b" l="l" r="r" t="t"/>
            <a:pathLst>
              <a:path extrusionOk="0" h="394810" w="394810">
                <a:moveTo>
                  <a:pt x="394811" y="96583"/>
                </a:moveTo>
                <a:lnTo>
                  <a:pt x="298227" y="0"/>
                </a:lnTo>
                <a:lnTo>
                  <a:pt x="197453" y="100774"/>
                </a:lnTo>
                <a:lnTo>
                  <a:pt x="96584" y="0"/>
                </a:lnTo>
                <a:lnTo>
                  <a:pt x="0" y="96583"/>
                </a:lnTo>
                <a:lnTo>
                  <a:pt x="100774" y="197358"/>
                </a:lnTo>
                <a:lnTo>
                  <a:pt x="0" y="298132"/>
                </a:lnTo>
                <a:lnTo>
                  <a:pt x="96584" y="394811"/>
                </a:lnTo>
                <a:lnTo>
                  <a:pt x="197453" y="293941"/>
                </a:lnTo>
                <a:lnTo>
                  <a:pt x="298227" y="394811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4992101" y="4557903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5355347" y="4557903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5718594" y="4557903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536664" y="1413886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453061" y="4151980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170758" y="85333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994227" y="85333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824485" y="85333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647955" y="85333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471423" y="85333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294892" y="85333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170758" y="1036654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170758" y="1219974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170758" y="1403295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8606046" y="779374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8606046" y="962695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8606046" y="1146015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8606046" y="1329336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16339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446597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270067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093536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917004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4512626" y="1388897"/>
            <a:ext cx="39510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4505948" y="3058733"/>
            <a:ext cx="39576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/>
          <p:nvPr/>
        </p:nvSpPr>
        <p:spPr>
          <a:xfrm rot="5400000">
            <a:off x="404587" y="4187633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33" name="Google Shape;133;p20"/>
          <p:cNvSpPr/>
          <p:nvPr/>
        </p:nvSpPr>
        <p:spPr>
          <a:xfrm>
            <a:off x="8920077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8743545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8573804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8397273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8220742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8044211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8920077" y="31863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8920077" y="50195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920077" y="68527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8970977" y="440149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8970977" y="458482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8970977" y="476814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8970977" y="495146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7742295" y="352278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8105541" y="352278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8468788" y="352278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8948934" y="3590170"/>
            <a:ext cx="101798" cy="325755"/>
          </a:xfrm>
          <a:custGeom>
            <a:rect b="b" l="l" r="r" t="t"/>
            <a:pathLst>
              <a:path extrusionOk="0" h="457200" w="142875">
                <a:moveTo>
                  <a:pt x="0" y="0"/>
                </a:moveTo>
                <a:lnTo>
                  <a:pt x="142875" y="0"/>
                </a:lnTo>
                <a:lnTo>
                  <a:pt x="142875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8935354" y="3963600"/>
            <a:ext cx="122158" cy="122158"/>
          </a:xfrm>
          <a:custGeom>
            <a:rect b="b" l="l" r="r" t="t"/>
            <a:pathLst>
              <a:path extrusionOk="0" h="171450" w="171450">
                <a:moveTo>
                  <a:pt x="171450" y="85725"/>
                </a:moveTo>
                <a:cubicBezTo>
                  <a:pt x="171450" y="133070"/>
                  <a:pt x="133070" y="171450"/>
                  <a:pt x="85725" y="171450"/>
                </a:cubicBezTo>
                <a:cubicBezTo>
                  <a:pt x="38380" y="171450"/>
                  <a:pt x="0" y="133070"/>
                  <a:pt x="0" y="85725"/>
                </a:cubicBezTo>
                <a:cubicBezTo>
                  <a:pt x="0" y="38380"/>
                  <a:pt x="38380" y="0"/>
                  <a:pt x="85725" y="0"/>
                </a:cubicBezTo>
                <a:cubicBezTo>
                  <a:pt x="133070" y="0"/>
                  <a:pt x="171450" y="38380"/>
                  <a:pt x="171450" y="85725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8396711" y="4001418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19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4" name="Google Shape;154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5" name="Google Shape;155;p21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57" name="Google Shape;157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8" name="Google Shape;158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1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399106" y="235475"/>
            <a:ext cx="8347472" cy="4675942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859303" y="3297084"/>
            <a:ext cx="74235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22"/>
          <p:cNvSpPr/>
          <p:nvPr/>
        </p:nvSpPr>
        <p:spPr>
          <a:xfrm>
            <a:off x="397408" y="232080"/>
            <a:ext cx="8347472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7651695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8014941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8378188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30008" y="84396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8228936" y="753880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859338" y="2305078"/>
            <a:ext cx="74235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6" name="Google Shape;176;p22"/>
          <p:cNvSpPr/>
          <p:nvPr/>
        </p:nvSpPr>
        <p:spPr>
          <a:xfrm>
            <a:off x="530008" y="1250217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530008" y="1656474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1616339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1446597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1270067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1093536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917004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rot="5400000">
            <a:off x="404587" y="4359083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596006" y="307331"/>
            <a:ext cx="7318010" cy="4424410"/>
          </a:xfrm>
          <a:custGeom>
            <a:rect b="b" l="l" r="r" t="t"/>
            <a:pathLst>
              <a:path extrusionOk="0" h="4943475" w="436245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398906" y="235481"/>
            <a:ext cx="7380923" cy="4331399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397406" y="232088"/>
            <a:ext cx="7380923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 rot="-5400000">
            <a:off x="8686173" y="4647249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/>
          <p:nvPr/>
        </p:nvSpPr>
        <p:spPr>
          <a:xfrm rot="-5400000">
            <a:off x="8686173" y="4284003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 rot="-5400000">
            <a:off x="8686173" y="392075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530008" y="84396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7262374" y="4006930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530008" y="1250217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530008" y="1656474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1016906" y="895594"/>
            <a:ext cx="650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016906" y="1844456"/>
            <a:ext cx="6507900" cy="21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23"/>
          <p:cNvSpPr/>
          <p:nvPr/>
        </p:nvSpPr>
        <p:spPr>
          <a:xfrm>
            <a:off x="8801374" y="13640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8801374" y="31972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8801374" y="50305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8801374" y="68637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282000" y="351938"/>
            <a:ext cx="3457242" cy="4671584"/>
          </a:xfrm>
          <a:custGeom>
            <a:rect b="b" l="l" r="r" t="t"/>
            <a:pathLst>
              <a:path extrusionOk="0" h="4943475" w="436245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398109" y="235483"/>
            <a:ext cx="3456146" cy="4675942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97406" y="232088"/>
            <a:ext cx="3456146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30008" y="84396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530008" y="1250217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530008" y="1656474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752375" y="953813"/>
            <a:ext cx="2740200" cy="3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None/>
              <a:defRPr sz="113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None/>
              <a:defRPr sz="11300">
                <a:solidFill>
                  <a:schemeClr val="l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None/>
              <a:defRPr sz="11300">
                <a:solidFill>
                  <a:schemeClr val="l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None/>
              <a:defRPr sz="11300">
                <a:solidFill>
                  <a:schemeClr val="l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None/>
              <a:defRPr sz="11300">
                <a:solidFill>
                  <a:schemeClr val="l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None/>
              <a:defRPr sz="11300">
                <a:solidFill>
                  <a:schemeClr val="l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None/>
              <a:defRPr sz="11300">
                <a:solidFill>
                  <a:schemeClr val="l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None/>
              <a:defRPr sz="11300">
                <a:solidFill>
                  <a:schemeClr val="l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None/>
              <a:defRPr sz="113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4166719" y="2326181"/>
            <a:ext cx="46656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2" type="title"/>
          </p:nvPr>
        </p:nvSpPr>
        <p:spPr>
          <a:xfrm>
            <a:off x="4166719" y="1240219"/>
            <a:ext cx="46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bril Fatface"/>
              <a:buNone/>
              <a:defRPr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bril Fatface"/>
              <a:buNone/>
              <a:defRPr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bril Fatface"/>
              <a:buNone/>
              <a:defRPr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bril Fatface"/>
              <a:buNone/>
              <a:defRPr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bril Fatface"/>
              <a:buNone/>
              <a:defRPr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bril Fatface"/>
              <a:buNone/>
              <a:defRPr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bril Fatface"/>
              <a:buNone/>
              <a:defRPr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bril Fatface"/>
              <a:buNone/>
              <a:defRPr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7" name="Google Shape;217;p24"/>
          <p:cNvSpPr/>
          <p:nvPr/>
        </p:nvSpPr>
        <p:spPr>
          <a:xfrm>
            <a:off x="8920077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8743545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8573804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8397273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220742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8044211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8920077" y="31863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8920077" y="50195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8920077" y="68527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8970977" y="440149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8970977" y="458482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8970977" y="476814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8970977" y="495146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530008" y="4584821"/>
            <a:ext cx="525347" cy="271463"/>
          </a:xfrm>
          <a:custGeom>
            <a:rect b="b" l="l" r="r" t="t"/>
            <a:pathLst>
              <a:path extrusionOk="0" h="381000" w="737329">
                <a:moveTo>
                  <a:pt x="737330" y="190500"/>
                </a:moveTo>
                <a:lnTo>
                  <a:pt x="542925" y="0"/>
                </a:lnTo>
                <a:lnTo>
                  <a:pt x="542925" y="119063"/>
                </a:lnTo>
                <a:lnTo>
                  <a:pt x="0" y="119063"/>
                </a:lnTo>
                <a:lnTo>
                  <a:pt x="0" y="261938"/>
                </a:lnTo>
                <a:lnTo>
                  <a:pt x="542925" y="261938"/>
                </a:lnTo>
                <a:lnTo>
                  <a:pt x="542925" y="381000"/>
                </a:ln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7742295" y="352278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8105541" y="352278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8468788" y="352278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8396711" y="4001418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/>
          <p:nvPr/>
        </p:nvSpPr>
        <p:spPr>
          <a:xfrm rot="5400000">
            <a:off x="8733759" y="3793958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399106" y="235475"/>
            <a:ext cx="8347472" cy="4675942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397408" y="232080"/>
            <a:ext cx="8347472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7651695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8014941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8378188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530008" y="84396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8228936" y="753880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530008" y="1250217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530008" y="1656474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>
            <p:ph idx="1" type="subTitle"/>
          </p:nvPr>
        </p:nvSpPr>
        <p:spPr>
          <a:xfrm>
            <a:off x="1096210" y="1605900"/>
            <a:ext cx="33078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25"/>
          <p:cNvSpPr txBox="1"/>
          <p:nvPr>
            <p:ph idx="2" type="subTitle"/>
          </p:nvPr>
        </p:nvSpPr>
        <p:spPr>
          <a:xfrm>
            <a:off x="4785347" y="1605900"/>
            <a:ext cx="33078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1" name="Google Shape;251;p25"/>
          <p:cNvSpPr txBox="1"/>
          <p:nvPr>
            <p:ph type="title"/>
          </p:nvPr>
        </p:nvSpPr>
        <p:spPr>
          <a:xfrm>
            <a:off x="1096219" y="920306"/>
            <a:ext cx="70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2" name="Google Shape;252;p25"/>
          <p:cNvSpPr txBox="1"/>
          <p:nvPr>
            <p:ph idx="3" type="body"/>
          </p:nvPr>
        </p:nvSpPr>
        <p:spPr>
          <a:xfrm>
            <a:off x="1096200" y="2137219"/>
            <a:ext cx="33078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25"/>
          <p:cNvSpPr txBox="1"/>
          <p:nvPr>
            <p:ph idx="4" type="body"/>
          </p:nvPr>
        </p:nvSpPr>
        <p:spPr>
          <a:xfrm>
            <a:off x="4785350" y="2128406"/>
            <a:ext cx="33078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25"/>
          <p:cNvSpPr/>
          <p:nvPr/>
        </p:nvSpPr>
        <p:spPr>
          <a:xfrm>
            <a:off x="1616339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1446597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1270067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1093536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917004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/>
          <p:nvPr/>
        </p:nvSpPr>
        <p:spPr>
          <a:xfrm rot="5400000">
            <a:off x="392981" y="4362890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399106" y="235475"/>
            <a:ext cx="8347472" cy="4675942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397408" y="232080"/>
            <a:ext cx="8347472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7651695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8014941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8378188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530008" y="84396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8228936" y="753880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530008" y="1250217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530008" y="1656474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6"/>
          <p:cNvSpPr txBox="1"/>
          <p:nvPr>
            <p:ph idx="1" type="subTitle"/>
          </p:nvPr>
        </p:nvSpPr>
        <p:spPr>
          <a:xfrm>
            <a:off x="1016906" y="1514981"/>
            <a:ext cx="7212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4" name="Google Shape;274;p26"/>
          <p:cNvSpPr txBox="1"/>
          <p:nvPr>
            <p:ph type="title"/>
          </p:nvPr>
        </p:nvSpPr>
        <p:spPr>
          <a:xfrm>
            <a:off x="1016906" y="899081"/>
            <a:ext cx="72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5" name="Google Shape;275;p26"/>
          <p:cNvSpPr txBox="1"/>
          <p:nvPr>
            <p:ph idx="2" type="body"/>
          </p:nvPr>
        </p:nvSpPr>
        <p:spPr>
          <a:xfrm>
            <a:off x="1016906" y="2010113"/>
            <a:ext cx="72120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26"/>
          <p:cNvSpPr/>
          <p:nvPr/>
        </p:nvSpPr>
        <p:spPr>
          <a:xfrm>
            <a:off x="1616339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1446597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1270067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093536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917004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/>
          <p:nvPr/>
        </p:nvSpPr>
        <p:spPr>
          <a:xfrm rot="5400000">
            <a:off x="392981" y="4362890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0" y="0"/>
            <a:ext cx="9138285" cy="5143138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7"/>
          <p:cNvSpPr txBox="1"/>
          <p:nvPr>
            <p:ph type="title"/>
          </p:nvPr>
        </p:nvSpPr>
        <p:spPr>
          <a:xfrm>
            <a:off x="418575" y="1576594"/>
            <a:ext cx="83217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5" name="Google Shape;285;p27"/>
          <p:cNvSpPr txBox="1"/>
          <p:nvPr/>
        </p:nvSpPr>
        <p:spPr>
          <a:xfrm>
            <a:off x="3846328" y="189544"/>
            <a:ext cx="14457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sz="22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27"/>
          <p:cNvSpPr txBox="1"/>
          <p:nvPr>
            <p:ph idx="1" type="subTitle"/>
          </p:nvPr>
        </p:nvSpPr>
        <p:spPr>
          <a:xfrm>
            <a:off x="474656" y="4439606"/>
            <a:ext cx="85350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27"/>
          <p:cNvSpPr/>
          <p:nvPr/>
        </p:nvSpPr>
        <p:spPr>
          <a:xfrm>
            <a:off x="0" y="0"/>
            <a:ext cx="9138285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198600" y="132390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476976" y="132390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762141" y="132390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129208" y="3947199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129208" y="4353455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129208" y="475971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8958683" y="53672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8782152" y="53672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8612410" y="53672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8435880" y="53672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8259348" y="53672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8082817" y="53672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8958683" y="72004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8958683" y="90336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8958683" y="108668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198602" y="609755"/>
            <a:ext cx="525347" cy="271462"/>
          </a:xfrm>
          <a:custGeom>
            <a:rect b="b" l="l" r="r" t="t"/>
            <a:pathLst>
              <a:path extrusionOk="0" h="381000" w="737329">
                <a:moveTo>
                  <a:pt x="737330" y="190500"/>
                </a:moveTo>
                <a:lnTo>
                  <a:pt x="542925" y="0"/>
                </a:lnTo>
                <a:lnTo>
                  <a:pt x="542925" y="119063"/>
                </a:lnTo>
                <a:lnTo>
                  <a:pt x="0" y="119063"/>
                </a:lnTo>
                <a:lnTo>
                  <a:pt x="0" y="261938"/>
                </a:lnTo>
                <a:lnTo>
                  <a:pt x="542925" y="261938"/>
                </a:lnTo>
                <a:lnTo>
                  <a:pt x="542925" y="381000"/>
                </a:ln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/>
          <p:nvPr/>
        </p:nvSpPr>
        <p:spPr>
          <a:xfrm>
            <a:off x="0" y="0"/>
            <a:ext cx="9138285" cy="5143138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0" y="0"/>
            <a:ext cx="9138285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 txBox="1"/>
          <p:nvPr>
            <p:ph type="title"/>
          </p:nvPr>
        </p:nvSpPr>
        <p:spPr>
          <a:xfrm>
            <a:off x="411150" y="922556"/>
            <a:ext cx="8321700" cy="23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475106" y="3609938"/>
            <a:ext cx="8181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28"/>
          <p:cNvSpPr/>
          <p:nvPr/>
        </p:nvSpPr>
        <p:spPr>
          <a:xfrm>
            <a:off x="198600" y="132390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476976" y="132390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762141" y="132390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/>
          <p:nvPr/>
        </p:nvSpPr>
        <p:spPr>
          <a:xfrm flipH="1" rot="10800000">
            <a:off x="8996070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/>
          <p:nvPr/>
        </p:nvSpPr>
        <p:spPr>
          <a:xfrm flipH="1" rot="10800000">
            <a:off x="8819539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/>
          <p:nvPr/>
        </p:nvSpPr>
        <p:spPr>
          <a:xfrm flipH="1" rot="10800000">
            <a:off x="8649798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/>
          <p:nvPr/>
        </p:nvSpPr>
        <p:spPr>
          <a:xfrm flipH="1" rot="10800000">
            <a:off x="8473267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8"/>
          <p:cNvSpPr/>
          <p:nvPr/>
        </p:nvSpPr>
        <p:spPr>
          <a:xfrm flipH="1" rot="10800000">
            <a:off x="8296736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8"/>
          <p:cNvSpPr/>
          <p:nvPr/>
        </p:nvSpPr>
        <p:spPr>
          <a:xfrm flipH="1" rot="10800000">
            <a:off x="8120205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8"/>
          <p:cNvSpPr/>
          <p:nvPr/>
        </p:nvSpPr>
        <p:spPr>
          <a:xfrm flipH="1" rot="10800000">
            <a:off x="8996070" y="4795327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8"/>
          <p:cNvSpPr/>
          <p:nvPr/>
        </p:nvSpPr>
        <p:spPr>
          <a:xfrm flipH="1" rot="10800000">
            <a:off x="8996070" y="4612007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8"/>
          <p:cNvSpPr/>
          <p:nvPr/>
        </p:nvSpPr>
        <p:spPr>
          <a:xfrm flipH="1" rot="10800000">
            <a:off x="8996070" y="4428686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"/>
          <p:cNvSpPr/>
          <p:nvPr/>
        </p:nvSpPr>
        <p:spPr>
          <a:xfrm flipH="1" rot="10800000">
            <a:off x="7818289" y="4531345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8"/>
          <p:cNvSpPr/>
          <p:nvPr/>
        </p:nvSpPr>
        <p:spPr>
          <a:xfrm flipH="1" rot="10800000">
            <a:off x="8181535" y="4531345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8"/>
          <p:cNvSpPr/>
          <p:nvPr/>
        </p:nvSpPr>
        <p:spPr>
          <a:xfrm flipH="1" rot="10800000">
            <a:off x="8544782" y="4531345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1160395" y="49277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8"/>
          <p:cNvSpPr/>
          <p:nvPr/>
        </p:nvSpPr>
        <p:spPr>
          <a:xfrm>
            <a:off x="990654" y="49277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814123" y="49277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637592" y="49277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461061" y="49277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8"/>
          <p:cNvSpPr/>
          <p:nvPr/>
        </p:nvSpPr>
        <p:spPr>
          <a:xfrm flipH="1">
            <a:off x="8422764" y="651090"/>
            <a:ext cx="525347" cy="271462"/>
          </a:xfrm>
          <a:custGeom>
            <a:rect b="b" l="l" r="r" t="t"/>
            <a:pathLst>
              <a:path extrusionOk="0" h="381000" w="737329">
                <a:moveTo>
                  <a:pt x="737330" y="190500"/>
                </a:moveTo>
                <a:lnTo>
                  <a:pt x="542925" y="0"/>
                </a:lnTo>
                <a:lnTo>
                  <a:pt x="542925" y="119063"/>
                </a:lnTo>
                <a:lnTo>
                  <a:pt x="0" y="119063"/>
                </a:lnTo>
                <a:lnTo>
                  <a:pt x="0" y="261938"/>
                </a:lnTo>
                <a:lnTo>
                  <a:pt x="542925" y="261938"/>
                </a:lnTo>
                <a:lnTo>
                  <a:pt x="542925" y="38100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8"/>
          <p:cNvSpPr/>
          <p:nvPr/>
        </p:nvSpPr>
        <p:spPr>
          <a:xfrm rot="5400000">
            <a:off x="50081" y="4591490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/>
          <p:nvPr/>
        </p:nvSpPr>
        <p:spPr>
          <a:xfrm>
            <a:off x="1065572" y="398719"/>
            <a:ext cx="7743349" cy="4424410"/>
          </a:xfrm>
          <a:custGeom>
            <a:rect b="b" l="l" r="r" t="t"/>
            <a:pathLst>
              <a:path extrusionOk="0" h="4943475" w="436245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857279" y="326869"/>
            <a:ext cx="7790974" cy="4331399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855694" y="323475"/>
            <a:ext cx="7790974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988296" y="935339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1054293" y="455856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1332669" y="455856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1617834" y="455856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988296" y="1341595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988296" y="1747852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9"/>
          <p:cNvSpPr txBox="1"/>
          <p:nvPr>
            <p:ph idx="1" type="subTitle"/>
          </p:nvPr>
        </p:nvSpPr>
        <p:spPr>
          <a:xfrm>
            <a:off x="1646049" y="1411781"/>
            <a:ext cx="62652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342" name="Google Shape;342;p29"/>
          <p:cNvSpPr txBox="1"/>
          <p:nvPr>
            <p:ph idx="2" type="subTitle"/>
          </p:nvPr>
        </p:nvSpPr>
        <p:spPr>
          <a:xfrm>
            <a:off x="1646049" y="2476192"/>
            <a:ext cx="62652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343" name="Google Shape;343;p29"/>
          <p:cNvSpPr txBox="1"/>
          <p:nvPr>
            <p:ph idx="3" type="subTitle"/>
          </p:nvPr>
        </p:nvSpPr>
        <p:spPr>
          <a:xfrm>
            <a:off x="1646049" y="3540603"/>
            <a:ext cx="62652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1680675" y="787931"/>
            <a:ext cx="626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5" name="Google Shape;345;p29"/>
          <p:cNvSpPr txBox="1"/>
          <p:nvPr>
            <p:ph idx="4" type="body"/>
          </p:nvPr>
        </p:nvSpPr>
        <p:spPr>
          <a:xfrm>
            <a:off x="1646044" y="1702242"/>
            <a:ext cx="62652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46" name="Google Shape;346;p29"/>
          <p:cNvSpPr txBox="1"/>
          <p:nvPr>
            <p:ph idx="5" type="body"/>
          </p:nvPr>
        </p:nvSpPr>
        <p:spPr>
          <a:xfrm>
            <a:off x="1646044" y="2759072"/>
            <a:ext cx="6265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47" name="Google Shape;347;p29"/>
          <p:cNvSpPr txBox="1"/>
          <p:nvPr>
            <p:ph idx="6" type="body"/>
          </p:nvPr>
        </p:nvSpPr>
        <p:spPr>
          <a:xfrm>
            <a:off x="1646044" y="3814707"/>
            <a:ext cx="626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48" name="Google Shape;348;p29"/>
          <p:cNvSpPr/>
          <p:nvPr/>
        </p:nvSpPr>
        <p:spPr>
          <a:xfrm rot="-5400000">
            <a:off x="112098" y="4664499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9"/>
          <p:cNvSpPr/>
          <p:nvPr/>
        </p:nvSpPr>
        <p:spPr>
          <a:xfrm rot="-5400000">
            <a:off x="112098" y="4301253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9"/>
          <p:cNvSpPr/>
          <p:nvPr/>
        </p:nvSpPr>
        <p:spPr>
          <a:xfrm rot="-5400000">
            <a:off x="112098" y="393800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227299" y="15365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/>
          <p:cNvSpPr/>
          <p:nvPr/>
        </p:nvSpPr>
        <p:spPr>
          <a:xfrm>
            <a:off x="227299" y="33697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227299" y="52030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227299" y="70362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/>
          <p:nvPr/>
        </p:nvSpPr>
        <p:spPr>
          <a:xfrm>
            <a:off x="170595" y="178339"/>
            <a:ext cx="8757523" cy="4757976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168806" y="174938"/>
            <a:ext cx="8757523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301408" y="78681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367406" y="30732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45782" y="30732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930947" y="30732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301408" y="1193067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301408" y="1599324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1387739" y="46532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1217997" y="46532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1041467" y="46532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0"/>
          <p:cNvSpPr/>
          <p:nvPr/>
        </p:nvSpPr>
        <p:spPr>
          <a:xfrm>
            <a:off x="864936" y="46532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688404" y="46532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0"/>
          <p:cNvSpPr txBox="1"/>
          <p:nvPr>
            <p:ph type="title"/>
          </p:nvPr>
        </p:nvSpPr>
        <p:spPr>
          <a:xfrm>
            <a:off x="651356" y="129525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370" name="Google Shape;370;p30"/>
          <p:cNvSpPr txBox="1"/>
          <p:nvPr>
            <p:ph idx="1" type="subTitle"/>
          </p:nvPr>
        </p:nvSpPr>
        <p:spPr>
          <a:xfrm>
            <a:off x="651356" y="3772331"/>
            <a:ext cx="33438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1" name="Google Shape;371;p30"/>
          <p:cNvSpPr/>
          <p:nvPr/>
        </p:nvSpPr>
        <p:spPr>
          <a:xfrm rot="5400000">
            <a:off x="221531" y="4362890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0" y="0"/>
            <a:ext cx="9138285" cy="5143138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1"/>
          <p:cNvSpPr txBox="1"/>
          <p:nvPr>
            <p:ph type="title"/>
          </p:nvPr>
        </p:nvSpPr>
        <p:spPr>
          <a:xfrm>
            <a:off x="5417531" y="156600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375" name="Google Shape;375;p31"/>
          <p:cNvSpPr/>
          <p:nvPr/>
        </p:nvSpPr>
        <p:spPr>
          <a:xfrm>
            <a:off x="0" y="0"/>
            <a:ext cx="9138285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198600" y="132390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476976" y="132390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762141" y="132390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8628497" y="4656582"/>
            <a:ext cx="281302" cy="281302"/>
          </a:xfrm>
          <a:custGeom>
            <a:rect b="b" l="l" r="r" t="t"/>
            <a:pathLst>
              <a:path extrusionOk="0" h="394810" w="394810">
                <a:moveTo>
                  <a:pt x="394811" y="96583"/>
                </a:moveTo>
                <a:lnTo>
                  <a:pt x="298227" y="0"/>
                </a:lnTo>
                <a:lnTo>
                  <a:pt x="197453" y="100774"/>
                </a:lnTo>
                <a:lnTo>
                  <a:pt x="96584" y="0"/>
                </a:lnTo>
                <a:lnTo>
                  <a:pt x="0" y="96583"/>
                </a:lnTo>
                <a:lnTo>
                  <a:pt x="100774" y="197358"/>
                </a:lnTo>
                <a:lnTo>
                  <a:pt x="0" y="298132"/>
                </a:lnTo>
                <a:lnTo>
                  <a:pt x="96584" y="394811"/>
                </a:lnTo>
                <a:lnTo>
                  <a:pt x="197453" y="293941"/>
                </a:lnTo>
                <a:lnTo>
                  <a:pt x="298227" y="394811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198602" y="728086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872461" y="493789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lt1"/>
          </a:solidFill>
          <a:ln cap="rnd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702719" y="493789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lt1"/>
          </a:solidFill>
          <a:ln cap="rnd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526189" y="493789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lt1"/>
          </a:solidFill>
          <a:ln cap="rnd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349657" y="493789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lt1"/>
          </a:solidFill>
          <a:ln cap="rnd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173126" y="493789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lt1"/>
          </a:solidFill>
          <a:ln cap="rnd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/>
          <p:nvPr/>
        </p:nvSpPr>
        <p:spPr>
          <a:xfrm>
            <a:off x="1065572" y="398719"/>
            <a:ext cx="7743349" cy="4424410"/>
          </a:xfrm>
          <a:custGeom>
            <a:rect b="b" l="l" r="r" t="t"/>
            <a:pathLst>
              <a:path extrusionOk="0" h="4943475" w="436245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857279" y="326869"/>
            <a:ext cx="7790974" cy="4331399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855694" y="323475"/>
            <a:ext cx="7790974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988296" y="935339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1054293" y="455856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1332669" y="455856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1617834" y="455856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988296" y="1341595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988296" y="1747852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2"/>
          <p:cNvSpPr/>
          <p:nvPr/>
        </p:nvSpPr>
        <p:spPr>
          <a:xfrm rot="-5400000">
            <a:off x="112098" y="4664499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2"/>
          <p:cNvSpPr/>
          <p:nvPr/>
        </p:nvSpPr>
        <p:spPr>
          <a:xfrm rot="-5400000">
            <a:off x="112098" y="4301253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2"/>
          <p:cNvSpPr/>
          <p:nvPr/>
        </p:nvSpPr>
        <p:spPr>
          <a:xfrm rot="-5400000">
            <a:off x="112098" y="393800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227299" y="15365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227299" y="33697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227299" y="52030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227299" y="70362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2"/>
          <p:cNvSpPr txBox="1"/>
          <p:nvPr>
            <p:ph hasCustomPrompt="1" type="title"/>
          </p:nvPr>
        </p:nvSpPr>
        <p:spPr>
          <a:xfrm>
            <a:off x="2027288" y="1749537"/>
            <a:ext cx="26328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404" name="Google Shape;404;p32"/>
          <p:cNvSpPr txBox="1"/>
          <p:nvPr>
            <p:ph idx="2" type="title"/>
          </p:nvPr>
        </p:nvSpPr>
        <p:spPr>
          <a:xfrm>
            <a:off x="1475194" y="836944"/>
            <a:ext cx="68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405" name="Google Shape;405;p32"/>
          <p:cNvSpPr txBox="1"/>
          <p:nvPr>
            <p:ph hasCustomPrompt="1" idx="3" type="title"/>
          </p:nvPr>
        </p:nvSpPr>
        <p:spPr>
          <a:xfrm>
            <a:off x="2027288" y="2706508"/>
            <a:ext cx="26328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406" name="Google Shape;406;p32"/>
          <p:cNvSpPr txBox="1"/>
          <p:nvPr>
            <p:ph hasCustomPrompt="1" idx="4" type="title"/>
          </p:nvPr>
        </p:nvSpPr>
        <p:spPr>
          <a:xfrm>
            <a:off x="2027288" y="3663479"/>
            <a:ext cx="26328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407" name="Google Shape;407;p32"/>
          <p:cNvSpPr txBox="1"/>
          <p:nvPr>
            <p:ph idx="1" type="body"/>
          </p:nvPr>
        </p:nvSpPr>
        <p:spPr>
          <a:xfrm>
            <a:off x="4702426" y="3751095"/>
            <a:ext cx="28698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08" name="Google Shape;408;p32"/>
          <p:cNvSpPr txBox="1"/>
          <p:nvPr>
            <p:ph idx="5" type="body"/>
          </p:nvPr>
        </p:nvSpPr>
        <p:spPr>
          <a:xfrm>
            <a:off x="4702426" y="2749475"/>
            <a:ext cx="28698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09" name="Google Shape;409;p32"/>
          <p:cNvSpPr txBox="1"/>
          <p:nvPr>
            <p:ph idx="6" type="body"/>
          </p:nvPr>
        </p:nvSpPr>
        <p:spPr>
          <a:xfrm>
            <a:off x="4702426" y="1747856"/>
            <a:ext cx="28698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/>
          <p:nvPr/>
        </p:nvSpPr>
        <p:spPr>
          <a:xfrm>
            <a:off x="399106" y="235475"/>
            <a:ext cx="8347472" cy="4675942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397408" y="232080"/>
            <a:ext cx="8347472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7651695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8014941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8378188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530008" y="84396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8228936" y="753880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3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3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530008" y="1250217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3"/>
          <p:cNvSpPr/>
          <p:nvPr/>
        </p:nvSpPr>
        <p:spPr>
          <a:xfrm>
            <a:off x="530008" y="1656474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3"/>
          <p:cNvSpPr txBox="1"/>
          <p:nvPr>
            <p:ph type="title"/>
          </p:nvPr>
        </p:nvSpPr>
        <p:spPr>
          <a:xfrm>
            <a:off x="1168950" y="445031"/>
            <a:ext cx="72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4" name="Google Shape;424;p33"/>
          <p:cNvSpPr txBox="1"/>
          <p:nvPr>
            <p:ph idx="1" type="subTitle"/>
          </p:nvPr>
        </p:nvSpPr>
        <p:spPr>
          <a:xfrm>
            <a:off x="942975" y="1279800"/>
            <a:ext cx="2097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25" name="Google Shape;425;p33"/>
          <p:cNvSpPr txBox="1"/>
          <p:nvPr>
            <p:ph idx="2" type="subTitle"/>
          </p:nvPr>
        </p:nvSpPr>
        <p:spPr>
          <a:xfrm>
            <a:off x="942975" y="2844508"/>
            <a:ext cx="2097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26" name="Google Shape;426;p33"/>
          <p:cNvSpPr txBox="1"/>
          <p:nvPr>
            <p:ph idx="3" type="subTitle"/>
          </p:nvPr>
        </p:nvSpPr>
        <p:spPr>
          <a:xfrm>
            <a:off x="6055269" y="1288503"/>
            <a:ext cx="2097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27" name="Google Shape;427;p33"/>
          <p:cNvSpPr txBox="1"/>
          <p:nvPr>
            <p:ph idx="4" type="subTitle"/>
          </p:nvPr>
        </p:nvSpPr>
        <p:spPr>
          <a:xfrm>
            <a:off x="3427507" y="1295897"/>
            <a:ext cx="2097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28" name="Google Shape;428;p33"/>
          <p:cNvSpPr txBox="1"/>
          <p:nvPr>
            <p:ph idx="5" type="subTitle"/>
          </p:nvPr>
        </p:nvSpPr>
        <p:spPr>
          <a:xfrm>
            <a:off x="3427507" y="2844508"/>
            <a:ext cx="2097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29" name="Google Shape;429;p33"/>
          <p:cNvSpPr txBox="1"/>
          <p:nvPr>
            <p:ph idx="6" type="subTitle"/>
          </p:nvPr>
        </p:nvSpPr>
        <p:spPr>
          <a:xfrm>
            <a:off x="6055277" y="2872671"/>
            <a:ext cx="2097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30" name="Google Shape;430;p33"/>
          <p:cNvSpPr txBox="1"/>
          <p:nvPr>
            <p:ph idx="7" type="body"/>
          </p:nvPr>
        </p:nvSpPr>
        <p:spPr>
          <a:xfrm>
            <a:off x="3427507" y="1675215"/>
            <a:ext cx="20970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31" name="Google Shape;431;p33"/>
          <p:cNvSpPr txBox="1"/>
          <p:nvPr>
            <p:ph idx="8" type="body"/>
          </p:nvPr>
        </p:nvSpPr>
        <p:spPr>
          <a:xfrm>
            <a:off x="6055277" y="3259384"/>
            <a:ext cx="20970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32" name="Google Shape;432;p33"/>
          <p:cNvSpPr txBox="1"/>
          <p:nvPr>
            <p:ph idx="9" type="body"/>
          </p:nvPr>
        </p:nvSpPr>
        <p:spPr>
          <a:xfrm>
            <a:off x="3427507" y="3214016"/>
            <a:ext cx="20970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33" name="Google Shape;433;p33"/>
          <p:cNvSpPr txBox="1"/>
          <p:nvPr>
            <p:ph idx="13" type="body"/>
          </p:nvPr>
        </p:nvSpPr>
        <p:spPr>
          <a:xfrm>
            <a:off x="942975" y="1675215"/>
            <a:ext cx="20970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34" name="Google Shape;434;p33"/>
          <p:cNvSpPr txBox="1"/>
          <p:nvPr>
            <p:ph idx="14" type="body"/>
          </p:nvPr>
        </p:nvSpPr>
        <p:spPr>
          <a:xfrm>
            <a:off x="6055269" y="1675215"/>
            <a:ext cx="20970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35" name="Google Shape;435;p33"/>
          <p:cNvSpPr txBox="1"/>
          <p:nvPr>
            <p:ph idx="15" type="body"/>
          </p:nvPr>
        </p:nvSpPr>
        <p:spPr>
          <a:xfrm>
            <a:off x="942975" y="3214016"/>
            <a:ext cx="20970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36" name="Google Shape;436;p33"/>
          <p:cNvSpPr/>
          <p:nvPr/>
        </p:nvSpPr>
        <p:spPr>
          <a:xfrm>
            <a:off x="1616339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3"/>
          <p:cNvSpPr/>
          <p:nvPr/>
        </p:nvSpPr>
        <p:spPr>
          <a:xfrm>
            <a:off x="1446597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3"/>
          <p:cNvSpPr/>
          <p:nvPr/>
        </p:nvSpPr>
        <p:spPr>
          <a:xfrm>
            <a:off x="1270067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1093536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3"/>
          <p:cNvSpPr/>
          <p:nvPr/>
        </p:nvSpPr>
        <p:spPr>
          <a:xfrm>
            <a:off x="917004" y="471039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3"/>
          <p:cNvSpPr/>
          <p:nvPr/>
        </p:nvSpPr>
        <p:spPr>
          <a:xfrm rot="5400000">
            <a:off x="392981" y="4362890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/>
          <p:nvPr/>
        </p:nvSpPr>
        <p:spPr>
          <a:xfrm>
            <a:off x="399106" y="235475"/>
            <a:ext cx="8347472" cy="4675942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397408" y="232080"/>
            <a:ext cx="8347472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4"/>
          <p:cNvSpPr txBox="1"/>
          <p:nvPr>
            <p:ph idx="1" type="subTitle"/>
          </p:nvPr>
        </p:nvSpPr>
        <p:spPr>
          <a:xfrm>
            <a:off x="6015042" y="1411781"/>
            <a:ext cx="247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49" name="Google Shape;449;p34"/>
          <p:cNvSpPr txBox="1"/>
          <p:nvPr>
            <p:ph idx="2" type="subTitle"/>
          </p:nvPr>
        </p:nvSpPr>
        <p:spPr>
          <a:xfrm>
            <a:off x="6015042" y="3077068"/>
            <a:ext cx="247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50" name="Google Shape;450;p34"/>
          <p:cNvSpPr txBox="1"/>
          <p:nvPr>
            <p:ph type="title"/>
          </p:nvPr>
        </p:nvSpPr>
        <p:spPr>
          <a:xfrm>
            <a:off x="1016906" y="616481"/>
            <a:ext cx="74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1" name="Google Shape;451;p34"/>
          <p:cNvSpPr txBox="1"/>
          <p:nvPr>
            <p:ph idx="3" type="body"/>
          </p:nvPr>
        </p:nvSpPr>
        <p:spPr>
          <a:xfrm>
            <a:off x="6015037" y="1738781"/>
            <a:ext cx="24717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52" name="Google Shape;452;p34"/>
          <p:cNvSpPr txBox="1"/>
          <p:nvPr>
            <p:ph idx="4" type="body"/>
          </p:nvPr>
        </p:nvSpPr>
        <p:spPr>
          <a:xfrm>
            <a:off x="6015037" y="3380025"/>
            <a:ext cx="24717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53" name="Google Shape;453;p34"/>
          <p:cNvSpPr/>
          <p:nvPr/>
        </p:nvSpPr>
        <p:spPr>
          <a:xfrm flipH="1" rot="10800000">
            <a:off x="8996070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4"/>
          <p:cNvSpPr/>
          <p:nvPr/>
        </p:nvSpPr>
        <p:spPr>
          <a:xfrm flipH="1" rot="10800000">
            <a:off x="8819539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4"/>
          <p:cNvSpPr/>
          <p:nvPr/>
        </p:nvSpPr>
        <p:spPr>
          <a:xfrm flipH="1" rot="10800000">
            <a:off x="8649798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4"/>
          <p:cNvSpPr/>
          <p:nvPr/>
        </p:nvSpPr>
        <p:spPr>
          <a:xfrm flipH="1" rot="10800000">
            <a:off x="8473267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4"/>
          <p:cNvSpPr/>
          <p:nvPr/>
        </p:nvSpPr>
        <p:spPr>
          <a:xfrm flipH="1" rot="10800000">
            <a:off x="8296736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4"/>
          <p:cNvSpPr/>
          <p:nvPr/>
        </p:nvSpPr>
        <p:spPr>
          <a:xfrm flipH="1" rot="10800000">
            <a:off x="8120205" y="497864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4"/>
          <p:cNvSpPr/>
          <p:nvPr/>
        </p:nvSpPr>
        <p:spPr>
          <a:xfrm flipH="1" rot="10800000">
            <a:off x="8996070" y="4795327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4"/>
          <p:cNvSpPr/>
          <p:nvPr/>
        </p:nvSpPr>
        <p:spPr>
          <a:xfrm flipH="1" rot="10800000">
            <a:off x="8996070" y="4612007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4"/>
          <p:cNvSpPr/>
          <p:nvPr/>
        </p:nvSpPr>
        <p:spPr>
          <a:xfrm flipH="1" rot="10800000">
            <a:off x="8996070" y="4428686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/>
          <p:nvPr/>
        </p:nvSpPr>
        <p:spPr>
          <a:xfrm>
            <a:off x="399106" y="235475"/>
            <a:ext cx="8347472" cy="4675942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5"/>
          <p:cNvSpPr/>
          <p:nvPr/>
        </p:nvSpPr>
        <p:spPr>
          <a:xfrm>
            <a:off x="397408" y="232080"/>
            <a:ext cx="8347472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5"/>
          <p:cNvSpPr/>
          <p:nvPr/>
        </p:nvSpPr>
        <p:spPr>
          <a:xfrm>
            <a:off x="7651695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8014941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5"/>
          <p:cNvSpPr/>
          <p:nvPr/>
        </p:nvSpPr>
        <p:spPr>
          <a:xfrm>
            <a:off x="8378188" y="447609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5"/>
          <p:cNvSpPr/>
          <p:nvPr/>
        </p:nvSpPr>
        <p:spPr>
          <a:xfrm>
            <a:off x="530008" y="84396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5"/>
          <p:cNvSpPr/>
          <p:nvPr/>
        </p:nvSpPr>
        <p:spPr>
          <a:xfrm>
            <a:off x="8228936" y="753880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5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5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5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530008" y="1250217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530008" y="1656474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5"/>
          <p:cNvSpPr txBox="1"/>
          <p:nvPr>
            <p:ph idx="1" type="subTitle"/>
          </p:nvPr>
        </p:nvSpPr>
        <p:spPr>
          <a:xfrm>
            <a:off x="902606" y="1737000"/>
            <a:ext cx="12858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76" name="Google Shape;476;p35"/>
          <p:cNvSpPr txBox="1"/>
          <p:nvPr>
            <p:ph idx="2" type="subTitle"/>
          </p:nvPr>
        </p:nvSpPr>
        <p:spPr>
          <a:xfrm>
            <a:off x="2421453" y="1737000"/>
            <a:ext cx="12858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77" name="Google Shape;477;p35"/>
          <p:cNvSpPr txBox="1"/>
          <p:nvPr>
            <p:ph idx="3" type="subTitle"/>
          </p:nvPr>
        </p:nvSpPr>
        <p:spPr>
          <a:xfrm>
            <a:off x="3940300" y="1756875"/>
            <a:ext cx="12858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78" name="Google Shape;478;p35"/>
          <p:cNvSpPr txBox="1"/>
          <p:nvPr>
            <p:ph idx="4" type="subTitle"/>
          </p:nvPr>
        </p:nvSpPr>
        <p:spPr>
          <a:xfrm>
            <a:off x="5459147" y="1756875"/>
            <a:ext cx="12858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79" name="Google Shape;479;p35"/>
          <p:cNvSpPr txBox="1"/>
          <p:nvPr>
            <p:ph idx="5" type="subTitle"/>
          </p:nvPr>
        </p:nvSpPr>
        <p:spPr>
          <a:xfrm>
            <a:off x="6977994" y="1737000"/>
            <a:ext cx="12858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80" name="Google Shape;480;p35"/>
          <p:cNvSpPr txBox="1"/>
          <p:nvPr>
            <p:ph type="title"/>
          </p:nvPr>
        </p:nvSpPr>
        <p:spPr>
          <a:xfrm>
            <a:off x="1016906" y="959381"/>
            <a:ext cx="72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81" name="Google Shape;481;p35"/>
          <p:cNvSpPr txBox="1"/>
          <p:nvPr>
            <p:ph idx="6" type="body"/>
          </p:nvPr>
        </p:nvSpPr>
        <p:spPr>
          <a:xfrm>
            <a:off x="902606" y="2428969"/>
            <a:ext cx="12858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2" name="Google Shape;482;p35"/>
          <p:cNvSpPr txBox="1"/>
          <p:nvPr>
            <p:ph idx="7" type="body"/>
          </p:nvPr>
        </p:nvSpPr>
        <p:spPr>
          <a:xfrm>
            <a:off x="2421452" y="2428969"/>
            <a:ext cx="12858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3" name="Google Shape;483;p35"/>
          <p:cNvSpPr txBox="1"/>
          <p:nvPr>
            <p:ph idx="8" type="body"/>
          </p:nvPr>
        </p:nvSpPr>
        <p:spPr>
          <a:xfrm>
            <a:off x="3940298" y="2428969"/>
            <a:ext cx="12858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4" name="Google Shape;484;p35"/>
          <p:cNvSpPr txBox="1"/>
          <p:nvPr>
            <p:ph idx="9" type="body"/>
          </p:nvPr>
        </p:nvSpPr>
        <p:spPr>
          <a:xfrm>
            <a:off x="5459144" y="2428969"/>
            <a:ext cx="12858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5" name="Google Shape;485;p35"/>
          <p:cNvSpPr txBox="1"/>
          <p:nvPr>
            <p:ph idx="13" type="body"/>
          </p:nvPr>
        </p:nvSpPr>
        <p:spPr>
          <a:xfrm>
            <a:off x="6977990" y="2428969"/>
            <a:ext cx="12858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6" name="Google Shape;486;p35"/>
          <p:cNvSpPr/>
          <p:nvPr/>
        </p:nvSpPr>
        <p:spPr>
          <a:xfrm rot="5400000">
            <a:off x="392981" y="4362890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/>
          <p:nvPr/>
        </p:nvSpPr>
        <p:spPr>
          <a:xfrm>
            <a:off x="507905" y="307331"/>
            <a:ext cx="4067985" cy="4424410"/>
          </a:xfrm>
          <a:custGeom>
            <a:rect b="b" l="l" r="r" t="t"/>
            <a:pathLst>
              <a:path extrusionOk="0" h="4943475" w="436245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6"/>
          <p:cNvSpPr/>
          <p:nvPr/>
        </p:nvSpPr>
        <p:spPr>
          <a:xfrm>
            <a:off x="398241" y="235481"/>
            <a:ext cx="4100513" cy="4331399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6"/>
          <p:cNvSpPr/>
          <p:nvPr/>
        </p:nvSpPr>
        <p:spPr>
          <a:xfrm>
            <a:off x="397406" y="232088"/>
            <a:ext cx="4100513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"/>
          <p:cNvSpPr txBox="1"/>
          <p:nvPr>
            <p:ph type="title"/>
          </p:nvPr>
        </p:nvSpPr>
        <p:spPr>
          <a:xfrm>
            <a:off x="943063" y="730781"/>
            <a:ext cx="32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2" name="Google Shape;492;p36"/>
          <p:cNvSpPr txBox="1"/>
          <p:nvPr>
            <p:ph idx="1" type="body"/>
          </p:nvPr>
        </p:nvSpPr>
        <p:spPr>
          <a:xfrm>
            <a:off x="942976" y="1573275"/>
            <a:ext cx="32577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3" name="Google Shape;493;p36"/>
          <p:cNvSpPr/>
          <p:nvPr/>
        </p:nvSpPr>
        <p:spPr>
          <a:xfrm>
            <a:off x="530008" y="84396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6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6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6"/>
          <p:cNvSpPr/>
          <p:nvPr/>
        </p:nvSpPr>
        <p:spPr>
          <a:xfrm>
            <a:off x="530008" y="1250217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6"/>
          <p:cNvSpPr/>
          <p:nvPr/>
        </p:nvSpPr>
        <p:spPr>
          <a:xfrm>
            <a:off x="530008" y="1656474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6"/>
          <p:cNvSpPr/>
          <p:nvPr/>
        </p:nvSpPr>
        <p:spPr>
          <a:xfrm>
            <a:off x="8920077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6"/>
          <p:cNvSpPr/>
          <p:nvPr/>
        </p:nvSpPr>
        <p:spPr>
          <a:xfrm>
            <a:off x="8743545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6"/>
          <p:cNvSpPr/>
          <p:nvPr/>
        </p:nvSpPr>
        <p:spPr>
          <a:xfrm>
            <a:off x="8573804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6"/>
          <p:cNvSpPr/>
          <p:nvPr/>
        </p:nvSpPr>
        <p:spPr>
          <a:xfrm>
            <a:off x="8397273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6"/>
          <p:cNvSpPr/>
          <p:nvPr/>
        </p:nvSpPr>
        <p:spPr>
          <a:xfrm>
            <a:off x="8220742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6"/>
          <p:cNvSpPr/>
          <p:nvPr/>
        </p:nvSpPr>
        <p:spPr>
          <a:xfrm>
            <a:off x="8044211" y="13531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6"/>
          <p:cNvSpPr/>
          <p:nvPr/>
        </p:nvSpPr>
        <p:spPr>
          <a:xfrm>
            <a:off x="8920077" y="318632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6"/>
          <p:cNvSpPr/>
          <p:nvPr/>
        </p:nvSpPr>
        <p:spPr>
          <a:xfrm>
            <a:off x="8920077" y="50195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6"/>
          <p:cNvSpPr/>
          <p:nvPr/>
        </p:nvSpPr>
        <p:spPr>
          <a:xfrm>
            <a:off x="8920077" y="685273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8970977" y="440149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6"/>
          <p:cNvSpPr/>
          <p:nvPr/>
        </p:nvSpPr>
        <p:spPr>
          <a:xfrm>
            <a:off x="8970977" y="458482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6"/>
          <p:cNvSpPr/>
          <p:nvPr/>
        </p:nvSpPr>
        <p:spPr>
          <a:xfrm>
            <a:off x="8970977" y="476814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8970977" y="4951461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7742295" y="352278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6"/>
          <p:cNvSpPr/>
          <p:nvPr/>
        </p:nvSpPr>
        <p:spPr>
          <a:xfrm>
            <a:off x="8105541" y="352278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8468788" y="352278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6"/>
          <p:cNvSpPr/>
          <p:nvPr/>
        </p:nvSpPr>
        <p:spPr>
          <a:xfrm>
            <a:off x="8436377" y="4306649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6"/>
          <p:cNvSpPr/>
          <p:nvPr/>
        </p:nvSpPr>
        <p:spPr>
          <a:xfrm rot="5400000">
            <a:off x="8733759" y="3870665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/>
          <p:nvPr/>
        </p:nvSpPr>
        <p:spPr>
          <a:xfrm>
            <a:off x="4595321" y="398710"/>
            <a:ext cx="4067985" cy="4424410"/>
          </a:xfrm>
          <a:custGeom>
            <a:rect b="b" l="l" r="r" t="t"/>
            <a:pathLst>
              <a:path extrusionOk="0" h="4943475" w="436245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7"/>
          <p:cNvSpPr/>
          <p:nvPr/>
        </p:nvSpPr>
        <p:spPr>
          <a:xfrm>
            <a:off x="4485656" y="326859"/>
            <a:ext cx="4100513" cy="4331399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4484822" y="323466"/>
            <a:ext cx="4100513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7"/>
          <p:cNvSpPr/>
          <p:nvPr/>
        </p:nvSpPr>
        <p:spPr>
          <a:xfrm>
            <a:off x="8160724" y="935339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4683422" y="455856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7"/>
          <p:cNvSpPr/>
          <p:nvPr/>
        </p:nvSpPr>
        <p:spPr>
          <a:xfrm>
            <a:off x="4961797" y="455856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7"/>
          <p:cNvSpPr/>
          <p:nvPr/>
        </p:nvSpPr>
        <p:spPr>
          <a:xfrm>
            <a:off x="5246963" y="455856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8160724" y="1341595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8160724" y="1747852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/>
          <p:cNvSpPr txBox="1"/>
          <p:nvPr>
            <p:ph type="title"/>
          </p:nvPr>
        </p:nvSpPr>
        <p:spPr>
          <a:xfrm>
            <a:off x="4904644" y="902231"/>
            <a:ext cx="338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28" name="Google Shape;528;p37"/>
          <p:cNvSpPr txBox="1"/>
          <p:nvPr>
            <p:ph idx="1" type="body"/>
          </p:nvPr>
        </p:nvSpPr>
        <p:spPr>
          <a:xfrm>
            <a:off x="4904704" y="2052769"/>
            <a:ext cx="3381900" cy="23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29" name="Google Shape;529;p37"/>
          <p:cNvSpPr/>
          <p:nvPr/>
        </p:nvSpPr>
        <p:spPr>
          <a:xfrm flipH="1">
            <a:off x="270744" y="13821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7"/>
          <p:cNvSpPr/>
          <p:nvPr/>
        </p:nvSpPr>
        <p:spPr>
          <a:xfrm flipH="1">
            <a:off x="447276" y="13821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7"/>
          <p:cNvSpPr/>
          <p:nvPr/>
        </p:nvSpPr>
        <p:spPr>
          <a:xfrm flipH="1">
            <a:off x="617017" y="13821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7"/>
          <p:cNvSpPr/>
          <p:nvPr/>
        </p:nvSpPr>
        <p:spPr>
          <a:xfrm flipH="1">
            <a:off x="793548" y="13821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7"/>
          <p:cNvSpPr/>
          <p:nvPr/>
        </p:nvSpPr>
        <p:spPr>
          <a:xfrm flipH="1">
            <a:off x="970079" y="13821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7"/>
          <p:cNvSpPr/>
          <p:nvPr/>
        </p:nvSpPr>
        <p:spPr>
          <a:xfrm flipH="1">
            <a:off x="1146610" y="13821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7"/>
          <p:cNvSpPr/>
          <p:nvPr/>
        </p:nvSpPr>
        <p:spPr>
          <a:xfrm flipH="1">
            <a:off x="270744" y="321538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7"/>
          <p:cNvSpPr/>
          <p:nvPr/>
        </p:nvSpPr>
        <p:spPr>
          <a:xfrm flipH="1">
            <a:off x="270744" y="50485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7"/>
          <p:cNvSpPr/>
          <p:nvPr/>
        </p:nvSpPr>
        <p:spPr>
          <a:xfrm flipH="1">
            <a:off x="270744" y="68817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7"/>
          <p:cNvSpPr/>
          <p:nvPr/>
        </p:nvSpPr>
        <p:spPr>
          <a:xfrm flipH="1">
            <a:off x="219844" y="4404405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7"/>
          <p:cNvSpPr/>
          <p:nvPr/>
        </p:nvSpPr>
        <p:spPr>
          <a:xfrm flipH="1">
            <a:off x="219844" y="4587726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7"/>
          <p:cNvSpPr/>
          <p:nvPr/>
        </p:nvSpPr>
        <p:spPr>
          <a:xfrm flipH="1">
            <a:off x="219844" y="4771047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7"/>
          <p:cNvSpPr/>
          <p:nvPr/>
        </p:nvSpPr>
        <p:spPr>
          <a:xfrm flipH="1">
            <a:off x="219844" y="4954367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7"/>
          <p:cNvSpPr/>
          <p:nvPr/>
        </p:nvSpPr>
        <p:spPr>
          <a:xfrm flipH="1">
            <a:off x="1218122" y="355184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7"/>
          <p:cNvSpPr/>
          <p:nvPr/>
        </p:nvSpPr>
        <p:spPr>
          <a:xfrm flipH="1">
            <a:off x="854876" y="355184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7"/>
          <p:cNvSpPr/>
          <p:nvPr/>
        </p:nvSpPr>
        <p:spPr>
          <a:xfrm flipH="1">
            <a:off x="491629" y="355184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/>
          <p:cNvSpPr/>
          <p:nvPr/>
        </p:nvSpPr>
        <p:spPr>
          <a:xfrm flipH="1">
            <a:off x="498160" y="4309564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7"/>
          <p:cNvSpPr/>
          <p:nvPr/>
        </p:nvSpPr>
        <p:spPr>
          <a:xfrm rot="5400000">
            <a:off x="-17372" y="3873571"/>
            <a:ext cx="525347" cy="271463"/>
          </a:xfrm>
          <a:custGeom>
            <a:rect b="b" l="l" r="r" t="t"/>
            <a:pathLst>
              <a:path extrusionOk="0" h="381000" w="737329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/>
          <p:nvPr/>
        </p:nvSpPr>
        <p:spPr>
          <a:xfrm>
            <a:off x="596006" y="307331"/>
            <a:ext cx="7318010" cy="4424410"/>
          </a:xfrm>
          <a:custGeom>
            <a:rect b="b" l="l" r="r" t="t"/>
            <a:pathLst>
              <a:path extrusionOk="0" h="4943475" w="436245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398906" y="235481"/>
            <a:ext cx="7380923" cy="4331399"/>
          </a:xfrm>
          <a:custGeom>
            <a:rect b="b" l="l" r="r" t="t"/>
            <a:pathLst>
              <a:path extrusionOk="0" h="6562725" w="1171575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397406" y="232088"/>
            <a:ext cx="7380923" cy="403800"/>
          </a:xfrm>
          <a:custGeom>
            <a:rect b="b" l="l" r="r" t="t"/>
            <a:pathLst>
              <a:path extrusionOk="0" h="566737" w="1171575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8"/>
          <p:cNvSpPr/>
          <p:nvPr/>
        </p:nvSpPr>
        <p:spPr>
          <a:xfrm rot="-5400000">
            <a:off x="8686173" y="4647249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8"/>
          <p:cNvSpPr/>
          <p:nvPr/>
        </p:nvSpPr>
        <p:spPr>
          <a:xfrm rot="-5400000">
            <a:off x="8686173" y="4284003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8"/>
          <p:cNvSpPr/>
          <p:nvPr/>
        </p:nvSpPr>
        <p:spPr>
          <a:xfrm rot="-5400000">
            <a:off x="8686173" y="3920756"/>
            <a:ext cx="281303" cy="281235"/>
          </a:xfrm>
          <a:custGeom>
            <a:rect b="b" l="l" r="r" t="t"/>
            <a:pathLst>
              <a:path extrusionOk="0" h="394716" w="394811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530008" y="843961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7262374" y="4006930"/>
            <a:ext cx="325755" cy="461486"/>
          </a:xfrm>
          <a:custGeom>
            <a:rect b="b" l="l" r="r" t="t"/>
            <a:pathLst>
              <a:path extrusionOk="0" h="647700" w="45720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3"/>
          </a:solidFill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596006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874382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1159547" y="364478"/>
            <a:ext cx="142518" cy="142518"/>
          </a:xfrm>
          <a:custGeom>
            <a:rect b="b" l="l" r="r" t="t"/>
            <a:pathLst>
              <a:path extrusionOk="0" h="200025" w="200025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8"/>
          <p:cNvSpPr/>
          <p:nvPr/>
        </p:nvSpPr>
        <p:spPr>
          <a:xfrm>
            <a:off x="530008" y="1250217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8"/>
          <p:cNvSpPr/>
          <p:nvPr/>
        </p:nvSpPr>
        <p:spPr>
          <a:xfrm>
            <a:off x="530008" y="1656474"/>
            <a:ext cx="281303" cy="281303"/>
          </a:xfrm>
          <a:custGeom>
            <a:rect b="b" l="l" r="r" t="t"/>
            <a:pathLst>
              <a:path extrusionOk="0" h="394811" w="394811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8"/>
          <p:cNvSpPr/>
          <p:nvPr/>
        </p:nvSpPr>
        <p:spPr>
          <a:xfrm>
            <a:off x="8801374" y="13640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8"/>
          <p:cNvSpPr/>
          <p:nvPr/>
        </p:nvSpPr>
        <p:spPr>
          <a:xfrm>
            <a:off x="8801374" y="319729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8"/>
          <p:cNvSpPr/>
          <p:nvPr/>
        </p:nvSpPr>
        <p:spPr>
          <a:xfrm>
            <a:off x="8801374" y="50305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8801374" y="686370"/>
            <a:ext cx="50899" cy="50899"/>
          </a:xfrm>
          <a:custGeom>
            <a:rect b="b" l="l" r="r" t="t"/>
            <a:pathLst>
              <a:path extrusionOk="0" h="71437" w="71437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8"/>
          <p:cNvSpPr txBox="1"/>
          <p:nvPr>
            <p:ph idx="1" type="subTitle"/>
          </p:nvPr>
        </p:nvSpPr>
        <p:spPr>
          <a:xfrm>
            <a:off x="2140500" y="2209350"/>
            <a:ext cx="41862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6" name="Google Shape;566;p38"/>
          <p:cNvSpPr txBox="1"/>
          <p:nvPr>
            <p:ph type="title"/>
          </p:nvPr>
        </p:nvSpPr>
        <p:spPr>
          <a:xfrm>
            <a:off x="2140500" y="1052513"/>
            <a:ext cx="41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67" name="Google Shape;567;p38"/>
          <p:cNvSpPr txBox="1"/>
          <p:nvPr>
            <p:ph idx="2" type="body"/>
          </p:nvPr>
        </p:nvSpPr>
        <p:spPr>
          <a:xfrm>
            <a:off x="2140538" y="2857950"/>
            <a:ext cx="41862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5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5E671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5E671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9"/>
          <p:cNvSpPr txBox="1"/>
          <p:nvPr>
            <p:ph type="title"/>
          </p:nvPr>
        </p:nvSpPr>
        <p:spPr>
          <a:xfrm>
            <a:off x="4469269" y="1674647"/>
            <a:ext cx="39510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Downtown Troy</a:t>
            </a:r>
            <a:endParaRPr b="1">
              <a:solidFill>
                <a:srgbClr val="17171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3" name="Google Shape;573;p39"/>
          <p:cNvSpPr txBox="1"/>
          <p:nvPr>
            <p:ph idx="1" type="subTitle"/>
          </p:nvPr>
        </p:nvSpPr>
        <p:spPr>
          <a:xfrm>
            <a:off x="4469269" y="2875612"/>
            <a:ext cx="395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E671C"/>
                </a:solidFill>
              </a:rPr>
              <a:t> By: </a:t>
            </a:r>
            <a:r>
              <a:rPr b="1" lang="en">
                <a:solidFill>
                  <a:srgbClr val="5E671C"/>
                </a:solidFill>
              </a:rPr>
              <a:t>RTAN </a:t>
            </a:r>
            <a:endParaRPr b="1">
              <a:solidFill>
                <a:srgbClr val="5E671C"/>
              </a:solidFill>
            </a:endParaRPr>
          </a:p>
        </p:txBody>
      </p:sp>
      <p:pic>
        <p:nvPicPr>
          <p:cNvPr id="574" name="Google Shape;5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275" y="1511175"/>
            <a:ext cx="2867279" cy="25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671C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4" name="Google Shape;664;p48"/>
          <p:cNvGrpSpPr/>
          <p:nvPr/>
        </p:nvGrpSpPr>
        <p:grpSpPr>
          <a:xfrm>
            <a:off x="833519" y="215037"/>
            <a:ext cx="7476962" cy="4713425"/>
            <a:chOff x="2282299" y="798604"/>
            <a:chExt cx="4537267" cy="2661148"/>
          </a:xfrm>
        </p:grpSpPr>
        <p:sp>
          <p:nvSpPr>
            <p:cNvPr id="665" name="Google Shape;665;p48"/>
            <p:cNvSpPr/>
            <p:nvPr/>
          </p:nvSpPr>
          <p:spPr>
            <a:xfrm>
              <a:off x="2653749" y="798604"/>
              <a:ext cx="3793780" cy="2539405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2282299" y="3389796"/>
              <a:ext cx="4537267" cy="69956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2282299" y="3333770"/>
              <a:ext cx="4536567" cy="55964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4216643" y="3333770"/>
              <a:ext cx="664383" cy="34978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9" name="Google Shape;6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475" y="490200"/>
            <a:ext cx="5728075" cy="39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9"/>
          <p:cNvSpPr txBox="1"/>
          <p:nvPr>
            <p:ph type="title"/>
          </p:nvPr>
        </p:nvSpPr>
        <p:spPr>
          <a:xfrm>
            <a:off x="2083350" y="1338263"/>
            <a:ext cx="41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71C"/>
                </a:solidFill>
              </a:rPr>
              <a:t>Thank you!</a:t>
            </a:r>
            <a:endParaRPr>
              <a:solidFill>
                <a:srgbClr val="5E671C"/>
              </a:solidFill>
            </a:endParaRPr>
          </a:p>
        </p:txBody>
      </p:sp>
      <p:sp>
        <p:nvSpPr>
          <p:cNvPr id="675" name="Google Shape;675;p49"/>
          <p:cNvSpPr txBox="1"/>
          <p:nvPr>
            <p:ph idx="1" type="subTitle"/>
          </p:nvPr>
        </p:nvSpPr>
        <p:spPr>
          <a:xfrm>
            <a:off x="2083350" y="2209350"/>
            <a:ext cx="41862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676" name="Google Shape;676;p49"/>
          <p:cNvSpPr/>
          <p:nvPr/>
        </p:nvSpPr>
        <p:spPr>
          <a:xfrm>
            <a:off x="4096886" y="3540827"/>
            <a:ext cx="135803" cy="294440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49"/>
          <p:cNvGrpSpPr/>
          <p:nvPr/>
        </p:nvGrpSpPr>
        <p:grpSpPr>
          <a:xfrm>
            <a:off x="4496584" y="3533588"/>
            <a:ext cx="308878" cy="308938"/>
            <a:chOff x="5162200" y="4097750"/>
            <a:chExt cx="338385" cy="338414"/>
          </a:xfrm>
        </p:grpSpPr>
        <p:sp>
          <p:nvSpPr>
            <p:cNvPr id="678" name="Google Shape;678;p49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1" name="Google Shape;681;p49"/>
          <p:cNvSpPr/>
          <p:nvPr/>
        </p:nvSpPr>
        <p:spPr>
          <a:xfrm>
            <a:off x="3547219" y="3571864"/>
            <a:ext cx="285626" cy="232376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9"/>
          <p:cNvSpPr txBox="1"/>
          <p:nvPr>
            <p:ph idx="2" type="body"/>
          </p:nvPr>
        </p:nvSpPr>
        <p:spPr>
          <a:xfrm>
            <a:off x="2083388" y="2629350"/>
            <a:ext cx="41862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hello@mail.com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555-111-222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mydomain.com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type="title"/>
          </p:nvPr>
        </p:nvSpPr>
        <p:spPr>
          <a:xfrm>
            <a:off x="822656" y="2653013"/>
            <a:ext cx="7423500" cy="80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71C"/>
                </a:solidFill>
              </a:rPr>
              <a:t>Hello! We’re...</a:t>
            </a:r>
            <a:endParaRPr>
              <a:solidFill>
                <a:srgbClr val="5E671C"/>
              </a:solidFill>
            </a:endParaRPr>
          </a:p>
        </p:txBody>
      </p:sp>
      <p:sp>
        <p:nvSpPr>
          <p:cNvPr id="580" name="Google Shape;580;p40"/>
          <p:cNvSpPr txBox="1"/>
          <p:nvPr>
            <p:ph idx="1" type="body"/>
          </p:nvPr>
        </p:nvSpPr>
        <p:spPr>
          <a:xfrm>
            <a:off x="860319" y="3600188"/>
            <a:ext cx="74235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71C"/>
                </a:solidFill>
              </a:rPr>
              <a:t>RTAN </a:t>
            </a:r>
            <a:r>
              <a:rPr lang="en" sz="1800"/>
              <a:t>which stands for </a:t>
            </a:r>
            <a:r>
              <a:rPr b="1" lang="en" sz="1800"/>
              <a:t>R</a:t>
            </a:r>
            <a:r>
              <a:rPr lang="en" sz="1800"/>
              <a:t>ensselaer </a:t>
            </a:r>
            <a:r>
              <a:rPr b="1" lang="en" sz="1800"/>
              <a:t>T</a:t>
            </a:r>
            <a:r>
              <a:rPr lang="en" sz="1800"/>
              <a:t>eam of </a:t>
            </a:r>
            <a:r>
              <a:rPr b="1" lang="en" sz="1800"/>
              <a:t>A</a:t>
            </a:r>
            <a:r>
              <a:rPr lang="en" sz="1800"/>
              <a:t>wesome </a:t>
            </a:r>
            <a:r>
              <a:rPr b="1" lang="en" sz="1800"/>
              <a:t>N</a:t>
            </a:r>
            <a:r>
              <a:rPr lang="en" sz="1800"/>
              <a:t>etworkers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81" name="Google Shape;581;p40"/>
          <p:cNvPicPr preferRelativeResize="0"/>
          <p:nvPr/>
        </p:nvPicPr>
        <p:blipFill rotWithShape="1">
          <a:blip r:embed="rId3">
            <a:alphaModFix/>
          </a:blip>
          <a:srcRect b="0" l="797" r="797" t="0"/>
          <a:stretch/>
        </p:blipFill>
        <p:spPr>
          <a:xfrm>
            <a:off x="3722625" y="896888"/>
            <a:ext cx="1698900" cy="1756200"/>
          </a:xfrm>
          <a:prstGeom prst="ellipse">
            <a:avLst/>
          </a:prstGeom>
          <a:noFill/>
          <a:ln cap="flat" cmpd="sng" w="38100">
            <a:solidFill>
              <a:srgbClr val="5E67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/>
          <p:nvPr>
            <p:ph type="title"/>
          </p:nvPr>
        </p:nvSpPr>
        <p:spPr>
          <a:xfrm>
            <a:off x="1016906" y="914644"/>
            <a:ext cx="650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71C"/>
                </a:solidFill>
              </a:rPr>
              <a:t>Agenda</a:t>
            </a:r>
            <a:endParaRPr>
              <a:solidFill>
                <a:srgbClr val="5E671C"/>
              </a:solidFill>
            </a:endParaRPr>
          </a:p>
        </p:txBody>
      </p:sp>
      <p:sp>
        <p:nvSpPr>
          <p:cNvPr id="587" name="Google Shape;587;p41"/>
          <p:cNvSpPr txBox="1"/>
          <p:nvPr>
            <p:ph idx="1" type="body"/>
          </p:nvPr>
        </p:nvSpPr>
        <p:spPr>
          <a:xfrm>
            <a:off x="2270106" y="1881556"/>
            <a:ext cx="46038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⬤"/>
            </a:pPr>
            <a:r>
              <a:rPr lang="en"/>
              <a:t>What is Downtown Troy?</a:t>
            </a:r>
            <a:endParaRPr/>
          </a:p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⬤"/>
            </a:pPr>
            <a:r>
              <a:rPr lang="en"/>
              <a:t>Summary of the technologies implemented</a:t>
            </a:r>
            <a:endParaRPr/>
          </a:p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⬤"/>
            </a:pPr>
            <a:r>
              <a:rPr lang="en"/>
              <a:t>Project Schedule</a:t>
            </a:r>
            <a:endParaRPr/>
          </a:p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⬤"/>
            </a:pPr>
            <a:r>
              <a:rPr lang="en"/>
              <a:t>Demo of our website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 txBox="1"/>
          <p:nvPr>
            <p:ph type="title"/>
          </p:nvPr>
        </p:nvSpPr>
        <p:spPr>
          <a:xfrm>
            <a:off x="752375" y="953813"/>
            <a:ext cx="2740200" cy="3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71C"/>
                </a:solidFill>
              </a:rPr>
              <a:t>01</a:t>
            </a:r>
            <a:endParaRPr>
              <a:solidFill>
                <a:srgbClr val="5E671C"/>
              </a:solidFill>
            </a:endParaRPr>
          </a:p>
        </p:txBody>
      </p:sp>
      <p:sp>
        <p:nvSpPr>
          <p:cNvPr id="593" name="Google Shape;593;p42"/>
          <p:cNvSpPr txBox="1"/>
          <p:nvPr>
            <p:ph idx="1" type="body"/>
          </p:nvPr>
        </p:nvSpPr>
        <p:spPr>
          <a:xfrm>
            <a:off x="4457700" y="2326181"/>
            <a:ext cx="39864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71717"/>
                </a:solidFill>
              </a:rPr>
              <a:t>Our website includes many restaurants downtown and upcoming events catered to the Troy community and RPI students!</a:t>
            </a:r>
            <a:endParaRPr sz="1700">
              <a:solidFill>
                <a:srgbClr val="17171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7171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</a:endParaRPr>
          </a:p>
        </p:txBody>
      </p:sp>
      <p:sp>
        <p:nvSpPr>
          <p:cNvPr id="594" name="Google Shape;594;p42"/>
          <p:cNvSpPr txBox="1"/>
          <p:nvPr>
            <p:ph idx="2" type="title"/>
          </p:nvPr>
        </p:nvSpPr>
        <p:spPr>
          <a:xfrm>
            <a:off x="4457700" y="724194"/>
            <a:ext cx="39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the Downtown Troy Website?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3"/>
          <p:cNvSpPr txBox="1"/>
          <p:nvPr>
            <p:ph type="title"/>
          </p:nvPr>
        </p:nvSpPr>
        <p:spPr>
          <a:xfrm>
            <a:off x="1096219" y="920306"/>
            <a:ext cx="70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71C"/>
                </a:solidFill>
              </a:rPr>
              <a:t>Summary of the Technologies </a:t>
            </a:r>
            <a:endParaRPr>
              <a:solidFill>
                <a:srgbClr val="5E671C"/>
              </a:solidFill>
            </a:endParaRPr>
          </a:p>
        </p:txBody>
      </p:sp>
      <p:sp>
        <p:nvSpPr>
          <p:cNvPr id="600" name="Google Shape;600;p43"/>
          <p:cNvSpPr txBox="1"/>
          <p:nvPr>
            <p:ph idx="4" type="body"/>
          </p:nvPr>
        </p:nvSpPr>
        <p:spPr>
          <a:xfrm>
            <a:off x="4785350" y="2128406"/>
            <a:ext cx="33078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PHP/MySQL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Backend work almost exclusively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will help with user permissions and displaying unique reviews.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help with </a:t>
            </a:r>
            <a:r>
              <a:rPr lang="en"/>
              <a:t>maintenance</a:t>
            </a:r>
            <a:r>
              <a:rPr lang="en"/>
              <a:t> of events</a:t>
            </a:r>
            <a:endParaRPr/>
          </a:p>
        </p:txBody>
      </p:sp>
      <p:sp>
        <p:nvSpPr>
          <p:cNvPr id="601" name="Google Shape;601;p43"/>
          <p:cNvSpPr txBox="1"/>
          <p:nvPr>
            <p:ph idx="3" type="body"/>
          </p:nvPr>
        </p:nvSpPr>
        <p:spPr>
          <a:xfrm>
            <a:off x="1096200" y="2137219"/>
            <a:ext cx="33078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HTML5/CSS/JS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work up to now was on the front end.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JSONs to model the information that the Restaurants would have</a:t>
            </a:r>
            <a:endParaRPr/>
          </a:p>
        </p:txBody>
      </p:sp>
      <p:sp>
        <p:nvSpPr>
          <p:cNvPr id="602" name="Google Shape;602;p43"/>
          <p:cNvSpPr txBox="1"/>
          <p:nvPr>
            <p:ph idx="1" type="subTitle"/>
          </p:nvPr>
        </p:nvSpPr>
        <p:spPr>
          <a:xfrm>
            <a:off x="1096210" y="1605900"/>
            <a:ext cx="33078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E671C"/>
                </a:solidFill>
              </a:rPr>
              <a:t>What we have used so far</a:t>
            </a:r>
            <a:endParaRPr>
              <a:solidFill>
                <a:srgbClr val="5E671C"/>
              </a:solidFill>
            </a:endParaRPr>
          </a:p>
        </p:txBody>
      </p:sp>
      <p:sp>
        <p:nvSpPr>
          <p:cNvPr id="603" name="Google Shape;603;p43"/>
          <p:cNvSpPr txBox="1"/>
          <p:nvPr>
            <p:ph idx="2" type="subTitle"/>
          </p:nvPr>
        </p:nvSpPr>
        <p:spPr>
          <a:xfrm>
            <a:off x="4785347" y="1605900"/>
            <a:ext cx="33078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E671C"/>
                </a:solidFill>
              </a:rPr>
              <a:t>What we plan to use</a:t>
            </a:r>
            <a:endParaRPr>
              <a:solidFill>
                <a:srgbClr val="5E671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 txBox="1"/>
          <p:nvPr>
            <p:ph type="title"/>
          </p:nvPr>
        </p:nvSpPr>
        <p:spPr>
          <a:xfrm>
            <a:off x="1016906" y="1187981"/>
            <a:ext cx="72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71C"/>
                </a:solidFill>
              </a:rPr>
              <a:t>Future Plan </a:t>
            </a:r>
            <a:endParaRPr>
              <a:solidFill>
                <a:srgbClr val="5E671C"/>
              </a:solidFill>
            </a:endParaRPr>
          </a:p>
        </p:txBody>
      </p:sp>
      <p:sp>
        <p:nvSpPr>
          <p:cNvPr id="609" name="Google Shape;609;p44"/>
          <p:cNvSpPr txBox="1"/>
          <p:nvPr>
            <p:ph idx="1" type="subTitle"/>
          </p:nvPr>
        </p:nvSpPr>
        <p:spPr>
          <a:xfrm>
            <a:off x="728663" y="2079900"/>
            <a:ext cx="13578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Oct 15-31</a:t>
            </a:r>
            <a:endParaRPr/>
          </a:p>
        </p:txBody>
      </p:sp>
      <p:sp>
        <p:nvSpPr>
          <p:cNvPr id="610" name="Google Shape;610;p44"/>
          <p:cNvSpPr txBox="1"/>
          <p:nvPr>
            <p:ph idx="7" type="body"/>
          </p:nvPr>
        </p:nvSpPr>
        <p:spPr>
          <a:xfrm>
            <a:off x="2332378" y="2771869"/>
            <a:ext cx="13578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Finish any of the database and adding more javascript </a:t>
            </a:r>
            <a:endParaRPr sz="1400"/>
          </a:p>
        </p:txBody>
      </p:sp>
      <p:sp>
        <p:nvSpPr>
          <p:cNvPr id="611" name="Google Shape;611;p44"/>
          <p:cNvSpPr txBox="1"/>
          <p:nvPr>
            <p:ph idx="2" type="subTitle"/>
          </p:nvPr>
        </p:nvSpPr>
        <p:spPr>
          <a:xfrm>
            <a:off x="2332378" y="2079900"/>
            <a:ext cx="13578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Nov 1-10</a:t>
            </a:r>
            <a:endParaRPr/>
          </a:p>
        </p:txBody>
      </p:sp>
      <p:sp>
        <p:nvSpPr>
          <p:cNvPr id="612" name="Google Shape;612;p44"/>
          <p:cNvSpPr txBox="1"/>
          <p:nvPr>
            <p:ph idx="8" type="body"/>
          </p:nvPr>
        </p:nvSpPr>
        <p:spPr>
          <a:xfrm>
            <a:off x="3936093" y="2771869"/>
            <a:ext cx="13578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Add jquery elements and any more apis such as Troy Weather</a:t>
            </a:r>
            <a:endParaRPr sz="1400"/>
          </a:p>
        </p:txBody>
      </p:sp>
      <p:sp>
        <p:nvSpPr>
          <p:cNvPr id="613" name="Google Shape;613;p44"/>
          <p:cNvSpPr txBox="1"/>
          <p:nvPr>
            <p:ph idx="3" type="subTitle"/>
          </p:nvPr>
        </p:nvSpPr>
        <p:spPr>
          <a:xfrm>
            <a:off x="3707502" y="2099775"/>
            <a:ext cx="1802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Nov 11-20</a:t>
            </a:r>
            <a:endParaRPr/>
          </a:p>
        </p:txBody>
      </p:sp>
      <p:sp>
        <p:nvSpPr>
          <p:cNvPr id="614" name="Google Shape;614;p44"/>
          <p:cNvSpPr txBox="1"/>
          <p:nvPr>
            <p:ph idx="9" type="body"/>
          </p:nvPr>
        </p:nvSpPr>
        <p:spPr>
          <a:xfrm>
            <a:off x="5539809" y="2771869"/>
            <a:ext cx="13578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Add cool features and make sure the website is uniformly styled</a:t>
            </a:r>
            <a:endParaRPr sz="1400"/>
          </a:p>
        </p:txBody>
      </p:sp>
      <p:sp>
        <p:nvSpPr>
          <p:cNvPr id="615" name="Google Shape;615;p44"/>
          <p:cNvSpPr txBox="1"/>
          <p:nvPr>
            <p:ph idx="4" type="subTitle"/>
          </p:nvPr>
        </p:nvSpPr>
        <p:spPr>
          <a:xfrm>
            <a:off x="5539809" y="2099775"/>
            <a:ext cx="13578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Nov 27-28</a:t>
            </a:r>
            <a:endParaRPr/>
          </a:p>
        </p:txBody>
      </p:sp>
      <p:sp>
        <p:nvSpPr>
          <p:cNvPr id="616" name="Google Shape;616;p44"/>
          <p:cNvSpPr txBox="1"/>
          <p:nvPr>
            <p:ph idx="5" type="subTitle"/>
          </p:nvPr>
        </p:nvSpPr>
        <p:spPr>
          <a:xfrm>
            <a:off x="7143525" y="2079900"/>
            <a:ext cx="13578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 1-6</a:t>
            </a:r>
            <a:endParaRPr/>
          </a:p>
        </p:txBody>
      </p:sp>
      <p:sp>
        <p:nvSpPr>
          <p:cNvPr id="617" name="Google Shape;617;p44"/>
          <p:cNvSpPr txBox="1"/>
          <p:nvPr>
            <p:ph idx="6" type="body"/>
          </p:nvPr>
        </p:nvSpPr>
        <p:spPr>
          <a:xfrm>
            <a:off x="728663" y="2771869"/>
            <a:ext cx="13578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Add the database components and work more on styling</a:t>
            </a:r>
            <a:endParaRPr sz="1400"/>
          </a:p>
        </p:txBody>
      </p:sp>
      <p:sp>
        <p:nvSpPr>
          <p:cNvPr id="618" name="Google Shape;618;p44"/>
          <p:cNvSpPr txBox="1"/>
          <p:nvPr>
            <p:ph idx="13" type="body"/>
          </p:nvPr>
        </p:nvSpPr>
        <p:spPr>
          <a:xfrm>
            <a:off x="7143524" y="2771869"/>
            <a:ext cx="13578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Finishing touches and practice presenting </a:t>
            </a:r>
            <a:endParaRPr sz="1400"/>
          </a:p>
        </p:txBody>
      </p:sp>
      <p:sp>
        <p:nvSpPr>
          <p:cNvPr id="619" name="Google Shape;619;p44"/>
          <p:cNvSpPr/>
          <p:nvPr/>
        </p:nvSpPr>
        <p:spPr>
          <a:xfrm>
            <a:off x="728663" y="2099775"/>
            <a:ext cx="7713464" cy="421386"/>
          </a:xfrm>
          <a:custGeom>
            <a:rect b="b" l="l" r="r" t="t"/>
            <a:pathLst>
              <a:path extrusionOk="0" h="1066800" w="5000625">
                <a:moveTo>
                  <a:pt x="0" y="0"/>
                </a:moveTo>
                <a:lnTo>
                  <a:pt x="5000625" y="0"/>
                </a:lnTo>
                <a:lnTo>
                  <a:pt x="5000625" y="1066800"/>
                </a:lnTo>
                <a:lnTo>
                  <a:pt x="0" y="1066800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/>
          <p:nvPr>
            <p:ph type="title"/>
          </p:nvPr>
        </p:nvSpPr>
        <p:spPr>
          <a:xfrm>
            <a:off x="943063" y="1245131"/>
            <a:ext cx="32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71C"/>
                </a:solidFill>
              </a:rPr>
              <a:t>Home Page</a:t>
            </a:r>
            <a:endParaRPr>
              <a:solidFill>
                <a:srgbClr val="5E671C"/>
              </a:solidFill>
            </a:endParaRPr>
          </a:p>
        </p:txBody>
      </p:sp>
      <p:sp>
        <p:nvSpPr>
          <p:cNvPr id="625" name="Google Shape;625;p45"/>
          <p:cNvSpPr txBox="1"/>
          <p:nvPr>
            <p:ph idx="1" type="body"/>
          </p:nvPr>
        </p:nvSpPr>
        <p:spPr>
          <a:xfrm>
            <a:off x="942975" y="2375550"/>
            <a:ext cx="3257700" cy="18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decided not to have as many </a:t>
            </a:r>
            <a:r>
              <a:rPr lang="en"/>
              <a:t>items on the home page and keep the design more simple including links to all the important aspects of our website.</a:t>
            </a:r>
            <a:endParaRPr/>
          </a:p>
        </p:txBody>
      </p:sp>
      <p:grpSp>
        <p:nvGrpSpPr>
          <p:cNvPr id="626" name="Google Shape;626;p45"/>
          <p:cNvGrpSpPr/>
          <p:nvPr/>
        </p:nvGrpSpPr>
        <p:grpSpPr>
          <a:xfrm>
            <a:off x="4876706" y="880567"/>
            <a:ext cx="3928080" cy="3382355"/>
            <a:chOff x="1295330" y="1868507"/>
            <a:chExt cx="4365503" cy="3647530"/>
          </a:xfrm>
        </p:grpSpPr>
        <p:grpSp>
          <p:nvGrpSpPr>
            <p:cNvPr id="627" name="Google Shape;627;p45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628" name="Google Shape;628;p45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629" name="Google Shape;629;p45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45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45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2" name="Google Shape;632;p45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633" name="Google Shape;633;p45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45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35" name="Google Shape;635;p45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6" name="Google Shape;636;p45"/>
          <p:cNvPicPr preferRelativeResize="0"/>
          <p:nvPr/>
        </p:nvPicPr>
        <p:blipFill rotWithShape="1">
          <a:blip r:embed="rId3">
            <a:alphaModFix/>
          </a:blip>
          <a:srcRect b="11994" l="9003" r="8995" t="11994"/>
          <a:stretch/>
        </p:blipFill>
        <p:spPr>
          <a:xfrm>
            <a:off x="4912502" y="1306995"/>
            <a:ext cx="3892274" cy="212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403" y="1307000"/>
            <a:ext cx="3228672" cy="21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671C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3" name="Google Shape;643;p46"/>
          <p:cNvGrpSpPr/>
          <p:nvPr/>
        </p:nvGrpSpPr>
        <p:grpSpPr>
          <a:xfrm>
            <a:off x="833519" y="215037"/>
            <a:ext cx="7476962" cy="4713425"/>
            <a:chOff x="2282299" y="798604"/>
            <a:chExt cx="4537267" cy="2661148"/>
          </a:xfrm>
        </p:grpSpPr>
        <p:sp>
          <p:nvSpPr>
            <p:cNvPr id="644" name="Google Shape;644;p46"/>
            <p:cNvSpPr/>
            <p:nvPr/>
          </p:nvSpPr>
          <p:spPr>
            <a:xfrm>
              <a:off x="2653749" y="798604"/>
              <a:ext cx="3793780" cy="2539405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2282299" y="3389796"/>
              <a:ext cx="4537267" cy="69956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2282299" y="3333770"/>
              <a:ext cx="4536567" cy="55964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4216643" y="3333770"/>
              <a:ext cx="664383" cy="34978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8" name="Google Shape;6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600" y="505525"/>
            <a:ext cx="5758800" cy="39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671C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7"/>
          <p:cNvGrpSpPr/>
          <p:nvPr/>
        </p:nvGrpSpPr>
        <p:grpSpPr>
          <a:xfrm>
            <a:off x="833519" y="215037"/>
            <a:ext cx="7476962" cy="4713425"/>
            <a:chOff x="2282299" y="798604"/>
            <a:chExt cx="4537267" cy="2661148"/>
          </a:xfrm>
        </p:grpSpPr>
        <p:sp>
          <p:nvSpPr>
            <p:cNvPr id="654" name="Google Shape;654;p47"/>
            <p:cNvSpPr/>
            <p:nvPr/>
          </p:nvSpPr>
          <p:spPr>
            <a:xfrm>
              <a:off x="2653749" y="798604"/>
              <a:ext cx="3793780" cy="2539405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2282299" y="3389796"/>
              <a:ext cx="4537267" cy="69956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2282299" y="3333770"/>
              <a:ext cx="4536567" cy="55964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216643" y="3333770"/>
              <a:ext cx="664383" cy="34978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8" name="Google Shape;6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25" y="490175"/>
            <a:ext cx="5774150" cy="39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775C51"/>
      </a:dk1>
      <a:lt1>
        <a:srgbClr val="FFFFFF"/>
      </a:lt1>
      <a:dk2>
        <a:srgbClr val="434343"/>
      </a:dk2>
      <a:lt2>
        <a:srgbClr val="D4AAA4"/>
      </a:lt2>
      <a:accent1>
        <a:srgbClr val="B2B2B2"/>
      </a:accent1>
      <a:accent2>
        <a:srgbClr val="D4AAA4"/>
      </a:accent2>
      <a:accent3>
        <a:srgbClr val="AFAFAF"/>
      </a:accent3>
      <a:accent4>
        <a:srgbClr val="171717"/>
      </a:accent4>
      <a:accent5>
        <a:srgbClr val="3C78D8"/>
      </a:accent5>
      <a:accent6>
        <a:srgbClr val="A64D7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