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3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B03C0-EBF9-45C9-A553-EC34EECFF3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gradFill>
          <a:gsLst>
            <a:gs pos="40000">
              <a:schemeClr val="accent1"/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/>
          <a:srcRect l="16128"/>
          <a:stretch>
            <a:fillRect/>
          </a:stretch>
        </p:blipFill>
        <p:spPr>
          <a:xfrm>
            <a:off x="0" y="2308839"/>
            <a:ext cx="3696872" cy="3310415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1" y="0"/>
            <a:ext cx="3530600" cy="6858000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1" y="5622587"/>
            <a:ext cx="12192000" cy="123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0" y="-289732"/>
            <a:ext cx="12192000" cy="1155494"/>
            <a:chOff x="0" y="-289732"/>
            <a:chExt cx="12192000" cy="1155494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12192000" cy="8657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10170830" y="175027"/>
              <a:ext cx="1783747" cy="515709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0" y="-289732"/>
              <a:ext cx="1536031" cy="1155494"/>
            </a:xfrm>
            <a:prstGeom prst="rect">
              <a:avLst/>
            </a:prstGeom>
            <a:blipFill dpi="0" rotWithShape="1">
              <a:blip r:embed="rId3">
                <a:alphaModFix amt="2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0" y="0"/>
              <a:ext cx="1536031" cy="865762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-11112" y="6238754"/>
            <a:ext cx="12201524" cy="619246"/>
            <a:chOff x="-9524" y="6238754"/>
            <a:chExt cx="12201524" cy="619246"/>
          </a:xfrm>
        </p:grpSpPr>
        <p:sp>
          <p:nvSpPr>
            <p:cNvPr id="13" name="矩形 12"/>
            <p:cNvSpPr/>
            <p:nvPr userDrawn="1"/>
          </p:nvSpPr>
          <p:spPr>
            <a:xfrm>
              <a:off x="-6350" y="6238754"/>
              <a:ext cx="12198350" cy="6192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4"/>
            <a:srcRect l="4688" b="81259"/>
            <a:stretch>
              <a:fillRect/>
            </a:stretch>
          </p:blipFill>
          <p:spPr>
            <a:xfrm>
              <a:off x="-9524" y="6238754"/>
              <a:ext cx="11528425" cy="619246"/>
            </a:xfrm>
            <a:custGeom>
              <a:avLst/>
              <a:gdLst>
                <a:gd name="connsiteX0" fmla="*/ 0 w 11528425"/>
                <a:gd name="connsiteY0" fmla="*/ 0 h 619246"/>
                <a:gd name="connsiteX1" fmla="*/ 11528425 w 11528425"/>
                <a:gd name="connsiteY1" fmla="*/ 0 h 619246"/>
                <a:gd name="connsiteX2" fmla="*/ 11528425 w 11528425"/>
                <a:gd name="connsiteY2" fmla="*/ 619246 h 619246"/>
                <a:gd name="connsiteX3" fmla="*/ 0 w 11528425"/>
                <a:gd name="connsiteY3" fmla="*/ 619246 h 61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28425" h="619246">
                  <a:moveTo>
                    <a:pt x="0" y="0"/>
                  </a:moveTo>
                  <a:lnTo>
                    <a:pt x="11528425" y="0"/>
                  </a:lnTo>
                  <a:lnTo>
                    <a:pt x="11528425" y="619246"/>
                  </a:lnTo>
                  <a:lnTo>
                    <a:pt x="0" y="619246"/>
                  </a:lnTo>
                  <a:close/>
                </a:path>
              </a:pathLst>
            </a:cu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525014" y="5941333"/>
            <a:ext cx="3141980" cy="650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7E0C6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2022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7E0C6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年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7E0C6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11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7E0C6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月</a:t>
            </a:r>
            <a:r>
              <a:rPr kumimoji="0" lang="en-US" altLang="zh-CN" sz="2800" b="1" i="0" u="none" strike="noStrike" kern="1200" cap="none" spc="100" normalizeH="0" baseline="0" noProof="0" dirty="0">
                <a:ln>
                  <a:noFill/>
                </a:ln>
                <a:solidFill>
                  <a:srgbClr val="7E0C6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28</a:t>
            </a:r>
            <a:r>
              <a:rPr kumimoji="0" lang="zh-CN" altLang="en-US" sz="2800" b="1" i="0" u="none" strike="noStrike" kern="1200" cap="none" spc="100" normalizeH="0" baseline="0" noProof="0" dirty="0">
                <a:ln>
                  <a:noFill/>
                </a:ln>
                <a:solidFill>
                  <a:srgbClr val="7E0C6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日</a:t>
            </a:r>
            <a:endParaRPr kumimoji="0" lang="zh-CN" altLang="en-US" sz="2800" b="1" i="0" u="none" strike="noStrike" kern="1200" cap="none" spc="100" normalizeH="0" baseline="0" noProof="0" dirty="0">
              <a:ln>
                <a:noFill/>
              </a:ln>
              <a:solidFill>
                <a:srgbClr val="7E0C6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12240" y="1670050"/>
            <a:ext cx="9567545" cy="1976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阿里巴巴普惠体 R" panose="00020600040101010101" pitchFamily="18" charset="-122"/>
                <a:sym typeface="Arial" panose="020B0604020202020204" pitchFamily="34" charset="0"/>
              </a:rPr>
              <a:t>恶意代码分析防治实验分享</a:t>
            </a:r>
            <a:endParaRPr kumimoji="0" lang="zh-CN" altLang="en-US" sz="6000" b="1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charset="-122"/>
              <a:cs typeface="阿里巴巴普惠体 R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60315" y="3385185"/>
            <a:ext cx="2270760" cy="5308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阿里巴巴普惠体 R" panose="00020600040101010101" pitchFamily="18" charset="-122"/>
                <a:sym typeface="Arial" panose="020B0604020202020204" pitchFamily="34" charset="0"/>
              </a:rPr>
              <a:t>LAB11</a:t>
            </a:r>
            <a:r>
              <a:rPr kumimoji="0" lang="zh-CN" altLang="en-US" sz="24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阿里巴巴普惠体 R" panose="00020600040101010101" pitchFamily="18" charset="-122"/>
                <a:sym typeface="Arial" panose="020B0604020202020204" pitchFamily="34" charset="0"/>
              </a:rPr>
              <a:t>实验</a:t>
            </a:r>
            <a:endParaRPr kumimoji="0" lang="zh-CN" altLang="en-US" sz="24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阿里巴巴普惠体 R" panose="00020600040101010101" pitchFamily="18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9245600" y="258514"/>
            <a:ext cx="2694076" cy="778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67835" y="44126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  </a:t>
            </a:r>
            <a:r>
              <a:rPr lang="zh-CN" altLang="en-US"/>
              <a:t>汇报人：魏伯繁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445" y="165100"/>
            <a:ext cx="479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LAB11-03-</a:t>
            </a:r>
            <a:r>
              <a:rPr lang="zh-CN" altLang="en-US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基本静态分析</a:t>
            </a:r>
            <a:endParaRPr lang="zh-CN" altLang="en-US" sz="2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535" y="1092200"/>
            <a:ext cx="4118610" cy="1577975"/>
          </a:xfrm>
          <a:prstGeom prst="rect">
            <a:avLst/>
          </a:prstGeom>
        </p:spPr>
      </p:pic>
      <p:pic>
        <p:nvPicPr>
          <p:cNvPr id="6" name="图片 5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" y="2898140"/>
            <a:ext cx="4418330" cy="1536065"/>
          </a:xfrm>
          <a:prstGeom prst="rect">
            <a:avLst/>
          </a:prstGeom>
        </p:spPr>
      </p:pic>
      <p:pic>
        <p:nvPicPr>
          <p:cNvPr id="7" name="图片 6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5" y="4754880"/>
            <a:ext cx="5110480" cy="15055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350" y="1226185"/>
            <a:ext cx="9553575" cy="2314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1290" y="3734435"/>
            <a:ext cx="7179945" cy="2258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445" y="165100"/>
            <a:ext cx="479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LAB11-03-</a:t>
            </a:r>
            <a:r>
              <a:rPr lang="zh-CN" altLang="en-US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基本动态分析</a:t>
            </a:r>
            <a:endParaRPr lang="zh-CN" altLang="en-US" sz="2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5" name="图片 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" y="981710"/>
            <a:ext cx="4183380" cy="1706880"/>
          </a:xfrm>
          <a:prstGeom prst="rect">
            <a:avLst/>
          </a:prstGeom>
        </p:spPr>
      </p:pic>
      <p:pic>
        <p:nvPicPr>
          <p:cNvPr id="6" name="图片 5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" y="2837180"/>
            <a:ext cx="1996440" cy="1828800"/>
          </a:xfrm>
          <a:prstGeom prst="rect">
            <a:avLst/>
          </a:prstGeom>
        </p:spPr>
      </p:pic>
      <p:pic>
        <p:nvPicPr>
          <p:cNvPr id="7" name="图片 6" descr="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30" y="2594610"/>
            <a:ext cx="9706610" cy="3716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445" y="165100"/>
            <a:ext cx="479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LAB11-03-IDAPRO</a:t>
            </a:r>
            <a:r>
              <a:rPr lang="zh-CN" altLang="en-US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分析</a:t>
            </a:r>
            <a:endParaRPr lang="zh-CN" altLang="en-US" sz="2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2" name="图片 1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" y="1113155"/>
            <a:ext cx="9135745" cy="2920365"/>
          </a:xfrm>
          <a:prstGeom prst="rect">
            <a:avLst/>
          </a:prstGeom>
        </p:spPr>
      </p:pic>
      <p:pic>
        <p:nvPicPr>
          <p:cNvPr id="3" name="图片 2" descr="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" y="4247515"/>
            <a:ext cx="7223760" cy="1226820"/>
          </a:xfrm>
          <a:prstGeom prst="rect">
            <a:avLst/>
          </a:prstGeom>
        </p:spPr>
      </p:pic>
      <p:pic>
        <p:nvPicPr>
          <p:cNvPr id="8" name="图片 7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465" y="5129530"/>
            <a:ext cx="702564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445" y="165100"/>
            <a:ext cx="479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LAB11-03-IDAPRO</a:t>
            </a:r>
            <a:r>
              <a:rPr lang="zh-CN" altLang="en-US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分析</a:t>
            </a:r>
            <a:endParaRPr lang="zh-CN" altLang="en-US" sz="2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5" name="图片 4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299210"/>
            <a:ext cx="7429500" cy="4259580"/>
          </a:xfrm>
          <a:prstGeom prst="rect">
            <a:avLst/>
          </a:prstGeom>
        </p:spPr>
      </p:pic>
      <p:pic>
        <p:nvPicPr>
          <p:cNvPr id="6" name="图片 5" descr="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840" y="1299210"/>
            <a:ext cx="1628775" cy="3796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445" y="165100"/>
            <a:ext cx="479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LAB11-03-IDAPRO</a:t>
            </a:r>
            <a:r>
              <a:rPr lang="zh-CN" altLang="en-US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分析</a:t>
            </a:r>
            <a:endParaRPr lang="zh-CN" altLang="en-US" sz="2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2" name="图片 1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90" y="1863090"/>
            <a:ext cx="4625340" cy="3131820"/>
          </a:xfrm>
          <a:prstGeom prst="rect">
            <a:avLst/>
          </a:prstGeom>
        </p:spPr>
      </p:pic>
      <p:pic>
        <p:nvPicPr>
          <p:cNvPr id="3" name="图片 2" descr="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245" y="1901190"/>
            <a:ext cx="4564380" cy="3093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445" y="165100"/>
            <a:ext cx="479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LAB11-03-OLLTDBG</a:t>
            </a:r>
            <a:r>
              <a:rPr lang="zh-CN" altLang="en-US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分析</a:t>
            </a:r>
            <a:endParaRPr lang="zh-CN" altLang="en-US" sz="2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5" name="图片 4" descr="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5440" y="3771265"/>
            <a:ext cx="7642860" cy="2407920"/>
          </a:xfrm>
          <a:prstGeom prst="rect">
            <a:avLst/>
          </a:prstGeom>
        </p:spPr>
      </p:pic>
      <p:pic>
        <p:nvPicPr>
          <p:cNvPr id="6" name="图片 5" descr="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" y="1731010"/>
            <a:ext cx="3276600" cy="1181100"/>
          </a:xfrm>
          <a:prstGeom prst="rect">
            <a:avLst/>
          </a:prstGeom>
        </p:spPr>
      </p:pic>
      <p:pic>
        <p:nvPicPr>
          <p:cNvPr id="7" name="图片 6" descr="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" y="3105150"/>
            <a:ext cx="5318760" cy="1112520"/>
          </a:xfrm>
          <a:prstGeom prst="rect">
            <a:avLst/>
          </a:prstGeom>
        </p:spPr>
      </p:pic>
      <p:pic>
        <p:nvPicPr>
          <p:cNvPr id="8" name="图片 7" descr="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020" y="1731010"/>
            <a:ext cx="5669280" cy="1036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74815" y="12147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获取导出函数地址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8015" y="11696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将恶意程序载入内存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931660" y="33343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创建线程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445" y="165100"/>
            <a:ext cx="479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LAB11-03-OLLYDBG</a:t>
            </a:r>
            <a:r>
              <a:rPr lang="zh-CN" altLang="en-US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分析</a:t>
            </a:r>
            <a:endParaRPr lang="zh-CN" altLang="en-US" sz="2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5" name="图片 4" descr="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" y="1417320"/>
            <a:ext cx="12192000" cy="3082925"/>
          </a:xfrm>
          <a:prstGeom prst="rect">
            <a:avLst/>
          </a:prstGeom>
        </p:spPr>
      </p:pic>
      <p:pic>
        <p:nvPicPr>
          <p:cNvPr id="6" name="图片 5" descr="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" y="5059045"/>
            <a:ext cx="5996940" cy="9601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73455" y="9709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调用</a:t>
            </a:r>
            <a:r>
              <a:rPr lang="en-US" altLang="zh-CN"/>
              <a:t>zzz69806582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86410" y="4595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返回原始入口点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445" y="165100"/>
            <a:ext cx="479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LAB11-03-IDAPRO</a:t>
            </a:r>
            <a:r>
              <a:rPr lang="zh-CN" altLang="en-US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分析</a:t>
            </a:r>
            <a:endParaRPr lang="zh-CN" altLang="en-US" sz="2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2" name="图片 1" descr="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210" y="981075"/>
            <a:ext cx="7246620" cy="2286000"/>
          </a:xfrm>
          <a:prstGeom prst="rect">
            <a:avLst/>
          </a:prstGeom>
        </p:spPr>
      </p:pic>
      <p:pic>
        <p:nvPicPr>
          <p:cNvPr id="3" name="图片 2" descr="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" y="3872230"/>
            <a:ext cx="7924800" cy="2118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445" y="165100"/>
            <a:ext cx="479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LAB11-03-IDAPRO</a:t>
            </a:r>
            <a:r>
              <a:rPr lang="zh-CN" altLang="en-US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分析</a:t>
            </a:r>
            <a:endParaRPr lang="zh-CN" altLang="en-US" sz="2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5" name="图片 4" descr="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330" y="1194435"/>
            <a:ext cx="7414260" cy="3528060"/>
          </a:xfrm>
          <a:prstGeom prst="rect">
            <a:avLst/>
          </a:prstGeom>
        </p:spPr>
      </p:pic>
      <p:pic>
        <p:nvPicPr>
          <p:cNvPr id="6" name="图片 5" descr="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50" y="1393190"/>
            <a:ext cx="8351520" cy="4846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445" y="165100"/>
            <a:ext cx="479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基本分析思路</a:t>
            </a:r>
            <a:endParaRPr lang="zh-CN" altLang="en-US" sz="2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910" y="3242310"/>
            <a:ext cx="3178810" cy="1242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 b="1"/>
              <a:t>基本静态分析</a:t>
            </a:r>
            <a:endParaRPr lang="zh-CN" altLang="en-US" sz="3600" b="1"/>
          </a:p>
        </p:txBody>
      </p:sp>
      <p:sp>
        <p:nvSpPr>
          <p:cNvPr id="9" name="右箭头 8"/>
          <p:cNvSpPr/>
          <p:nvPr/>
        </p:nvSpPr>
        <p:spPr>
          <a:xfrm>
            <a:off x="3347720" y="3331210"/>
            <a:ext cx="1436370" cy="441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96180" y="324231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>
                <a:sym typeface="+mn-ea"/>
              </a:rPr>
              <a:t>基本动态分析</a:t>
            </a:r>
            <a:endParaRPr lang="zh-CN" altLang="en-US" sz="3600" b="1">
              <a:sym typeface="+mn-ea"/>
            </a:endParaRPr>
          </a:p>
        </p:txBody>
      </p:sp>
      <p:sp>
        <p:nvSpPr>
          <p:cNvPr id="12" name="右箭头 11"/>
          <p:cNvSpPr/>
          <p:nvPr/>
        </p:nvSpPr>
        <p:spPr>
          <a:xfrm rot="20100000">
            <a:off x="7993380" y="2700020"/>
            <a:ext cx="1506220" cy="723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582150" y="2198370"/>
            <a:ext cx="40640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>
                <a:sym typeface="+mn-ea"/>
              </a:rPr>
              <a:t>IDAPRO</a:t>
            </a:r>
            <a:endParaRPr lang="zh-CN" altLang="en-US" sz="4400" b="1">
              <a:sym typeface="+mn-ea"/>
            </a:endParaRPr>
          </a:p>
          <a:p>
            <a:endParaRPr lang="en-US" altLang="zh-CN" sz="4400"/>
          </a:p>
        </p:txBody>
      </p:sp>
      <p:sp>
        <p:nvSpPr>
          <p:cNvPr id="14" name="右箭头 13"/>
          <p:cNvSpPr/>
          <p:nvPr/>
        </p:nvSpPr>
        <p:spPr>
          <a:xfrm rot="1860000">
            <a:off x="7973060" y="3865245"/>
            <a:ext cx="1597025" cy="732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481820" y="4188460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/>
              <a:t>OLLYDBG</a:t>
            </a:r>
            <a:endParaRPr lang="en-US" altLang="zh-CN" sz="4400" b="1"/>
          </a:p>
        </p:txBody>
      </p:sp>
      <p:sp>
        <p:nvSpPr>
          <p:cNvPr id="16" name="右大括号 15"/>
          <p:cNvSpPr/>
          <p:nvPr/>
        </p:nvSpPr>
        <p:spPr>
          <a:xfrm rot="5400000">
            <a:off x="3307080" y="979170"/>
            <a:ext cx="977265" cy="6978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871470" y="51650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了解程序基本功能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445" y="165100"/>
            <a:ext cx="479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LAB11-01-</a:t>
            </a:r>
            <a:r>
              <a:rPr lang="zh-CN" altLang="en-US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基本静态分析</a:t>
            </a:r>
            <a:endParaRPr lang="zh-CN" altLang="en-US" sz="2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980" y="1124585"/>
            <a:ext cx="5123815" cy="2695575"/>
          </a:xfrm>
          <a:prstGeom prst="rect">
            <a:avLst/>
          </a:prstGeom>
        </p:spPr>
      </p:pic>
      <p:pic>
        <p:nvPicPr>
          <p:cNvPr id="9" name="图片 8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4137660"/>
            <a:ext cx="6320790" cy="2262505"/>
          </a:xfrm>
          <a:prstGeom prst="rect">
            <a:avLst/>
          </a:prstGeom>
        </p:spPr>
      </p:pic>
      <p:pic>
        <p:nvPicPr>
          <p:cNvPr id="10" name="图片 9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795" y="1696720"/>
            <a:ext cx="7489825" cy="3785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445" y="165100"/>
            <a:ext cx="479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LAB11-01-</a:t>
            </a:r>
            <a:r>
              <a:rPr lang="zh-CN" altLang="en-US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基本动态分析</a:t>
            </a:r>
            <a:endParaRPr lang="zh-CN" altLang="en-US" sz="2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图片 5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35" y="922655"/>
            <a:ext cx="7494905" cy="2457450"/>
          </a:xfrm>
          <a:prstGeom prst="rect">
            <a:avLst/>
          </a:prstGeom>
        </p:spPr>
      </p:pic>
      <p:pic>
        <p:nvPicPr>
          <p:cNvPr id="7" name="图片 6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" y="3474720"/>
            <a:ext cx="3779520" cy="3215640"/>
          </a:xfrm>
          <a:prstGeom prst="rect">
            <a:avLst/>
          </a:prstGeom>
        </p:spPr>
      </p:pic>
      <p:pic>
        <p:nvPicPr>
          <p:cNvPr id="11" name="图片 10" descr="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" y="3776345"/>
            <a:ext cx="5753100" cy="2065020"/>
          </a:xfrm>
          <a:prstGeom prst="rect">
            <a:avLst/>
          </a:prstGeom>
        </p:spPr>
      </p:pic>
      <p:pic>
        <p:nvPicPr>
          <p:cNvPr id="8" name="图片 7" descr="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775" y="1178560"/>
            <a:ext cx="7162800" cy="4501515"/>
          </a:xfrm>
          <a:prstGeom prst="rect">
            <a:avLst/>
          </a:prstGeom>
        </p:spPr>
      </p:pic>
      <p:pic>
        <p:nvPicPr>
          <p:cNvPr id="12" name="图片 11" descr="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675" y="833755"/>
            <a:ext cx="8001000" cy="5631180"/>
          </a:xfrm>
          <a:prstGeom prst="rect">
            <a:avLst/>
          </a:prstGeom>
        </p:spPr>
      </p:pic>
      <p:pic>
        <p:nvPicPr>
          <p:cNvPr id="13" name="图片 12" descr="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040" y="922655"/>
            <a:ext cx="4107180" cy="2446020"/>
          </a:xfrm>
          <a:prstGeom prst="rect">
            <a:avLst/>
          </a:prstGeom>
        </p:spPr>
      </p:pic>
      <p:pic>
        <p:nvPicPr>
          <p:cNvPr id="14" name="图片 13" descr="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6320" y="1054100"/>
            <a:ext cx="3787140" cy="708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445" y="165100"/>
            <a:ext cx="479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LAB11-01-IDAPRO</a:t>
            </a:r>
            <a:r>
              <a:rPr lang="zh-CN" altLang="en-US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分析</a:t>
            </a:r>
            <a:endParaRPr lang="zh-CN" altLang="en-US" sz="2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2" name="图片 1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1225550"/>
            <a:ext cx="9364980" cy="1999615"/>
          </a:xfrm>
          <a:prstGeom prst="rect">
            <a:avLst/>
          </a:prstGeom>
        </p:spPr>
      </p:pic>
      <p:pic>
        <p:nvPicPr>
          <p:cNvPr id="3" name="图片 2" descr="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15" y="3763645"/>
            <a:ext cx="10034905" cy="1494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445" y="165100"/>
            <a:ext cx="479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LAB11-01-IDAPRO</a:t>
            </a:r>
            <a:r>
              <a:rPr lang="zh-CN" altLang="en-US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分析</a:t>
            </a:r>
            <a:endParaRPr lang="zh-CN" altLang="en-US" sz="2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5" name="图片 4" descr="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" y="1011555"/>
            <a:ext cx="9157335" cy="1363980"/>
          </a:xfrm>
          <a:prstGeom prst="rect">
            <a:avLst/>
          </a:prstGeom>
        </p:spPr>
      </p:pic>
      <p:pic>
        <p:nvPicPr>
          <p:cNvPr id="6" name="图片 5" descr="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10" y="2482215"/>
            <a:ext cx="7811135" cy="4038600"/>
          </a:xfrm>
          <a:prstGeom prst="rect">
            <a:avLst/>
          </a:prstGeom>
        </p:spPr>
      </p:pic>
      <p:pic>
        <p:nvPicPr>
          <p:cNvPr id="7" name="图片 6" descr="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" y="1722120"/>
            <a:ext cx="11233150" cy="3110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445" y="165100"/>
            <a:ext cx="479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LAB11-02-IDAPRO</a:t>
            </a:r>
            <a:r>
              <a:rPr lang="zh-CN" altLang="en-US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分析</a:t>
            </a:r>
            <a:endParaRPr lang="zh-CN" altLang="en-US" sz="2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4960" y="911860"/>
            <a:ext cx="7990840" cy="29800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4116705"/>
            <a:ext cx="6800215" cy="1250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5592445"/>
            <a:ext cx="6614160" cy="7467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865" y="5151755"/>
            <a:ext cx="6120130" cy="743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7445" y="165100"/>
            <a:ext cx="4798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LAB11-02-IDAPRO</a:t>
            </a:r>
            <a:r>
              <a:rPr lang="zh-CN" altLang="en-US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分析</a:t>
            </a:r>
            <a:endParaRPr lang="zh-CN" altLang="en-US" sz="2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4485" y="901700"/>
            <a:ext cx="7990840" cy="29800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" y="4025265"/>
            <a:ext cx="6667500" cy="1181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85" y="5274945"/>
            <a:ext cx="4853940" cy="13792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475" y="2894965"/>
            <a:ext cx="7086600" cy="2750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3765" y="195580"/>
            <a:ext cx="5863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LAB11-02-OLLYDBG</a:t>
            </a:r>
            <a:r>
              <a:rPr lang="zh-CN" altLang="en-US" sz="2800" b="1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分析</a:t>
            </a:r>
            <a:endParaRPr lang="zh-CN" altLang="en-US" sz="2800" b="1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5" name="图片 4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025" y="1068070"/>
            <a:ext cx="4608830" cy="1130300"/>
          </a:xfrm>
          <a:prstGeom prst="rect">
            <a:avLst/>
          </a:prstGeom>
        </p:spPr>
      </p:pic>
      <p:pic>
        <p:nvPicPr>
          <p:cNvPr id="6" name="图片 5" descr="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" y="2386330"/>
            <a:ext cx="11727180" cy="2552700"/>
          </a:xfrm>
          <a:prstGeom prst="rect">
            <a:avLst/>
          </a:prstGeom>
        </p:spPr>
      </p:pic>
      <p:pic>
        <p:nvPicPr>
          <p:cNvPr id="7" name="图片 6" descr="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" y="5126990"/>
            <a:ext cx="7936230" cy="1292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444,&quot;width&quot;:17280}"/>
</p:tagLst>
</file>

<file path=ppt/tags/tag2.xml><?xml version="1.0" encoding="utf-8"?>
<p:tagLst xmlns:p="http://schemas.openxmlformats.org/presentationml/2006/main">
  <p:tag name="KSO_WM_UNIT_PLACING_PICTURE_USER_VIEWPORT" val="{&quot;height&quot;:6444,&quot;width&quot;:17280}"/>
</p:tagLst>
</file>

<file path=ppt/tags/tag3.xml><?xml version="1.0" encoding="utf-8"?>
<p:tagLst xmlns:p="http://schemas.openxmlformats.org/presentationml/2006/main">
  <p:tag name="COMMONDATA" val="eyJoZGlkIjoiNTUwNjY2NjVmYmM4NjExZGE4MjFlNGViMDIyZDIwNWMifQ=="/>
  <p:tag name="KSO_WPP_MARK_KEY" val="52259fb1-1e66-47b3-ab3a-22a08e43550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WPS 演示</Application>
  <PresentationFormat>宽屏</PresentationFormat>
  <Paragraphs>63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阿里巴巴普惠体 R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魏伯繁</dc:creator>
  <cp:lastModifiedBy>Westbrook</cp:lastModifiedBy>
  <cp:revision>3</cp:revision>
  <dcterms:created xsi:type="dcterms:W3CDTF">2022-11-26T00:19:00Z</dcterms:created>
  <dcterms:modified xsi:type="dcterms:W3CDTF">2022-11-26T03:32:39Z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90CB710F51D94CC69FD5CC0A7AF12861</vt:lpwstr>
  </property>
  <property fmtid="{D5CDD505-2E9C-101B-9397-08002B2CF9AE}" pid="3" name="KSOProductBuildVer">
    <vt:lpwstr>2052-11.1.0.12763</vt:lpwstr>
  </property>
</Properties>
</file>