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59"/>
  </p:notesMasterIdLst>
  <p:sldIdLst>
    <p:sldId id="256" r:id="rId2"/>
    <p:sldId id="258" r:id="rId3"/>
    <p:sldId id="259" r:id="rId4"/>
    <p:sldId id="260" r:id="rId5"/>
    <p:sldId id="261" r:id="rId6"/>
    <p:sldId id="311" r:id="rId7"/>
    <p:sldId id="264" r:id="rId8"/>
    <p:sldId id="327"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313" r:id="rId22"/>
    <p:sldId id="314" r:id="rId23"/>
    <p:sldId id="279" r:id="rId24"/>
    <p:sldId id="280" r:id="rId25"/>
    <p:sldId id="281" r:id="rId26"/>
    <p:sldId id="282" r:id="rId27"/>
    <p:sldId id="283" r:id="rId28"/>
    <p:sldId id="284" r:id="rId29"/>
    <p:sldId id="285" r:id="rId30"/>
    <p:sldId id="286" r:id="rId31"/>
    <p:sldId id="316" r:id="rId32"/>
    <p:sldId id="287" r:id="rId33"/>
    <p:sldId id="288" r:id="rId34"/>
    <p:sldId id="315" r:id="rId35"/>
    <p:sldId id="317" r:id="rId36"/>
    <p:sldId id="318" r:id="rId37"/>
    <p:sldId id="319" r:id="rId38"/>
    <p:sldId id="320" r:id="rId39"/>
    <p:sldId id="321" r:id="rId40"/>
    <p:sldId id="322" r:id="rId41"/>
    <p:sldId id="323" r:id="rId42"/>
    <p:sldId id="324" r:id="rId43"/>
    <p:sldId id="325" r:id="rId44"/>
    <p:sldId id="326" r:id="rId45"/>
    <p:sldId id="289" r:id="rId46"/>
    <p:sldId id="290" r:id="rId47"/>
    <p:sldId id="291" r:id="rId48"/>
    <p:sldId id="292" r:id="rId49"/>
    <p:sldId id="293" r:id="rId50"/>
    <p:sldId id="294" r:id="rId51"/>
    <p:sldId id="328" r:id="rId52"/>
    <p:sldId id="295" r:id="rId53"/>
    <p:sldId id="296" r:id="rId54"/>
    <p:sldId id="297" r:id="rId55"/>
    <p:sldId id="298" r:id="rId56"/>
    <p:sldId id="301" r:id="rId57"/>
    <p:sldId id="312"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C3300"/>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5" autoAdjust="0"/>
  </p:normalViewPr>
  <p:slideViewPr>
    <p:cSldViewPr>
      <p:cViewPr varScale="1">
        <p:scale>
          <a:sx n="110" d="100"/>
          <a:sy n="110" d="100"/>
        </p:scale>
        <p:origin x="16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F95A500-2DC9-42F6-9527-EE253AD85AF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0348D606-774F-4170-9139-DC67D4AA5D7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3E3BEAF7-B611-4536-A9DD-38D0E58B83A3}"/>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6436C86C-0739-446D-8FD4-C6A12678C5B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1ECED252-86A1-480B-8A10-F210B9A7667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4103" name="Rectangle 7">
            <a:extLst>
              <a:ext uri="{FF2B5EF4-FFF2-40B4-BE49-F238E27FC236}">
                <a16:creationId xmlns:a16="http://schemas.microsoft.com/office/drawing/2014/main" id="{E7E7970B-51B5-4143-8B3F-DD95CBC726F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AD4CC5-699A-45E9-A3FC-1F79E5CD0B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7D43798-CD09-49AC-9D59-F8F670DC5E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B2FF887-41F1-4316-ACAC-CC74796FCA74}" type="slidenum">
              <a:rPr lang="en-US" altLang="en-US" sz="1200"/>
              <a:pPr/>
              <a:t>1</a:t>
            </a:fld>
            <a:endParaRPr lang="en-US" altLang="en-US" sz="1200"/>
          </a:p>
        </p:txBody>
      </p:sp>
      <p:sp>
        <p:nvSpPr>
          <p:cNvPr id="5123" name="Rectangle 2">
            <a:extLst>
              <a:ext uri="{FF2B5EF4-FFF2-40B4-BE49-F238E27FC236}">
                <a16:creationId xmlns:a16="http://schemas.microsoft.com/office/drawing/2014/main" id="{D0345DDE-5D1D-4E22-A0B2-780BC534F50B}"/>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FC6CB5E4-E47A-4F00-B57F-A2A0687F0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77F20B5-CBF8-49FF-8116-A61097F11F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E416B01-A10F-4196-ACC6-263631CE1C42}" type="slidenum">
              <a:rPr lang="en-US" altLang="en-US" sz="1200"/>
              <a:pPr/>
              <a:t>11</a:t>
            </a:fld>
            <a:endParaRPr lang="en-US" altLang="en-US" sz="1200"/>
          </a:p>
        </p:txBody>
      </p:sp>
      <p:sp>
        <p:nvSpPr>
          <p:cNvPr id="24579" name="Rectangle 2">
            <a:extLst>
              <a:ext uri="{FF2B5EF4-FFF2-40B4-BE49-F238E27FC236}">
                <a16:creationId xmlns:a16="http://schemas.microsoft.com/office/drawing/2014/main" id="{22E2AE46-2736-4F6D-8833-16484DBF4A14}"/>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D79D603C-2D3D-453A-B8C1-0EE5A2C48A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A7A5178-E1B2-4C61-8F7F-E3E8BE6E12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246DF38-93CD-459D-84EF-42075EF79C1B}" type="slidenum">
              <a:rPr lang="en-US" altLang="en-US" sz="1200"/>
              <a:pPr/>
              <a:t>12</a:t>
            </a:fld>
            <a:endParaRPr lang="en-US" altLang="en-US" sz="1200"/>
          </a:p>
        </p:txBody>
      </p:sp>
      <p:sp>
        <p:nvSpPr>
          <p:cNvPr id="26627" name="Rectangle 2">
            <a:extLst>
              <a:ext uri="{FF2B5EF4-FFF2-40B4-BE49-F238E27FC236}">
                <a16:creationId xmlns:a16="http://schemas.microsoft.com/office/drawing/2014/main" id="{22964CDF-9BED-4CEC-A817-E2FDFA4C4BA2}"/>
              </a:ext>
            </a:extLst>
          </p:cNvPr>
          <p:cNvSpPr>
            <a:spLocks noChangeArrowheads="1" noTextEdit="1"/>
          </p:cNvSpPr>
          <p:nvPr>
            <p:ph type="sldImg"/>
          </p:nvPr>
        </p:nvSpPr>
        <p:spPr>
          <a:ln/>
        </p:spPr>
      </p:sp>
      <p:sp>
        <p:nvSpPr>
          <p:cNvPr id="26628" name="Rectangle 3">
            <a:extLst>
              <a:ext uri="{FF2B5EF4-FFF2-40B4-BE49-F238E27FC236}">
                <a16:creationId xmlns:a16="http://schemas.microsoft.com/office/drawing/2014/main" id="{08270A79-F360-49E7-B6DF-3AC3DFA69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6AAA1BF1-5E7B-4C49-AAE3-FA35C03FF4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9BC1751-2031-4D9F-9782-32640F8D734D}" type="slidenum">
              <a:rPr lang="en-US" altLang="en-US" sz="1200"/>
              <a:pPr/>
              <a:t>13</a:t>
            </a:fld>
            <a:endParaRPr lang="en-US" altLang="en-US" sz="1200"/>
          </a:p>
        </p:txBody>
      </p:sp>
      <p:sp>
        <p:nvSpPr>
          <p:cNvPr id="28675" name="Rectangle 2">
            <a:extLst>
              <a:ext uri="{FF2B5EF4-FFF2-40B4-BE49-F238E27FC236}">
                <a16:creationId xmlns:a16="http://schemas.microsoft.com/office/drawing/2014/main" id="{4DE63096-BFD1-450E-B4B5-04DF504E9CB1}"/>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B0CB9B1E-8538-4A31-96C9-9874A163B4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DDBEAE1-4EF9-45AE-A97D-CF8518E725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759742E-08ED-4D55-AF33-DA55E3B007E3}" type="slidenum">
              <a:rPr lang="en-US" altLang="en-US" sz="1200"/>
              <a:pPr/>
              <a:t>14</a:t>
            </a:fld>
            <a:endParaRPr lang="en-US" altLang="en-US" sz="1200"/>
          </a:p>
        </p:txBody>
      </p:sp>
      <p:sp>
        <p:nvSpPr>
          <p:cNvPr id="30723" name="Rectangle 2">
            <a:extLst>
              <a:ext uri="{FF2B5EF4-FFF2-40B4-BE49-F238E27FC236}">
                <a16:creationId xmlns:a16="http://schemas.microsoft.com/office/drawing/2014/main" id="{129EDB1A-D605-46F9-ADE2-54BB695F82E7}"/>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1722D777-7B04-45D3-891C-897E4B64F1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A099379-2D39-4840-87DE-E6C85E9B9B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58BD6C9-2E7D-4D22-A989-D7FB6D80E9ED}" type="slidenum">
              <a:rPr lang="en-US" altLang="en-US" sz="1200"/>
              <a:pPr/>
              <a:t>15</a:t>
            </a:fld>
            <a:endParaRPr lang="en-US" altLang="en-US" sz="1200"/>
          </a:p>
        </p:txBody>
      </p:sp>
      <p:sp>
        <p:nvSpPr>
          <p:cNvPr id="32771" name="Rectangle 2">
            <a:extLst>
              <a:ext uri="{FF2B5EF4-FFF2-40B4-BE49-F238E27FC236}">
                <a16:creationId xmlns:a16="http://schemas.microsoft.com/office/drawing/2014/main" id="{D6BF6169-CD99-4EF1-8C78-DEF98F15382A}"/>
              </a:ext>
            </a:extLst>
          </p:cNvPr>
          <p:cNvSpPr>
            <a:spLocks noChangeArrowheads="1" noTextEdit="1"/>
          </p:cNvSpPr>
          <p:nvPr>
            <p:ph type="sldImg"/>
          </p:nvPr>
        </p:nvSpPr>
        <p:spPr>
          <a:ln/>
        </p:spPr>
      </p:sp>
      <p:sp>
        <p:nvSpPr>
          <p:cNvPr id="32772" name="Rectangle 3">
            <a:extLst>
              <a:ext uri="{FF2B5EF4-FFF2-40B4-BE49-F238E27FC236}">
                <a16:creationId xmlns:a16="http://schemas.microsoft.com/office/drawing/2014/main" id="{D5B8AE7A-7D68-449E-BD08-F355F4B9DB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32C116BB-49E8-41D0-B5BE-B5A9BBDAEE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EA1603F-9758-49D9-9839-A082F47DB3C4}" type="slidenum">
              <a:rPr lang="en-US" altLang="en-US" sz="1200"/>
              <a:pPr/>
              <a:t>16</a:t>
            </a:fld>
            <a:endParaRPr lang="en-US" altLang="en-US" sz="1200"/>
          </a:p>
        </p:txBody>
      </p:sp>
      <p:sp>
        <p:nvSpPr>
          <p:cNvPr id="34819" name="Rectangle 2">
            <a:extLst>
              <a:ext uri="{FF2B5EF4-FFF2-40B4-BE49-F238E27FC236}">
                <a16:creationId xmlns:a16="http://schemas.microsoft.com/office/drawing/2014/main" id="{1A1AAA11-D81D-4B5E-BCE4-70F70666D65D}"/>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B26EFF3C-977E-4409-836E-E0BEFFF83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4797802D-6209-4918-BEAF-152EEAE9AD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E1180E0-7D90-4B0A-9873-FAC0B6683D18}" type="slidenum">
              <a:rPr lang="en-US" altLang="en-US" sz="1200"/>
              <a:pPr/>
              <a:t>17</a:t>
            </a:fld>
            <a:endParaRPr lang="en-US" altLang="en-US" sz="1200"/>
          </a:p>
        </p:txBody>
      </p:sp>
      <p:sp>
        <p:nvSpPr>
          <p:cNvPr id="36867" name="Rectangle 2">
            <a:extLst>
              <a:ext uri="{FF2B5EF4-FFF2-40B4-BE49-F238E27FC236}">
                <a16:creationId xmlns:a16="http://schemas.microsoft.com/office/drawing/2014/main" id="{17845372-BEA4-4489-9088-7774EF873C2E}"/>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7378E16F-FB2B-4525-BE29-27FFD763D5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44E4E5EC-18BD-461C-AE79-1F56094204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C1EF21A-0080-49C0-8810-4320C2E542A5}" type="slidenum">
              <a:rPr lang="en-US" altLang="en-US" sz="1200"/>
              <a:pPr/>
              <a:t>18</a:t>
            </a:fld>
            <a:endParaRPr lang="en-US" altLang="en-US" sz="1200"/>
          </a:p>
        </p:txBody>
      </p:sp>
      <p:sp>
        <p:nvSpPr>
          <p:cNvPr id="38915" name="Rectangle 2">
            <a:extLst>
              <a:ext uri="{FF2B5EF4-FFF2-40B4-BE49-F238E27FC236}">
                <a16:creationId xmlns:a16="http://schemas.microsoft.com/office/drawing/2014/main" id="{76CF1016-B220-4FA6-BABA-FDA0529F1B4D}"/>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6966F0F9-B733-4C52-A8CC-C6622A72FA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ADBB4CF-0FDD-4B67-9188-A0476104C1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29A1A15-2F81-4637-A702-047CB7A17135}" type="slidenum">
              <a:rPr lang="en-US" altLang="en-US" sz="1200"/>
              <a:pPr/>
              <a:t>19</a:t>
            </a:fld>
            <a:endParaRPr lang="en-US" altLang="en-US" sz="1200"/>
          </a:p>
        </p:txBody>
      </p:sp>
      <p:sp>
        <p:nvSpPr>
          <p:cNvPr id="40963" name="Rectangle 2">
            <a:extLst>
              <a:ext uri="{FF2B5EF4-FFF2-40B4-BE49-F238E27FC236}">
                <a16:creationId xmlns:a16="http://schemas.microsoft.com/office/drawing/2014/main" id="{682FA0BA-D75A-4713-AE4E-85DAC860274E}"/>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5A6B73CB-5B96-45E7-B6B1-3673F1F623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9B765B9-FD54-4866-8E03-E2F86460DC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D2C22E9-FCA2-4762-8ECC-3D7C11D15ABA}" type="slidenum">
              <a:rPr lang="en-US" altLang="en-US" sz="1200"/>
              <a:pPr/>
              <a:t>20</a:t>
            </a:fld>
            <a:endParaRPr lang="en-US" altLang="en-US" sz="1200"/>
          </a:p>
        </p:txBody>
      </p:sp>
      <p:sp>
        <p:nvSpPr>
          <p:cNvPr id="43011" name="Rectangle 2">
            <a:extLst>
              <a:ext uri="{FF2B5EF4-FFF2-40B4-BE49-F238E27FC236}">
                <a16:creationId xmlns:a16="http://schemas.microsoft.com/office/drawing/2014/main" id="{CB1AF754-E906-4F97-886F-871E6CB196BB}"/>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A09A399A-524F-45A5-9BA5-4E4B8B640C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1A226CD-324E-4D98-86EC-4DA4CAC8A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784CFA2-A463-42A9-A96C-EFB0E04E4055}" type="slidenum">
              <a:rPr lang="en-US" altLang="en-US" sz="1200"/>
              <a:pPr/>
              <a:t>2</a:t>
            </a:fld>
            <a:endParaRPr lang="en-US" altLang="en-US" sz="1200"/>
          </a:p>
        </p:txBody>
      </p:sp>
      <p:sp>
        <p:nvSpPr>
          <p:cNvPr id="7171" name="Rectangle 2">
            <a:extLst>
              <a:ext uri="{FF2B5EF4-FFF2-40B4-BE49-F238E27FC236}">
                <a16:creationId xmlns:a16="http://schemas.microsoft.com/office/drawing/2014/main" id="{A223CF14-7EA4-407E-B90A-9442D5AAD166}"/>
              </a:ext>
            </a:extLst>
          </p:cNvPr>
          <p:cNvSpPr>
            <a:spLocks noChangeArrowheads="1" noTextEdit="1"/>
          </p:cNvSpPr>
          <p:nvPr>
            <p:ph type="sldImg"/>
          </p:nvPr>
        </p:nvSpPr>
        <p:spPr>
          <a:ln/>
        </p:spPr>
      </p:sp>
      <p:sp>
        <p:nvSpPr>
          <p:cNvPr id="7172" name="Rectangle 3">
            <a:extLst>
              <a:ext uri="{FF2B5EF4-FFF2-40B4-BE49-F238E27FC236}">
                <a16:creationId xmlns:a16="http://schemas.microsoft.com/office/drawing/2014/main" id="{5797FF18-4817-48B1-B628-6CA8C412F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0B5940E5-D47A-4CF4-9296-63BDE169B9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A75E95B-B2C4-4BB4-A2FA-F92EB59BAC84}" type="slidenum">
              <a:rPr lang="en-US" altLang="en-US" sz="1200"/>
              <a:pPr/>
              <a:t>21</a:t>
            </a:fld>
            <a:endParaRPr lang="en-US" altLang="en-US" sz="1200"/>
          </a:p>
        </p:txBody>
      </p:sp>
      <p:sp>
        <p:nvSpPr>
          <p:cNvPr id="45059" name="Rectangle 2">
            <a:extLst>
              <a:ext uri="{FF2B5EF4-FFF2-40B4-BE49-F238E27FC236}">
                <a16:creationId xmlns:a16="http://schemas.microsoft.com/office/drawing/2014/main" id="{F6C1CDCB-60A3-4584-B6FD-41C60B3602E5}"/>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37620789-44B4-41EF-A006-7EE4916987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B2E1B1-070A-40A1-A4C8-037826ECE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85286FE-A572-4949-AC8B-21CBF1D5EABF}" type="slidenum">
              <a:rPr lang="en-US" altLang="en-US" sz="1200"/>
              <a:pPr/>
              <a:t>22</a:t>
            </a:fld>
            <a:endParaRPr lang="en-US" altLang="en-US" sz="1200"/>
          </a:p>
        </p:txBody>
      </p:sp>
      <p:sp>
        <p:nvSpPr>
          <p:cNvPr id="47107" name="Rectangle 2">
            <a:extLst>
              <a:ext uri="{FF2B5EF4-FFF2-40B4-BE49-F238E27FC236}">
                <a16:creationId xmlns:a16="http://schemas.microsoft.com/office/drawing/2014/main" id="{DE9F150F-FCDE-4599-B830-E7D2CE9E3A3A}"/>
              </a:ext>
            </a:extLst>
          </p:cNvPr>
          <p:cNvSpPr>
            <a:spLocks noChangeArrowheads="1" noTextEdit="1"/>
          </p:cNvSpPr>
          <p:nvPr>
            <p:ph type="sldImg"/>
          </p:nvPr>
        </p:nvSpPr>
        <p:spPr>
          <a:ln/>
        </p:spPr>
      </p:sp>
      <p:sp>
        <p:nvSpPr>
          <p:cNvPr id="47108" name="Rectangle 3">
            <a:extLst>
              <a:ext uri="{FF2B5EF4-FFF2-40B4-BE49-F238E27FC236}">
                <a16:creationId xmlns:a16="http://schemas.microsoft.com/office/drawing/2014/main" id="{8D16DBA6-B50E-44D9-B184-5D2BBCF824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54D7B5D4-FBE2-4747-83B0-190CDBF66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9B6D0C2-E57C-4AEC-B8AF-1AD6D1FE4694}" type="slidenum">
              <a:rPr lang="en-US" altLang="en-US" sz="1200"/>
              <a:pPr/>
              <a:t>23</a:t>
            </a:fld>
            <a:endParaRPr lang="en-US" altLang="en-US" sz="1200"/>
          </a:p>
        </p:txBody>
      </p:sp>
      <p:sp>
        <p:nvSpPr>
          <p:cNvPr id="49155" name="Rectangle 2">
            <a:extLst>
              <a:ext uri="{FF2B5EF4-FFF2-40B4-BE49-F238E27FC236}">
                <a16:creationId xmlns:a16="http://schemas.microsoft.com/office/drawing/2014/main" id="{B3EB962C-6AF5-4627-980F-E1D1FAD74E3C}"/>
              </a:ext>
            </a:extLst>
          </p:cNvPr>
          <p:cNvSpPr>
            <a:spLocks noChangeArrowheads="1" noTextEdit="1"/>
          </p:cNvSpPr>
          <p:nvPr>
            <p:ph type="sldImg"/>
          </p:nvPr>
        </p:nvSpPr>
        <p:spPr>
          <a:ln/>
        </p:spPr>
      </p:sp>
      <p:sp>
        <p:nvSpPr>
          <p:cNvPr id="49156" name="Rectangle 3">
            <a:extLst>
              <a:ext uri="{FF2B5EF4-FFF2-40B4-BE49-F238E27FC236}">
                <a16:creationId xmlns:a16="http://schemas.microsoft.com/office/drawing/2014/main" id="{7D3782DA-C323-49DD-AA13-CB92088B32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B436A9B-AD17-4E30-A178-9CAE4E7CB7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CBCA985-5727-461E-861F-1B6646156002}" type="slidenum">
              <a:rPr lang="en-US" altLang="en-US" sz="1200"/>
              <a:pPr/>
              <a:t>24</a:t>
            </a:fld>
            <a:endParaRPr lang="en-US" altLang="en-US" sz="1200"/>
          </a:p>
        </p:txBody>
      </p:sp>
      <p:sp>
        <p:nvSpPr>
          <p:cNvPr id="51203" name="Rectangle 2">
            <a:extLst>
              <a:ext uri="{FF2B5EF4-FFF2-40B4-BE49-F238E27FC236}">
                <a16:creationId xmlns:a16="http://schemas.microsoft.com/office/drawing/2014/main" id="{A41729AF-BF33-4451-9762-8B0979D33C75}"/>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5A74B570-CA73-4AB8-93A3-9606215F6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B79554C-9E4D-4120-840E-0903384076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908DCDBC-0DF2-472E-B943-24DC58FF223A}" type="slidenum">
              <a:rPr lang="en-US" altLang="en-US" sz="1200"/>
              <a:pPr/>
              <a:t>25</a:t>
            </a:fld>
            <a:endParaRPr lang="en-US" altLang="en-US" sz="1200"/>
          </a:p>
        </p:txBody>
      </p:sp>
      <p:sp>
        <p:nvSpPr>
          <p:cNvPr id="53251" name="Rectangle 2">
            <a:extLst>
              <a:ext uri="{FF2B5EF4-FFF2-40B4-BE49-F238E27FC236}">
                <a16:creationId xmlns:a16="http://schemas.microsoft.com/office/drawing/2014/main" id="{18CABFB4-E835-443A-BC19-CC8CE0D65330}"/>
              </a:ext>
            </a:extLst>
          </p:cNvPr>
          <p:cNvSpPr>
            <a:spLocks noChangeArrowheads="1" noTextEdit="1"/>
          </p:cNvSpPr>
          <p:nvPr>
            <p:ph type="sldImg"/>
          </p:nvPr>
        </p:nvSpPr>
        <p:spPr>
          <a:ln/>
        </p:spPr>
      </p:sp>
      <p:sp>
        <p:nvSpPr>
          <p:cNvPr id="53252" name="Rectangle 3">
            <a:extLst>
              <a:ext uri="{FF2B5EF4-FFF2-40B4-BE49-F238E27FC236}">
                <a16:creationId xmlns:a16="http://schemas.microsoft.com/office/drawing/2014/main" id="{D9BA7C8E-989D-4788-9B5C-30D8F1A3E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E4788311-2995-435D-B041-ED435A570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60704C84-43C7-4239-8086-C01C8FCC23A0}" type="slidenum">
              <a:rPr lang="en-US" altLang="en-US" sz="1200"/>
              <a:pPr/>
              <a:t>26</a:t>
            </a:fld>
            <a:endParaRPr lang="en-US" altLang="en-US" sz="1200"/>
          </a:p>
        </p:txBody>
      </p:sp>
      <p:sp>
        <p:nvSpPr>
          <p:cNvPr id="55299" name="Rectangle 2">
            <a:extLst>
              <a:ext uri="{FF2B5EF4-FFF2-40B4-BE49-F238E27FC236}">
                <a16:creationId xmlns:a16="http://schemas.microsoft.com/office/drawing/2014/main" id="{7106F9D1-E382-4990-86AA-2461F4691B5E}"/>
              </a:ext>
            </a:extLst>
          </p:cNvPr>
          <p:cNvSpPr>
            <a:spLocks noChangeArrowheads="1" noTextEdit="1"/>
          </p:cNvSpPr>
          <p:nvPr>
            <p:ph type="sldImg"/>
          </p:nvPr>
        </p:nvSpPr>
        <p:spPr>
          <a:ln/>
        </p:spPr>
      </p:sp>
      <p:sp>
        <p:nvSpPr>
          <p:cNvPr id="55300" name="Rectangle 3">
            <a:extLst>
              <a:ext uri="{FF2B5EF4-FFF2-40B4-BE49-F238E27FC236}">
                <a16:creationId xmlns:a16="http://schemas.microsoft.com/office/drawing/2014/main" id="{A248F420-111B-45E5-B92E-639D1D4CA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97E52E0E-AA13-4652-89EF-D1C650A7A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923A840-0CF4-4489-BB7F-5FF1D09E62F2}" type="slidenum">
              <a:rPr lang="en-US" altLang="en-US" sz="1200"/>
              <a:pPr/>
              <a:t>27</a:t>
            </a:fld>
            <a:endParaRPr lang="en-US" altLang="en-US" sz="1200"/>
          </a:p>
        </p:txBody>
      </p:sp>
      <p:sp>
        <p:nvSpPr>
          <p:cNvPr id="57347" name="Rectangle 2">
            <a:extLst>
              <a:ext uri="{FF2B5EF4-FFF2-40B4-BE49-F238E27FC236}">
                <a16:creationId xmlns:a16="http://schemas.microsoft.com/office/drawing/2014/main" id="{73944323-D701-476B-A8EA-0135C341D101}"/>
              </a:ext>
            </a:extLst>
          </p:cNvPr>
          <p:cNvSpPr>
            <a:spLocks noChangeArrowheads="1" noTextEdit="1"/>
          </p:cNvSpPr>
          <p:nvPr>
            <p:ph type="sldImg"/>
          </p:nvPr>
        </p:nvSpPr>
        <p:spPr>
          <a:ln/>
        </p:spPr>
      </p:sp>
      <p:sp>
        <p:nvSpPr>
          <p:cNvPr id="57348" name="Rectangle 3">
            <a:extLst>
              <a:ext uri="{FF2B5EF4-FFF2-40B4-BE49-F238E27FC236}">
                <a16:creationId xmlns:a16="http://schemas.microsoft.com/office/drawing/2014/main" id="{CC5EA175-527F-40EC-A382-8ED7ADD73E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1139CDC-FF02-4816-A20A-89523C3A22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C66986F-28F1-4F43-AAD7-02C43DF36A2D}" type="slidenum">
              <a:rPr lang="en-US" altLang="en-US" sz="1200"/>
              <a:pPr/>
              <a:t>28</a:t>
            </a:fld>
            <a:endParaRPr lang="en-US" altLang="en-US" sz="1200"/>
          </a:p>
        </p:txBody>
      </p:sp>
      <p:sp>
        <p:nvSpPr>
          <p:cNvPr id="59395" name="Rectangle 2">
            <a:extLst>
              <a:ext uri="{FF2B5EF4-FFF2-40B4-BE49-F238E27FC236}">
                <a16:creationId xmlns:a16="http://schemas.microsoft.com/office/drawing/2014/main" id="{098E1E29-A2C8-4098-8724-5B7551318A09}"/>
              </a:ext>
            </a:extLst>
          </p:cNvPr>
          <p:cNvSpPr>
            <a:spLocks noChangeArrowheads="1" noTextEdit="1"/>
          </p:cNvSpPr>
          <p:nvPr>
            <p:ph type="sldImg"/>
          </p:nvPr>
        </p:nvSpPr>
        <p:spPr>
          <a:ln/>
        </p:spPr>
      </p:sp>
      <p:sp>
        <p:nvSpPr>
          <p:cNvPr id="59396" name="Rectangle 3">
            <a:extLst>
              <a:ext uri="{FF2B5EF4-FFF2-40B4-BE49-F238E27FC236}">
                <a16:creationId xmlns:a16="http://schemas.microsoft.com/office/drawing/2014/main" id="{CACF2000-1AD1-4FF2-9B4C-9F2D96F691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C95ABAC-5E5C-4204-A752-13F85DDB6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7E9FC6C-4377-42C6-A179-40E972B6F771}" type="slidenum">
              <a:rPr lang="en-US" altLang="en-US" sz="1200"/>
              <a:pPr/>
              <a:t>29</a:t>
            </a:fld>
            <a:endParaRPr lang="en-US" altLang="en-US" sz="1200"/>
          </a:p>
        </p:txBody>
      </p:sp>
      <p:sp>
        <p:nvSpPr>
          <p:cNvPr id="61443" name="Rectangle 2">
            <a:extLst>
              <a:ext uri="{FF2B5EF4-FFF2-40B4-BE49-F238E27FC236}">
                <a16:creationId xmlns:a16="http://schemas.microsoft.com/office/drawing/2014/main" id="{6F185837-31F2-47A3-906B-9D95DB3E7A71}"/>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C663BEB0-22C0-4D36-91AB-4AABA6681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51F58F1-4F18-4CD7-8697-8A682B5D1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24ED009-3256-46FE-8F15-1B9DB189316B}" type="slidenum">
              <a:rPr lang="en-US" altLang="en-US" sz="1200"/>
              <a:pPr/>
              <a:t>30</a:t>
            </a:fld>
            <a:endParaRPr lang="en-US" altLang="en-US" sz="1200"/>
          </a:p>
        </p:txBody>
      </p:sp>
      <p:sp>
        <p:nvSpPr>
          <p:cNvPr id="63491" name="Rectangle 2">
            <a:extLst>
              <a:ext uri="{FF2B5EF4-FFF2-40B4-BE49-F238E27FC236}">
                <a16:creationId xmlns:a16="http://schemas.microsoft.com/office/drawing/2014/main" id="{692EA593-9B38-4899-844F-54DCA27A718D}"/>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059BF07C-325B-4F3A-B410-78911E0CA4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D442F3F6-5C2B-499D-9F26-3369E5F60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8D88554-7873-4839-96F0-DBC7CC653A2E}" type="slidenum">
              <a:rPr lang="en-US" altLang="en-US" sz="1200"/>
              <a:pPr/>
              <a:t>3</a:t>
            </a:fld>
            <a:endParaRPr lang="en-US" altLang="en-US" sz="1200"/>
          </a:p>
        </p:txBody>
      </p:sp>
      <p:sp>
        <p:nvSpPr>
          <p:cNvPr id="9219" name="Rectangle 2">
            <a:extLst>
              <a:ext uri="{FF2B5EF4-FFF2-40B4-BE49-F238E27FC236}">
                <a16:creationId xmlns:a16="http://schemas.microsoft.com/office/drawing/2014/main" id="{E50C9B6F-7EA5-4B6C-9553-552CB3EDDA41}"/>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01B37253-C0E6-4C29-A889-930AD6AF80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EC7DBF2-96FB-4B25-9A96-7AF6611AB1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2C61961-DBBD-4D25-A1A5-96DF290195E0}" type="slidenum">
              <a:rPr lang="en-US" altLang="en-US" sz="1200"/>
              <a:pPr/>
              <a:t>32</a:t>
            </a:fld>
            <a:endParaRPr lang="en-US" altLang="en-US" sz="1200"/>
          </a:p>
        </p:txBody>
      </p:sp>
      <p:sp>
        <p:nvSpPr>
          <p:cNvPr id="66563" name="Rectangle 2">
            <a:extLst>
              <a:ext uri="{FF2B5EF4-FFF2-40B4-BE49-F238E27FC236}">
                <a16:creationId xmlns:a16="http://schemas.microsoft.com/office/drawing/2014/main" id="{E35726AA-5CAC-44AD-84FF-200430CF7BEE}"/>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3391ED13-2D96-4325-8542-97137A267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7AA88198-FDB3-4A9E-81F6-4302480E92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E4488E2-89F3-466C-B9E3-9BE2C1C9E7AA}" type="slidenum">
              <a:rPr lang="en-US" altLang="en-US" sz="1200"/>
              <a:pPr/>
              <a:t>33</a:t>
            </a:fld>
            <a:endParaRPr lang="en-US" altLang="en-US" sz="1200"/>
          </a:p>
        </p:txBody>
      </p:sp>
      <p:sp>
        <p:nvSpPr>
          <p:cNvPr id="68611" name="Rectangle 2">
            <a:extLst>
              <a:ext uri="{FF2B5EF4-FFF2-40B4-BE49-F238E27FC236}">
                <a16:creationId xmlns:a16="http://schemas.microsoft.com/office/drawing/2014/main" id="{C168B7CD-BB57-4565-97FF-FC38E180E526}"/>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B91E77F2-CB31-4720-8C4B-2260049D2F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73D1186-F4CC-4F59-AAD6-57E501838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4EFA708-F301-4018-AC4D-0E877F8B493E}" type="slidenum">
              <a:rPr lang="en-US" altLang="en-US" sz="1200"/>
              <a:pPr/>
              <a:t>34</a:t>
            </a:fld>
            <a:endParaRPr lang="en-US" altLang="en-US" sz="1200"/>
          </a:p>
        </p:txBody>
      </p:sp>
      <p:sp>
        <p:nvSpPr>
          <p:cNvPr id="70659" name="Rectangle 2">
            <a:extLst>
              <a:ext uri="{FF2B5EF4-FFF2-40B4-BE49-F238E27FC236}">
                <a16:creationId xmlns:a16="http://schemas.microsoft.com/office/drawing/2014/main" id="{F9E68CF4-5E5E-4B36-A075-B126475E5AF0}"/>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03102C63-107A-45E9-B2E3-885BD9111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73B57D84-7860-46D6-A225-E60AD2C156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4388521D-E146-435E-B1F4-C5AAF9872BB2}" type="slidenum">
              <a:rPr lang="en-US" altLang="en-US" sz="1200"/>
              <a:pPr/>
              <a:t>45</a:t>
            </a:fld>
            <a:endParaRPr lang="en-US" altLang="en-US" sz="1200"/>
          </a:p>
        </p:txBody>
      </p:sp>
      <p:sp>
        <p:nvSpPr>
          <p:cNvPr id="82947" name="Rectangle 2">
            <a:extLst>
              <a:ext uri="{FF2B5EF4-FFF2-40B4-BE49-F238E27FC236}">
                <a16:creationId xmlns:a16="http://schemas.microsoft.com/office/drawing/2014/main" id="{9648D9B6-55E6-4D7E-88CC-4E444DED1FD5}"/>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F16FE7B1-D426-4AB7-9BB7-F8D189FC0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DEC56AD-6452-4FD3-B8EB-1DB7F36E6F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BC91F2F1-9359-4063-BBF1-D9275B7F2A34}" type="slidenum">
              <a:rPr lang="en-US" altLang="en-US" sz="1200"/>
              <a:pPr/>
              <a:t>46</a:t>
            </a:fld>
            <a:endParaRPr lang="en-US" altLang="en-US" sz="1200"/>
          </a:p>
        </p:txBody>
      </p:sp>
      <p:sp>
        <p:nvSpPr>
          <p:cNvPr id="84995" name="Rectangle 2">
            <a:extLst>
              <a:ext uri="{FF2B5EF4-FFF2-40B4-BE49-F238E27FC236}">
                <a16:creationId xmlns:a16="http://schemas.microsoft.com/office/drawing/2014/main" id="{CCE245B1-AEDE-40F2-B64B-9EC8EE54A925}"/>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DBC5512D-E223-4B23-A802-6C0684F60F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B85922F-0E0A-429F-8564-53D61CFA88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2368D188-E193-4ECA-9B14-F3C0129ED183}" type="slidenum">
              <a:rPr lang="en-US" altLang="en-US" sz="1200"/>
              <a:pPr/>
              <a:t>47</a:t>
            </a:fld>
            <a:endParaRPr lang="en-US" altLang="en-US" sz="1200"/>
          </a:p>
        </p:txBody>
      </p:sp>
      <p:sp>
        <p:nvSpPr>
          <p:cNvPr id="87043" name="Rectangle 2">
            <a:extLst>
              <a:ext uri="{FF2B5EF4-FFF2-40B4-BE49-F238E27FC236}">
                <a16:creationId xmlns:a16="http://schemas.microsoft.com/office/drawing/2014/main" id="{1B666D47-DECD-4F33-BF11-073B544EED93}"/>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8EE0ABCE-B2EE-41EE-BA9D-7498A74BA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ADD254E-DFA5-4704-A73F-CA2640AA8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F8839FA-7608-4179-A067-824BB2687E8D}" type="slidenum">
              <a:rPr lang="en-US" altLang="en-US" sz="1200"/>
              <a:pPr/>
              <a:t>48</a:t>
            </a:fld>
            <a:endParaRPr lang="en-US" altLang="en-US" sz="1200"/>
          </a:p>
        </p:txBody>
      </p:sp>
      <p:sp>
        <p:nvSpPr>
          <p:cNvPr id="89091" name="Rectangle 2">
            <a:extLst>
              <a:ext uri="{FF2B5EF4-FFF2-40B4-BE49-F238E27FC236}">
                <a16:creationId xmlns:a16="http://schemas.microsoft.com/office/drawing/2014/main" id="{57B40339-3A34-468F-B6E7-6ED9AB32111A}"/>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7E72F131-91CA-45AA-BE91-9B591EB89B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DAD722F5-C785-40D4-86AB-AA787CC3E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30BB6E3-E38A-4B48-9CC6-219A7E00E5A2}" type="slidenum">
              <a:rPr lang="en-US" altLang="en-US" sz="1200"/>
              <a:pPr/>
              <a:t>49</a:t>
            </a:fld>
            <a:endParaRPr lang="en-US" altLang="en-US" sz="1200"/>
          </a:p>
        </p:txBody>
      </p:sp>
      <p:sp>
        <p:nvSpPr>
          <p:cNvPr id="91139" name="Rectangle 2">
            <a:extLst>
              <a:ext uri="{FF2B5EF4-FFF2-40B4-BE49-F238E27FC236}">
                <a16:creationId xmlns:a16="http://schemas.microsoft.com/office/drawing/2014/main" id="{B5CCDE6D-45BC-43E4-947B-8E5368AF3376}"/>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35DF1A4D-5840-4DD4-8780-A2FC7014DA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FE533D3E-BE27-4F7D-9957-A1F26C5B2F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1A9876F-6E17-40F0-A4C7-4E2BA3778494}" type="slidenum">
              <a:rPr lang="en-US" altLang="en-US" sz="1200"/>
              <a:pPr/>
              <a:t>50</a:t>
            </a:fld>
            <a:endParaRPr lang="en-US" altLang="en-US" sz="1200"/>
          </a:p>
        </p:txBody>
      </p:sp>
      <p:sp>
        <p:nvSpPr>
          <p:cNvPr id="93187" name="Rectangle 2">
            <a:extLst>
              <a:ext uri="{FF2B5EF4-FFF2-40B4-BE49-F238E27FC236}">
                <a16:creationId xmlns:a16="http://schemas.microsoft.com/office/drawing/2014/main" id="{1DEF59B6-D474-4487-8034-610B1A747A7B}"/>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381DEAEF-EA58-425F-AC19-6158686A2F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FE9BB41-C616-4DB4-808D-493E7E5386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F432EF5C-A5EF-4CE9-858A-F1216D6B8E2B}" type="slidenum">
              <a:rPr lang="en-US" altLang="en-US" sz="1200"/>
              <a:pPr/>
              <a:t>52</a:t>
            </a:fld>
            <a:endParaRPr lang="en-US" altLang="en-US" sz="1200"/>
          </a:p>
        </p:txBody>
      </p:sp>
      <p:sp>
        <p:nvSpPr>
          <p:cNvPr id="96259" name="Rectangle 2">
            <a:extLst>
              <a:ext uri="{FF2B5EF4-FFF2-40B4-BE49-F238E27FC236}">
                <a16:creationId xmlns:a16="http://schemas.microsoft.com/office/drawing/2014/main" id="{A05FCDE8-CAE1-4CA0-9A18-15115E1A9621}"/>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92ED8C1E-D67D-486E-97C9-4BD57F7AAB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8697A48-B55C-4EC9-9C23-44A53A48F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754DA775-927D-41C4-9E88-0D14F7623E60}" type="slidenum">
              <a:rPr lang="en-US" altLang="en-US" sz="1200"/>
              <a:pPr/>
              <a:t>4</a:t>
            </a:fld>
            <a:endParaRPr lang="en-US" altLang="en-US" sz="1200"/>
          </a:p>
        </p:txBody>
      </p:sp>
      <p:sp>
        <p:nvSpPr>
          <p:cNvPr id="11267" name="Rectangle 2">
            <a:extLst>
              <a:ext uri="{FF2B5EF4-FFF2-40B4-BE49-F238E27FC236}">
                <a16:creationId xmlns:a16="http://schemas.microsoft.com/office/drawing/2014/main" id="{2B934C66-C1B4-44E2-A9B7-DA2AFCC13193}"/>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B2740AC9-DE56-4A98-A7C7-CC6274C7DA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7C6F6EA-BDC8-4D70-93AA-209435030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E45E28BC-914B-4B95-A395-0915C77DA2FE}" type="slidenum">
              <a:rPr lang="en-US" altLang="en-US" sz="1200"/>
              <a:pPr/>
              <a:t>53</a:t>
            </a:fld>
            <a:endParaRPr lang="en-US" altLang="en-US" sz="1200"/>
          </a:p>
        </p:txBody>
      </p:sp>
      <p:sp>
        <p:nvSpPr>
          <p:cNvPr id="98307" name="Rectangle 2">
            <a:extLst>
              <a:ext uri="{FF2B5EF4-FFF2-40B4-BE49-F238E27FC236}">
                <a16:creationId xmlns:a16="http://schemas.microsoft.com/office/drawing/2014/main" id="{8A2BE90D-38C5-45F3-9067-F9E5212D392B}"/>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BBC735BB-D548-4F50-8F9B-2CF76F7A93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662C9D8F-0D83-4F0A-961F-8156EE93C2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C9F9FC4-D28B-4B8D-92D8-7C897C87975A}" type="slidenum">
              <a:rPr lang="en-US" altLang="en-US" sz="1200"/>
              <a:pPr/>
              <a:t>54</a:t>
            </a:fld>
            <a:endParaRPr lang="en-US" altLang="en-US" sz="1200"/>
          </a:p>
        </p:txBody>
      </p:sp>
      <p:sp>
        <p:nvSpPr>
          <p:cNvPr id="100355" name="Rectangle 2">
            <a:extLst>
              <a:ext uri="{FF2B5EF4-FFF2-40B4-BE49-F238E27FC236}">
                <a16:creationId xmlns:a16="http://schemas.microsoft.com/office/drawing/2014/main" id="{8BC8D7ED-CF3F-4288-9D80-93C3E7E44AC7}"/>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B5794DF7-AF38-4C15-85A1-F64A51FE91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3B0308D-1A95-4C87-9D7C-F52B552ECA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896BCCA-274A-4DFB-B74D-42B9538BF8CD}" type="slidenum">
              <a:rPr lang="en-US" altLang="en-US" sz="1200"/>
              <a:pPr/>
              <a:t>55</a:t>
            </a:fld>
            <a:endParaRPr lang="en-US" altLang="en-US" sz="1200"/>
          </a:p>
        </p:txBody>
      </p:sp>
      <p:sp>
        <p:nvSpPr>
          <p:cNvPr id="102403" name="Rectangle 2">
            <a:extLst>
              <a:ext uri="{FF2B5EF4-FFF2-40B4-BE49-F238E27FC236}">
                <a16:creationId xmlns:a16="http://schemas.microsoft.com/office/drawing/2014/main" id="{0409D311-08C0-456C-A464-ACB65D97BA84}"/>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61A6017E-E7AD-4A0E-A3BD-168CCA3F78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8628D665-7E46-4C41-80FE-761E9A099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C4C1C2D-63B5-4B80-B422-7E87D14FF205}" type="slidenum">
              <a:rPr lang="en-US" altLang="en-US" sz="1200"/>
              <a:pPr/>
              <a:t>56</a:t>
            </a:fld>
            <a:endParaRPr lang="en-US" altLang="en-US" sz="1200"/>
          </a:p>
        </p:txBody>
      </p:sp>
      <p:sp>
        <p:nvSpPr>
          <p:cNvPr id="104451" name="Rectangle 2">
            <a:extLst>
              <a:ext uri="{FF2B5EF4-FFF2-40B4-BE49-F238E27FC236}">
                <a16:creationId xmlns:a16="http://schemas.microsoft.com/office/drawing/2014/main" id="{DADC89F0-E2D9-4659-87EC-4A6F381DAECD}"/>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41B23BD2-2D63-4FBD-9725-875080DC62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6E3EB62-C24E-45BE-8D28-08567F623C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89A3EF8-EA42-4321-B548-62C473B228E2}" type="slidenum">
              <a:rPr lang="en-US" altLang="en-US" sz="1200"/>
              <a:pPr/>
              <a:t>57</a:t>
            </a:fld>
            <a:endParaRPr lang="en-US" altLang="en-US" sz="1200"/>
          </a:p>
        </p:txBody>
      </p:sp>
      <p:sp>
        <p:nvSpPr>
          <p:cNvPr id="106499" name="Rectangle 2">
            <a:extLst>
              <a:ext uri="{FF2B5EF4-FFF2-40B4-BE49-F238E27FC236}">
                <a16:creationId xmlns:a16="http://schemas.microsoft.com/office/drawing/2014/main" id="{E57EC1C3-E349-4ADC-BC15-9D8FD587CEC4}"/>
              </a:ext>
            </a:extLst>
          </p:cNvPr>
          <p:cNvSpPr>
            <a:spLocks noChangeArrowheads="1" noTextEdit="1"/>
          </p:cNvSpPr>
          <p:nvPr>
            <p:ph type="sldImg"/>
          </p:nvPr>
        </p:nvSpPr>
        <p:spPr>
          <a:ln/>
        </p:spPr>
      </p:sp>
      <p:sp>
        <p:nvSpPr>
          <p:cNvPr id="106500" name="Rectangle 3">
            <a:extLst>
              <a:ext uri="{FF2B5EF4-FFF2-40B4-BE49-F238E27FC236}">
                <a16:creationId xmlns:a16="http://schemas.microsoft.com/office/drawing/2014/main" id="{910B8D02-10E5-4DDD-8EEA-142BA84356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34F9A18-56E2-449C-AD6E-9BD7591868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D658B3E8-085A-4B89-B7F8-54EE5E558E6F}" type="slidenum">
              <a:rPr lang="en-US" altLang="en-US" sz="1200"/>
              <a:pPr/>
              <a:t>5</a:t>
            </a:fld>
            <a:endParaRPr lang="en-US" altLang="en-US" sz="1200"/>
          </a:p>
        </p:txBody>
      </p:sp>
      <p:sp>
        <p:nvSpPr>
          <p:cNvPr id="13315" name="Rectangle 2">
            <a:extLst>
              <a:ext uri="{FF2B5EF4-FFF2-40B4-BE49-F238E27FC236}">
                <a16:creationId xmlns:a16="http://schemas.microsoft.com/office/drawing/2014/main" id="{B2813D3E-DC54-4995-A842-98F3C298FA95}"/>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8282D465-7F9D-4C0B-8F20-163578D011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1CDD90F-8B7D-4965-9EB0-40B1EFC69B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A02B8CDF-1748-4476-ABD5-FFBBBD56FBB2}" type="slidenum">
              <a:rPr lang="en-US" altLang="en-US" sz="1200"/>
              <a:pPr/>
              <a:t>6</a:t>
            </a:fld>
            <a:endParaRPr lang="en-US" altLang="en-US" sz="1200"/>
          </a:p>
        </p:txBody>
      </p:sp>
      <p:sp>
        <p:nvSpPr>
          <p:cNvPr id="15363" name="Rectangle 2">
            <a:extLst>
              <a:ext uri="{FF2B5EF4-FFF2-40B4-BE49-F238E27FC236}">
                <a16:creationId xmlns:a16="http://schemas.microsoft.com/office/drawing/2014/main" id="{C53EDF60-5A16-4F90-870B-F698D8A3B33B}"/>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91CD6BA2-8AE4-4681-A9EC-7303D40B9E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2153CE5-F5C5-4B1C-A12B-2DA701F4AF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577AF604-178E-4534-A857-007EE8CA896D}" type="slidenum">
              <a:rPr lang="en-US" altLang="en-US" sz="1200"/>
              <a:pPr/>
              <a:t>7</a:t>
            </a:fld>
            <a:endParaRPr lang="en-US" altLang="en-US" sz="1200"/>
          </a:p>
        </p:txBody>
      </p:sp>
      <p:sp>
        <p:nvSpPr>
          <p:cNvPr id="17411" name="Rectangle 2">
            <a:extLst>
              <a:ext uri="{FF2B5EF4-FFF2-40B4-BE49-F238E27FC236}">
                <a16:creationId xmlns:a16="http://schemas.microsoft.com/office/drawing/2014/main" id="{843764B3-073F-44A3-A1F3-0DD37853F145}"/>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95000AD2-BCAE-4A2C-BE8E-63EABDF5F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7B8128-81D7-46A1-8A62-A926B7E94F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0E8B81C3-9862-4E04-859D-5D4D141016A6}" type="slidenum">
              <a:rPr lang="en-US" altLang="en-US" sz="1200"/>
              <a:pPr/>
              <a:t>9</a:t>
            </a:fld>
            <a:endParaRPr lang="en-US" altLang="en-US" sz="1200"/>
          </a:p>
        </p:txBody>
      </p:sp>
      <p:sp>
        <p:nvSpPr>
          <p:cNvPr id="20483" name="Rectangle 2">
            <a:extLst>
              <a:ext uri="{FF2B5EF4-FFF2-40B4-BE49-F238E27FC236}">
                <a16:creationId xmlns:a16="http://schemas.microsoft.com/office/drawing/2014/main" id="{2BC2B036-D6E5-4D93-88F5-E7F7CA4BD284}"/>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81A91A72-0079-42D1-B039-949EFA4F7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FA7859F-5A68-45A1-849F-5D57779E64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8B7DCBAA-70D9-46DF-9913-45157CA17B2D}" type="slidenum">
              <a:rPr lang="en-US" altLang="en-US" sz="1200"/>
              <a:pPr/>
              <a:t>10</a:t>
            </a:fld>
            <a:endParaRPr lang="en-US" altLang="en-US" sz="1200"/>
          </a:p>
        </p:txBody>
      </p:sp>
      <p:sp>
        <p:nvSpPr>
          <p:cNvPr id="22531" name="Rectangle 2">
            <a:extLst>
              <a:ext uri="{FF2B5EF4-FFF2-40B4-BE49-F238E27FC236}">
                <a16:creationId xmlns:a16="http://schemas.microsoft.com/office/drawing/2014/main" id="{CA87C708-E262-469A-91C5-B81615B8E48D}"/>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1D108DD5-6405-46A9-8527-E6A2CBFA68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168B3F16-6186-49A4-8FC2-B02D6246D98A}"/>
              </a:ext>
            </a:extLst>
          </p:cNvPr>
          <p:cNvSpPr txBox="1">
            <a:spLocks noChangeArrowheads="1"/>
          </p:cNvSpPr>
          <p:nvPr/>
        </p:nvSpPr>
        <p:spPr bwMode="auto">
          <a:xfrm>
            <a:off x="6073775" y="6564313"/>
            <a:ext cx="155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1pPr>
            <a:lvl2pPr marL="742950" indent="-28575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2pPr>
            <a:lvl3pPr marL="11430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3pPr>
            <a:lvl4pPr marL="16002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4pPr>
            <a:lvl5pPr marL="2057400" indent="-228600">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Lucida Sans Unicode" panose="020B0602030504020204" pitchFamily="34" charset="0"/>
                <a:cs typeface="Lucida Sans Unicode" panose="020B0602030504020204" pitchFamily="34" charset="0"/>
              </a:defRPr>
            </a:lvl9pPr>
          </a:lstStyle>
          <a:p>
            <a:pPr algn="r">
              <a:defRPr/>
            </a:pPr>
            <a:r>
              <a:rPr lang="en-US" altLang="en-US" sz="1200">
                <a:latin typeface="Courier" pitchFamily="49" charset="0"/>
              </a:rPr>
              <a:t>ISBN </a:t>
            </a:r>
            <a:r>
              <a:rPr lang="en-US" altLang="en-US" sz="1200"/>
              <a:t>0-321-49362-1</a:t>
            </a:r>
          </a:p>
        </p:txBody>
      </p:sp>
      <p:pic>
        <p:nvPicPr>
          <p:cNvPr id="5" name="Picture 8">
            <a:extLst>
              <a:ext uri="{FF2B5EF4-FFF2-40B4-BE49-F238E27FC236}">
                <a16:creationId xmlns:a16="http://schemas.microsoft.com/office/drawing/2014/main" id="{18E9CC69-6CE1-482B-B8BA-CEEA387ECFC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38600" y="0"/>
            <a:ext cx="51054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0"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73731"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1112176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5D96390-0A2F-4ECB-B211-5961A9B3868F}"/>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B6A2B903-5C21-4A69-AA76-3B184C9CC653}"/>
              </a:ext>
            </a:extLst>
          </p:cNvPr>
          <p:cNvSpPr>
            <a:spLocks noGrp="1" noChangeArrowheads="1"/>
          </p:cNvSpPr>
          <p:nvPr>
            <p:ph type="sldNum" sz="quarter" idx="11"/>
          </p:nvPr>
        </p:nvSpPr>
        <p:spPr>
          <a:ln/>
        </p:spPr>
        <p:txBody>
          <a:bodyPr/>
          <a:lstStyle>
            <a:lvl1pPr>
              <a:defRPr/>
            </a:lvl1pPr>
          </a:lstStyle>
          <a:p>
            <a:r>
              <a:rPr lang="en-US" altLang="en-US"/>
              <a:t>1-</a:t>
            </a:r>
            <a:fld id="{4F68C29D-8B03-436E-9350-AEB557077834}" type="slidenum">
              <a:rPr lang="en-US" altLang="en-US"/>
              <a:pPr/>
              <a:t>‹#›</a:t>
            </a:fld>
            <a:endParaRPr lang="en-US" altLang="en-US"/>
          </a:p>
        </p:txBody>
      </p:sp>
    </p:spTree>
    <p:extLst>
      <p:ext uri="{BB962C8B-B14F-4D97-AF65-F5344CB8AC3E}">
        <p14:creationId xmlns:p14="http://schemas.microsoft.com/office/powerpoint/2010/main" val="370090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D8C6CFB-05B7-4E43-9927-3A07EB1B4AD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8C489EA4-70C9-4DFB-B39E-9DF7D6DD46B1}"/>
              </a:ext>
            </a:extLst>
          </p:cNvPr>
          <p:cNvSpPr>
            <a:spLocks noGrp="1" noChangeArrowheads="1"/>
          </p:cNvSpPr>
          <p:nvPr>
            <p:ph type="sldNum" sz="quarter" idx="11"/>
          </p:nvPr>
        </p:nvSpPr>
        <p:spPr>
          <a:ln/>
        </p:spPr>
        <p:txBody>
          <a:bodyPr/>
          <a:lstStyle>
            <a:lvl1pPr>
              <a:defRPr/>
            </a:lvl1pPr>
          </a:lstStyle>
          <a:p>
            <a:r>
              <a:rPr lang="en-US" altLang="en-US"/>
              <a:t>1-</a:t>
            </a:r>
            <a:fld id="{4DEAF257-819F-42E7-874F-18C3A36FC664}" type="slidenum">
              <a:rPr lang="en-US" altLang="en-US"/>
              <a:pPr/>
              <a:t>‹#›</a:t>
            </a:fld>
            <a:endParaRPr lang="en-US" altLang="en-US"/>
          </a:p>
        </p:txBody>
      </p:sp>
    </p:spTree>
    <p:extLst>
      <p:ext uri="{BB962C8B-B14F-4D97-AF65-F5344CB8AC3E}">
        <p14:creationId xmlns:p14="http://schemas.microsoft.com/office/powerpoint/2010/main" val="220819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534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40005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A48FB19-4BEC-4483-B8CF-F8B6769FD24C}"/>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B9E66643-9960-4CBD-8B20-6D06D6598265}"/>
              </a:ext>
            </a:extLst>
          </p:cNvPr>
          <p:cNvSpPr>
            <a:spLocks noGrp="1" noChangeArrowheads="1"/>
          </p:cNvSpPr>
          <p:nvPr>
            <p:ph type="sldNum" sz="quarter" idx="11"/>
          </p:nvPr>
        </p:nvSpPr>
        <p:spPr>
          <a:ln/>
        </p:spPr>
        <p:txBody>
          <a:bodyPr/>
          <a:lstStyle>
            <a:lvl1pPr>
              <a:defRPr/>
            </a:lvl1pPr>
          </a:lstStyle>
          <a:p>
            <a:r>
              <a:rPr lang="en-US" altLang="en-US"/>
              <a:t>1-</a:t>
            </a:r>
            <a:fld id="{1AD36E5C-4727-4CB8-B904-20E4110D511B}" type="slidenum">
              <a:rPr lang="en-US" altLang="en-US"/>
              <a:pPr/>
              <a:t>‹#›</a:t>
            </a:fld>
            <a:endParaRPr lang="en-US" altLang="en-US"/>
          </a:p>
        </p:txBody>
      </p:sp>
    </p:spTree>
    <p:extLst>
      <p:ext uri="{BB962C8B-B14F-4D97-AF65-F5344CB8AC3E}">
        <p14:creationId xmlns:p14="http://schemas.microsoft.com/office/powerpoint/2010/main" val="200739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E5B9A76-D9CA-4A62-97D9-8DD3C834B63A}"/>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FA0403D5-2062-4AFE-9B35-6D1A22CD44A6}"/>
              </a:ext>
            </a:extLst>
          </p:cNvPr>
          <p:cNvSpPr>
            <a:spLocks noGrp="1" noChangeArrowheads="1"/>
          </p:cNvSpPr>
          <p:nvPr>
            <p:ph type="sldNum" sz="quarter" idx="11"/>
          </p:nvPr>
        </p:nvSpPr>
        <p:spPr>
          <a:ln/>
        </p:spPr>
        <p:txBody>
          <a:bodyPr/>
          <a:lstStyle>
            <a:lvl1pPr>
              <a:defRPr/>
            </a:lvl1pPr>
          </a:lstStyle>
          <a:p>
            <a:r>
              <a:rPr lang="en-US" altLang="en-US"/>
              <a:t>1-</a:t>
            </a:r>
            <a:fld id="{FC22B250-B0FF-4A48-ADA4-F72B78C8D979}" type="slidenum">
              <a:rPr lang="en-US" altLang="en-US"/>
              <a:pPr/>
              <a:t>‹#›</a:t>
            </a:fld>
            <a:endParaRPr lang="en-US" altLang="en-US"/>
          </a:p>
        </p:txBody>
      </p:sp>
    </p:spTree>
    <p:extLst>
      <p:ext uri="{BB962C8B-B14F-4D97-AF65-F5344CB8AC3E}">
        <p14:creationId xmlns:p14="http://schemas.microsoft.com/office/powerpoint/2010/main" val="427229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A5ED048-290A-44AF-B75E-1EDD76963105}"/>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5" name="Rectangle 5">
            <a:extLst>
              <a:ext uri="{FF2B5EF4-FFF2-40B4-BE49-F238E27FC236}">
                <a16:creationId xmlns:a16="http://schemas.microsoft.com/office/drawing/2014/main" id="{D7A230A5-A964-4DFA-8A38-37747BAFFDF3}"/>
              </a:ext>
            </a:extLst>
          </p:cNvPr>
          <p:cNvSpPr>
            <a:spLocks noGrp="1" noChangeArrowheads="1"/>
          </p:cNvSpPr>
          <p:nvPr>
            <p:ph type="sldNum" sz="quarter" idx="11"/>
          </p:nvPr>
        </p:nvSpPr>
        <p:spPr>
          <a:ln/>
        </p:spPr>
        <p:txBody>
          <a:bodyPr/>
          <a:lstStyle>
            <a:lvl1pPr>
              <a:defRPr/>
            </a:lvl1pPr>
          </a:lstStyle>
          <a:p>
            <a:r>
              <a:rPr lang="en-US" altLang="en-US"/>
              <a:t>1-</a:t>
            </a:r>
            <a:fld id="{CB6039E3-2E73-4454-A1E0-E9AD71970BB8}" type="slidenum">
              <a:rPr lang="en-US" altLang="en-US"/>
              <a:pPr/>
              <a:t>‹#›</a:t>
            </a:fld>
            <a:endParaRPr lang="en-US" altLang="en-US"/>
          </a:p>
        </p:txBody>
      </p:sp>
    </p:spTree>
    <p:extLst>
      <p:ext uri="{BB962C8B-B14F-4D97-AF65-F5344CB8AC3E}">
        <p14:creationId xmlns:p14="http://schemas.microsoft.com/office/powerpoint/2010/main" val="252144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9F63493-D0E4-41A7-ABF6-34E72D509B7B}"/>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A6E77EC1-FDEE-406A-B183-C020B25ADAD2}"/>
              </a:ext>
            </a:extLst>
          </p:cNvPr>
          <p:cNvSpPr>
            <a:spLocks noGrp="1" noChangeArrowheads="1"/>
          </p:cNvSpPr>
          <p:nvPr>
            <p:ph type="sldNum" sz="quarter" idx="11"/>
          </p:nvPr>
        </p:nvSpPr>
        <p:spPr>
          <a:ln/>
        </p:spPr>
        <p:txBody>
          <a:bodyPr/>
          <a:lstStyle>
            <a:lvl1pPr>
              <a:defRPr/>
            </a:lvl1pPr>
          </a:lstStyle>
          <a:p>
            <a:r>
              <a:rPr lang="en-US" altLang="en-US"/>
              <a:t>1-</a:t>
            </a:r>
            <a:fld id="{CE4E343A-C401-4BBD-94D9-49877CCC1DCD}" type="slidenum">
              <a:rPr lang="en-US" altLang="en-US"/>
              <a:pPr/>
              <a:t>‹#›</a:t>
            </a:fld>
            <a:endParaRPr lang="en-US" altLang="en-US"/>
          </a:p>
        </p:txBody>
      </p:sp>
    </p:spTree>
    <p:extLst>
      <p:ext uri="{BB962C8B-B14F-4D97-AF65-F5344CB8AC3E}">
        <p14:creationId xmlns:p14="http://schemas.microsoft.com/office/powerpoint/2010/main" val="129891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30056E7-4F4B-49C7-9FD9-366C93D4CF3A}"/>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8" name="Rectangle 5">
            <a:extLst>
              <a:ext uri="{FF2B5EF4-FFF2-40B4-BE49-F238E27FC236}">
                <a16:creationId xmlns:a16="http://schemas.microsoft.com/office/drawing/2014/main" id="{433777CC-7F51-44AE-82FA-605C9D45A5E3}"/>
              </a:ext>
            </a:extLst>
          </p:cNvPr>
          <p:cNvSpPr>
            <a:spLocks noGrp="1" noChangeArrowheads="1"/>
          </p:cNvSpPr>
          <p:nvPr>
            <p:ph type="sldNum" sz="quarter" idx="11"/>
          </p:nvPr>
        </p:nvSpPr>
        <p:spPr>
          <a:ln/>
        </p:spPr>
        <p:txBody>
          <a:bodyPr/>
          <a:lstStyle>
            <a:lvl1pPr>
              <a:defRPr/>
            </a:lvl1pPr>
          </a:lstStyle>
          <a:p>
            <a:r>
              <a:rPr lang="en-US" altLang="en-US"/>
              <a:t>1-</a:t>
            </a:r>
            <a:fld id="{72FB3AD4-C396-4366-9E98-D02E6EF07B2C}" type="slidenum">
              <a:rPr lang="en-US" altLang="en-US"/>
              <a:pPr/>
              <a:t>‹#›</a:t>
            </a:fld>
            <a:endParaRPr lang="en-US" altLang="en-US"/>
          </a:p>
        </p:txBody>
      </p:sp>
    </p:spTree>
    <p:extLst>
      <p:ext uri="{BB962C8B-B14F-4D97-AF65-F5344CB8AC3E}">
        <p14:creationId xmlns:p14="http://schemas.microsoft.com/office/powerpoint/2010/main" val="214904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8413F50-32D9-42F1-8A1A-05F6C2B114B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4" name="Rectangle 5">
            <a:extLst>
              <a:ext uri="{FF2B5EF4-FFF2-40B4-BE49-F238E27FC236}">
                <a16:creationId xmlns:a16="http://schemas.microsoft.com/office/drawing/2014/main" id="{D7151670-8A5C-4AA4-9BE1-CA5132EFE617}"/>
              </a:ext>
            </a:extLst>
          </p:cNvPr>
          <p:cNvSpPr>
            <a:spLocks noGrp="1" noChangeArrowheads="1"/>
          </p:cNvSpPr>
          <p:nvPr>
            <p:ph type="sldNum" sz="quarter" idx="11"/>
          </p:nvPr>
        </p:nvSpPr>
        <p:spPr>
          <a:ln/>
        </p:spPr>
        <p:txBody>
          <a:bodyPr/>
          <a:lstStyle>
            <a:lvl1pPr>
              <a:defRPr/>
            </a:lvl1pPr>
          </a:lstStyle>
          <a:p>
            <a:r>
              <a:rPr lang="en-US" altLang="en-US"/>
              <a:t>1-</a:t>
            </a:r>
            <a:fld id="{6839AA62-2654-4865-B4F2-60F9F97CA921}" type="slidenum">
              <a:rPr lang="en-US" altLang="en-US"/>
              <a:pPr/>
              <a:t>‹#›</a:t>
            </a:fld>
            <a:endParaRPr lang="en-US" altLang="en-US"/>
          </a:p>
        </p:txBody>
      </p:sp>
    </p:spTree>
    <p:extLst>
      <p:ext uri="{BB962C8B-B14F-4D97-AF65-F5344CB8AC3E}">
        <p14:creationId xmlns:p14="http://schemas.microsoft.com/office/powerpoint/2010/main" val="357244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EAA644-8E03-47C6-9928-C12326F20670}"/>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3" name="Rectangle 5">
            <a:extLst>
              <a:ext uri="{FF2B5EF4-FFF2-40B4-BE49-F238E27FC236}">
                <a16:creationId xmlns:a16="http://schemas.microsoft.com/office/drawing/2014/main" id="{C8B8C905-A7C3-4894-BA4E-1D75C4E25ACE}"/>
              </a:ext>
            </a:extLst>
          </p:cNvPr>
          <p:cNvSpPr>
            <a:spLocks noGrp="1" noChangeArrowheads="1"/>
          </p:cNvSpPr>
          <p:nvPr>
            <p:ph type="sldNum" sz="quarter" idx="11"/>
          </p:nvPr>
        </p:nvSpPr>
        <p:spPr>
          <a:ln/>
        </p:spPr>
        <p:txBody>
          <a:bodyPr/>
          <a:lstStyle>
            <a:lvl1pPr>
              <a:defRPr/>
            </a:lvl1pPr>
          </a:lstStyle>
          <a:p>
            <a:r>
              <a:rPr lang="en-US" altLang="en-US"/>
              <a:t>1-</a:t>
            </a:r>
            <a:fld id="{EFECD1BA-885C-42E3-A640-2254360470F2}" type="slidenum">
              <a:rPr lang="en-US" altLang="en-US"/>
              <a:pPr/>
              <a:t>‹#›</a:t>
            </a:fld>
            <a:endParaRPr lang="en-US" altLang="en-US"/>
          </a:p>
        </p:txBody>
      </p:sp>
    </p:spTree>
    <p:extLst>
      <p:ext uri="{BB962C8B-B14F-4D97-AF65-F5344CB8AC3E}">
        <p14:creationId xmlns:p14="http://schemas.microsoft.com/office/powerpoint/2010/main" val="71530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D9AC82-3AC0-4EE3-BC4C-DF641589531B}"/>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B3CB7EE5-C2F2-495F-BE36-79B2044B2756}"/>
              </a:ext>
            </a:extLst>
          </p:cNvPr>
          <p:cNvSpPr>
            <a:spLocks noGrp="1" noChangeArrowheads="1"/>
          </p:cNvSpPr>
          <p:nvPr>
            <p:ph type="sldNum" sz="quarter" idx="11"/>
          </p:nvPr>
        </p:nvSpPr>
        <p:spPr>
          <a:ln/>
        </p:spPr>
        <p:txBody>
          <a:bodyPr/>
          <a:lstStyle>
            <a:lvl1pPr>
              <a:defRPr/>
            </a:lvl1pPr>
          </a:lstStyle>
          <a:p>
            <a:r>
              <a:rPr lang="en-US" altLang="en-US"/>
              <a:t>1-</a:t>
            </a:r>
            <a:fld id="{D2E44EB5-DB83-4DA1-8947-9056027B573A}" type="slidenum">
              <a:rPr lang="en-US" altLang="en-US"/>
              <a:pPr/>
              <a:t>‹#›</a:t>
            </a:fld>
            <a:endParaRPr lang="en-US" altLang="en-US"/>
          </a:p>
        </p:txBody>
      </p:sp>
    </p:spTree>
    <p:extLst>
      <p:ext uri="{BB962C8B-B14F-4D97-AF65-F5344CB8AC3E}">
        <p14:creationId xmlns:p14="http://schemas.microsoft.com/office/powerpoint/2010/main" val="219208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3056698-9CC0-4DF2-96E3-A967508C8BB6}"/>
              </a:ext>
            </a:extLst>
          </p:cNvPr>
          <p:cNvSpPr>
            <a:spLocks noGrp="1" noChangeArrowheads="1"/>
          </p:cNvSpPr>
          <p:nvPr>
            <p:ph type="ftr" sz="quarter" idx="10"/>
          </p:nvPr>
        </p:nvSpPr>
        <p:spPr>
          <a:ln/>
        </p:spPr>
        <p:txBody>
          <a:bodyPr/>
          <a:lstStyle>
            <a:lvl1pPr>
              <a:defRPr/>
            </a:lvl1pPr>
          </a:lstStyle>
          <a:p>
            <a:pPr>
              <a:defRPr/>
            </a:pPr>
            <a:r>
              <a:rPr lang="en-US"/>
              <a:t>Copyright © 2018 Pearson. All rights reserved.</a:t>
            </a:r>
          </a:p>
        </p:txBody>
      </p:sp>
      <p:sp>
        <p:nvSpPr>
          <p:cNvPr id="6" name="Rectangle 5">
            <a:extLst>
              <a:ext uri="{FF2B5EF4-FFF2-40B4-BE49-F238E27FC236}">
                <a16:creationId xmlns:a16="http://schemas.microsoft.com/office/drawing/2014/main" id="{7E2646FC-7578-4002-A74D-7A56DD7AEC23}"/>
              </a:ext>
            </a:extLst>
          </p:cNvPr>
          <p:cNvSpPr>
            <a:spLocks noGrp="1" noChangeArrowheads="1"/>
          </p:cNvSpPr>
          <p:nvPr>
            <p:ph type="sldNum" sz="quarter" idx="11"/>
          </p:nvPr>
        </p:nvSpPr>
        <p:spPr>
          <a:ln/>
        </p:spPr>
        <p:txBody>
          <a:bodyPr/>
          <a:lstStyle>
            <a:lvl1pPr>
              <a:defRPr/>
            </a:lvl1pPr>
          </a:lstStyle>
          <a:p>
            <a:r>
              <a:rPr lang="en-US" altLang="en-US"/>
              <a:t>1-</a:t>
            </a:r>
            <a:fld id="{466935F8-7CDE-405C-819B-25BA8C18925C}" type="slidenum">
              <a:rPr lang="en-US" altLang="en-US"/>
              <a:pPr/>
              <a:t>‹#›</a:t>
            </a:fld>
            <a:endParaRPr lang="en-US" altLang="en-US"/>
          </a:p>
        </p:txBody>
      </p:sp>
    </p:spTree>
    <p:extLst>
      <p:ext uri="{BB962C8B-B14F-4D97-AF65-F5344CB8AC3E}">
        <p14:creationId xmlns:p14="http://schemas.microsoft.com/office/powerpoint/2010/main" val="261699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7992689-5351-44F4-BA4A-EFB512DDE4B0}"/>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C64548-1E5E-4580-A817-1FAAF8A96ABD}"/>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8" name="Rectangle 4">
            <a:extLst>
              <a:ext uri="{FF2B5EF4-FFF2-40B4-BE49-F238E27FC236}">
                <a16:creationId xmlns:a16="http://schemas.microsoft.com/office/drawing/2014/main" id="{B51A5B36-4DB6-4744-B8D4-2074FFCF5281}"/>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2018 Pearson. All rights reserved.</a:t>
            </a:r>
          </a:p>
        </p:txBody>
      </p:sp>
      <p:sp>
        <p:nvSpPr>
          <p:cNvPr id="72709" name="Rectangle 5">
            <a:extLst>
              <a:ext uri="{FF2B5EF4-FFF2-40B4-BE49-F238E27FC236}">
                <a16:creationId xmlns:a16="http://schemas.microsoft.com/office/drawing/2014/main" id="{D1EFDEC2-97AD-49FF-B215-29E7B5735756}"/>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786D6C2F-00B6-443C-B155-379A272AE3B1}" type="slidenum">
              <a:rPr lang="en-US" altLang="en-US"/>
              <a:pPr/>
              <a:t>‹#›</a:t>
            </a:fld>
            <a:endParaRPr lang="en-US" altLang="en-US"/>
          </a:p>
        </p:txBody>
      </p:sp>
      <p:sp>
        <p:nvSpPr>
          <p:cNvPr id="1030" name="Line 6">
            <a:extLst>
              <a:ext uri="{FF2B5EF4-FFF2-40B4-BE49-F238E27FC236}">
                <a16:creationId xmlns:a16="http://schemas.microsoft.com/office/drawing/2014/main" id="{5CDFA9CE-5FC2-49BD-AA20-45A1289E5811}"/>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7">
            <a:extLst>
              <a:ext uri="{FF2B5EF4-FFF2-40B4-BE49-F238E27FC236}">
                <a16:creationId xmlns:a16="http://schemas.microsoft.com/office/drawing/2014/main" id="{BF9A09C4-26B0-4093-AB65-0B5C9260D1B4}"/>
              </a:ext>
            </a:extLst>
          </p:cNvPr>
          <p:cNvSpPr>
            <a:spLocks noChangeShapeType="1"/>
          </p:cNvSpPr>
          <p:nvPr/>
        </p:nvSpPr>
        <p:spPr bwMode="auto">
          <a:xfrm>
            <a:off x="609600" y="1219200"/>
            <a:ext cx="8153400"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55"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hf hd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013577F3-C8AE-47E0-8B0B-FD4F10FBF37E}"/>
              </a:ext>
            </a:extLst>
          </p:cNvPr>
          <p:cNvSpPr>
            <a:spLocks noGrp="1" noChangeArrowheads="1"/>
          </p:cNvSpPr>
          <p:nvPr>
            <p:ph type="ctrTitle"/>
          </p:nvPr>
        </p:nvSpPr>
        <p:spPr/>
        <p:txBody>
          <a:bodyPr/>
          <a:lstStyle/>
          <a:p>
            <a:pPr eaLnBrk="1" hangingPunct="1"/>
            <a:r>
              <a:rPr lang="en-US" altLang="en-US"/>
              <a:t>Chapter 3</a:t>
            </a:r>
          </a:p>
        </p:txBody>
      </p:sp>
      <p:sp>
        <p:nvSpPr>
          <p:cNvPr id="4099" name="Rectangle 5">
            <a:extLst>
              <a:ext uri="{FF2B5EF4-FFF2-40B4-BE49-F238E27FC236}">
                <a16:creationId xmlns:a16="http://schemas.microsoft.com/office/drawing/2014/main" id="{456CA23A-6222-461A-9830-E6369D0CCDDB}"/>
              </a:ext>
            </a:extLst>
          </p:cNvPr>
          <p:cNvSpPr>
            <a:spLocks noGrp="1" noChangeArrowheads="1"/>
          </p:cNvSpPr>
          <p:nvPr>
            <p:ph type="subTitle" idx="1"/>
          </p:nvPr>
        </p:nvSpPr>
        <p:spPr/>
        <p:txBody>
          <a:bodyPr/>
          <a:lstStyle/>
          <a:p>
            <a:pPr eaLnBrk="1" hangingPunct="1"/>
            <a:r>
              <a:rPr lang="en-US" altLang="en-US"/>
              <a:t>Describing Syntax and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21CDBEC9-E7D3-43BA-89C0-9522AE5B51D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21507" name="Slide Number Placeholder 4">
            <a:extLst>
              <a:ext uri="{FF2B5EF4-FFF2-40B4-BE49-F238E27FC236}">
                <a16:creationId xmlns:a16="http://schemas.microsoft.com/office/drawing/2014/main" id="{B9EDA2DB-2822-40B1-819C-F537D22E5E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2AF7401D-D5DB-4C05-ACCE-3FB9B98B7D6B}" type="slidenum">
              <a:rPr lang="en-US" altLang="en-US" sz="1000">
                <a:solidFill>
                  <a:schemeClr val="tx1"/>
                </a:solidFill>
                <a:latin typeface="Arial" panose="020B0604020202020204" pitchFamily="34" charset="0"/>
              </a:rPr>
              <a:pPr>
                <a:spcBef>
                  <a:spcPct val="0"/>
                </a:spcBef>
                <a:buFontTx/>
                <a:buNone/>
              </a:pPr>
              <a:t>10</a:t>
            </a:fld>
            <a:endParaRPr lang="en-US" altLang="en-US" sz="1000">
              <a:solidFill>
                <a:schemeClr val="tx1"/>
              </a:solidFill>
              <a:latin typeface="Arial" panose="020B0604020202020204" pitchFamily="34" charset="0"/>
            </a:endParaRPr>
          </a:p>
        </p:txBody>
      </p:sp>
      <p:sp>
        <p:nvSpPr>
          <p:cNvPr id="21508" name="Rectangle 2">
            <a:extLst>
              <a:ext uri="{FF2B5EF4-FFF2-40B4-BE49-F238E27FC236}">
                <a16:creationId xmlns:a16="http://schemas.microsoft.com/office/drawing/2014/main" id="{1D5898DB-8DA7-4F1C-B8BF-7DE4A8885244}"/>
              </a:ext>
            </a:extLst>
          </p:cNvPr>
          <p:cNvSpPr>
            <a:spLocks noGrp="1" noChangeArrowheads="1"/>
          </p:cNvSpPr>
          <p:nvPr>
            <p:ph type="title"/>
          </p:nvPr>
        </p:nvSpPr>
        <p:spPr>
          <a:xfrm>
            <a:off x="609600" y="228600"/>
            <a:ext cx="8153400" cy="1143000"/>
          </a:xfrm>
        </p:spPr>
        <p:txBody>
          <a:bodyPr/>
          <a:lstStyle/>
          <a:p>
            <a:pPr eaLnBrk="1" hangingPunct="1"/>
            <a:r>
              <a:rPr lang="en-US" altLang="en-US"/>
              <a:t>Describing Lists</a:t>
            </a:r>
          </a:p>
        </p:txBody>
      </p:sp>
      <p:sp>
        <p:nvSpPr>
          <p:cNvPr id="21509" name="Rectangle 3">
            <a:extLst>
              <a:ext uri="{FF2B5EF4-FFF2-40B4-BE49-F238E27FC236}">
                <a16:creationId xmlns:a16="http://schemas.microsoft.com/office/drawing/2014/main" id="{723269E9-F7F0-46F5-8ADC-BF5BFC22B5AB}"/>
              </a:ext>
            </a:extLst>
          </p:cNvPr>
          <p:cNvSpPr>
            <a:spLocks noGrp="1" noChangeArrowheads="1"/>
          </p:cNvSpPr>
          <p:nvPr>
            <p:ph type="body" idx="1"/>
          </p:nvPr>
        </p:nvSpPr>
        <p:spPr>
          <a:xfrm>
            <a:off x="457200" y="1371600"/>
            <a:ext cx="7772400" cy="4495800"/>
          </a:xfrm>
        </p:spPr>
        <p:txBody>
          <a:bodyPr/>
          <a:lstStyle/>
          <a:p>
            <a:pPr eaLnBrk="1" hangingPunct="1"/>
            <a:r>
              <a:rPr lang="en-US" altLang="en-US"/>
              <a:t>Syntactic lists are described using recursion</a:t>
            </a:r>
          </a:p>
          <a:p>
            <a:pPr eaLnBrk="1" hangingPunct="1">
              <a:buFontTx/>
              <a:buNone/>
            </a:pPr>
            <a:r>
              <a:rPr lang="en-US" altLang="en-US"/>
              <a:t>    </a:t>
            </a:r>
            <a:r>
              <a:rPr lang="en-US" altLang="en-US" sz="2400">
                <a:latin typeface="Courier New" panose="02070309020205020404" pitchFamily="49" charset="0"/>
              </a:rPr>
              <a:t>&lt;ident_list&gt;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ident</a:t>
            </a:r>
          </a:p>
          <a:p>
            <a:pPr eaLnBrk="1" hangingPunct="1">
              <a:buFontTx/>
              <a:buNone/>
            </a:pPr>
            <a:r>
              <a:rPr lang="en-US" altLang="en-US" sz="2400">
                <a:latin typeface="Courier New" panose="02070309020205020404" pitchFamily="49" charset="0"/>
              </a:rPr>
              <a:t>                | ident, &lt;ident_list&gt;</a:t>
            </a:r>
          </a:p>
          <a:p>
            <a:pPr eaLnBrk="1" hangingPunct="1">
              <a:buFontTx/>
              <a:buNone/>
            </a:pPr>
            <a:endParaRPr lang="en-US" altLang="en-US" sz="2400">
              <a:latin typeface="Courier New" panose="02070309020205020404" pitchFamily="49" charset="0"/>
            </a:endParaRPr>
          </a:p>
          <a:p>
            <a:pPr eaLnBrk="1" hangingPunct="1"/>
            <a:r>
              <a:rPr lang="en-US" altLang="en-US"/>
              <a:t>A derivation is a repeated application of rules, starting with the start symbol and ending with a sentence (all terminal symbols)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379D6707-FB0A-4742-8759-95D42BE134F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23555" name="Slide Number Placeholder 4">
            <a:extLst>
              <a:ext uri="{FF2B5EF4-FFF2-40B4-BE49-F238E27FC236}">
                <a16:creationId xmlns:a16="http://schemas.microsoft.com/office/drawing/2014/main" id="{83FE4F90-7634-4BB2-BCAD-A5634CCE0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7D5394A-B1DE-4DE2-ADB9-6F1A5B1656F9}" type="slidenum">
              <a:rPr lang="en-US" altLang="en-US" sz="1000">
                <a:solidFill>
                  <a:schemeClr val="tx1"/>
                </a:solidFill>
                <a:latin typeface="Arial" panose="020B0604020202020204" pitchFamily="34" charset="0"/>
              </a:rPr>
              <a:pPr>
                <a:spcBef>
                  <a:spcPct val="0"/>
                </a:spcBef>
                <a:buFontTx/>
                <a:buNone/>
              </a:pPr>
              <a:t>11</a:t>
            </a:fld>
            <a:endParaRPr lang="en-US" altLang="en-US" sz="1000">
              <a:solidFill>
                <a:schemeClr val="tx1"/>
              </a:solidFill>
              <a:latin typeface="Arial" panose="020B0604020202020204" pitchFamily="34" charset="0"/>
            </a:endParaRPr>
          </a:p>
        </p:txBody>
      </p:sp>
      <p:sp>
        <p:nvSpPr>
          <p:cNvPr id="23556" name="Rectangle 2">
            <a:extLst>
              <a:ext uri="{FF2B5EF4-FFF2-40B4-BE49-F238E27FC236}">
                <a16:creationId xmlns:a16="http://schemas.microsoft.com/office/drawing/2014/main" id="{8486BA87-8C9C-40CE-95CE-64EDB0F3D504}"/>
              </a:ext>
            </a:extLst>
          </p:cNvPr>
          <p:cNvSpPr>
            <a:spLocks noGrp="1" noChangeArrowheads="1"/>
          </p:cNvSpPr>
          <p:nvPr>
            <p:ph type="title"/>
          </p:nvPr>
        </p:nvSpPr>
        <p:spPr>
          <a:xfrm>
            <a:off x="609600" y="228600"/>
            <a:ext cx="8153400" cy="1143000"/>
          </a:xfrm>
        </p:spPr>
        <p:txBody>
          <a:bodyPr/>
          <a:lstStyle/>
          <a:p>
            <a:pPr eaLnBrk="1" hangingPunct="1"/>
            <a:r>
              <a:rPr lang="en-US" altLang="en-US"/>
              <a:t>An Example Grammar</a:t>
            </a:r>
          </a:p>
        </p:txBody>
      </p:sp>
      <p:sp>
        <p:nvSpPr>
          <p:cNvPr id="23557" name="Rectangle 3">
            <a:extLst>
              <a:ext uri="{FF2B5EF4-FFF2-40B4-BE49-F238E27FC236}">
                <a16:creationId xmlns:a16="http://schemas.microsoft.com/office/drawing/2014/main" id="{788C8FF9-8427-484A-B058-1E9C085B4CFE}"/>
              </a:ext>
            </a:extLst>
          </p:cNvPr>
          <p:cNvSpPr>
            <a:spLocks noGrp="1" noChangeArrowheads="1"/>
          </p:cNvSpPr>
          <p:nvPr>
            <p:ph type="body" idx="1"/>
          </p:nvPr>
        </p:nvSpPr>
        <p:spPr>
          <a:xfrm>
            <a:off x="457200" y="1371600"/>
            <a:ext cx="7772400" cy="4495800"/>
          </a:xfrm>
        </p:spPr>
        <p:txBody>
          <a:bodyPr/>
          <a:lstStyle/>
          <a:p>
            <a:pPr eaLnBrk="1" hangingPunct="1">
              <a:buFontTx/>
              <a:buNone/>
            </a:pPr>
            <a:r>
              <a:rPr lang="en-US" altLang="en-US" sz="2000">
                <a:latin typeface="Courier New" panose="02070309020205020404" pitchFamily="49" charset="0"/>
              </a:rPr>
              <a:t>	&lt;program&gt;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&lt;stmts&gt;</a:t>
            </a:r>
          </a:p>
          <a:p>
            <a:pPr eaLnBrk="1" hangingPunct="1">
              <a:buFontTx/>
              <a:buNone/>
            </a:pPr>
            <a:r>
              <a:rPr lang="en-US" altLang="en-US" sz="2000">
                <a:latin typeface="Courier New" panose="02070309020205020404" pitchFamily="49" charset="0"/>
              </a:rPr>
              <a:t>   &lt;stmts&gt;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&lt;stmt&gt; | &lt;stmt&gt; ; &lt;stmts&gt;</a:t>
            </a:r>
          </a:p>
          <a:p>
            <a:pPr eaLnBrk="1" hangingPunct="1">
              <a:buFontTx/>
              <a:buNone/>
            </a:pPr>
            <a:r>
              <a:rPr lang="en-US" altLang="en-US" sz="2000">
                <a:latin typeface="Courier New" panose="02070309020205020404" pitchFamily="49" charset="0"/>
              </a:rPr>
              <a:t>   &lt;stmt&gt;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&lt;var&gt; = &lt;expr&gt;</a:t>
            </a:r>
          </a:p>
          <a:p>
            <a:pPr eaLnBrk="1" hangingPunct="1">
              <a:buFontTx/>
              <a:buNone/>
            </a:pPr>
            <a:r>
              <a:rPr lang="en-US" altLang="en-US" sz="2000">
                <a:latin typeface="Courier New" panose="02070309020205020404" pitchFamily="49" charset="0"/>
              </a:rPr>
              <a:t>   &lt;var&gt;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a | b | c | d</a:t>
            </a:r>
          </a:p>
          <a:p>
            <a:pPr eaLnBrk="1" hangingPunct="1">
              <a:buFontTx/>
              <a:buNone/>
            </a:pPr>
            <a:r>
              <a:rPr lang="en-US" altLang="en-US" sz="2000">
                <a:latin typeface="Courier New" panose="02070309020205020404" pitchFamily="49" charset="0"/>
              </a:rPr>
              <a:t>   &lt;expr&gt;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&lt;term&gt; + &lt;term&gt; | &lt;term&gt; - &lt;term&gt;</a:t>
            </a:r>
          </a:p>
          <a:p>
            <a:pPr eaLnBrk="1" hangingPunct="1">
              <a:buFontTx/>
              <a:buNone/>
            </a:pPr>
            <a:r>
              <a:rPr lang="en-US" altLang="en-US" sz="2000">
                <a:latin typeface="Courier New" panose="02070309020205020404" pitchFamily="49" charset="0"/>
              </a:rPr>
              <a:t>   &lt;term&gt;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&lt;var&gt; | const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EA38421B-6DB1-4660-A4A0-7E0985E3E5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25603" name="Slide Number Placeholder 4">
            <a:extLst>
              <a:ext uri="{FF2B5EF4-FFF2-40B4-BE49-F238E27FC236}">
                <a16:creationId xmlns:a16="http://schemas.microsoft.com/office/drawing/2014/main" id="{A51C720A-C60C-4A9B-89C9-78A79D34C51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5DA2FC4-2A97-40BB-A327-B42A0D1247F4}" type="slidenum">
              <a:rPr lang="en-US" altLang="en-US" sz="1000">
                <a:solidFill>
                  <a:schemeClr val="tx1"/>
                </a:solidFill>
                <a:latin typeface="Arial" panose="020B0604020202020204" pitchFamily="34" charset="0"/>
              </a:rPr>
              <a:pPr>
                <a:spcBef>
                  <a:spcPct val="0"/>
                </a:spcBef>
                <a:buFontTx/>
                <a:buNone/>
              </a:pPr>
              <a:t>12</a:t>
            </a:fld>
            <a:endParaRPr lang="en-US" altLang="en-US" sz="1000">
              <a:solidFill>
                <a:schemeClr val="tx1"/>
              </a:solidFill>
              <a:latin typeface="Arial" panose="020B0604020202020204" pitchFamily="34" charset="0"/>
            </a:endParaRPr>
          </a:p>
        </p:txBody>
      </p:sp>
      <p:sp>
        <p:nvSpPr>
          <p:cNvPr id="25604" name="Rectangle 2">
            <a:extLst>
              <a:ext uri="{FF2B5EF4-FFF2-40B4-BE49-F238E27FC236}">
                <a16:creationId xmlns:a16="http://schemas.microsoft.com/office/drawing/2014/main" id="{FE5C88C6-32CF-4EF2-B52E-5355D159C00A}"/>
              </a:ext>
            </a:extLst>
          </p:cNvPr>
          <p:cNvSpPr>
            <a:spLocks noGrp="1" noChangeArrowheads="1"/>
          </p:cNvSpPr>
          <p:nvPr>
            <p:ph type="title"/>
          </p:nvPr>
        </p:nvSpPr>
        <p:spPr>
          <a:xfrm>
            <a:off x="685800" y="228600"/>
            <a:ext cx="8153400" cy="1143000"/>
          </a:xfrm>
        </p:spPr>
        <p:txBody>
          <a:bodyPr/>
          <a:lstStyle/>
          <a:p>
            <a:pPr eaLnBrk="1" hangingPunct="1"/>
            <a:r>
              <a:rPr lang="en-US" altLang="en-US"/>
              <a:t>An Example Derivation</a:t>
            </a:r>
          </a:p>
        </p:txBody>
      </p:sp>
      <p:sp>
        <p:nvSpPr>
          <p:cNvPr id="25605" name="Rectangle 3">
            <a:extLst>
              <a:ext uri="{FF2B5EF4-FFF2-40B4-BE49-F238E27FC236}">
                <a16:creationId xmlns:a16="http://schemas.microsoft.com/office/drawing/2014/main" id="{63BCF124-FC1D-4956-8B03-27218394A209}"/>
              </a:ext>
            </a:extLst>
          </p:cNvPr>
          <p:cNvSpPr>
            <a:spLocks noGrp="1" noChangeArrowheads="1"/>
          </p:cNvSpPr>
          <p:nvPr>
            <p:ph type="body" idx="1"/>
          </p:nvPr>
        </p:nvSpPr>
        <p:spPr>
          <a:xfrm>
            <a:off x="533400" y="1447800"/>
            <a:ext cx="8229600" cy="4495800"/>
          </a:xfrm>
        </p:spPr>
        <p:txBody>
          <a:bodyPr/>
          <a:lstStyle/>
          <a:p>
            <a:pPr eaLnBrk="1" hangingPunct="1">
              <a:buFontTx/>
              <a:buNone/>
            </a:pPr>
            <a:r>
              <a:rPr lang="en-US" altLang="en-US" sz="2000">
                <a:latin typeface="Courier New" panose="02070309020205020404" pitchFamily="49" charset="0"/>
              </a:rPr>
              <a:t>	&lt;program&gt; =&gt; &lt;stmts&gt; =&gt; &lt;stmt&gt; </a:t>
            </a:r>
          </a:p>
          <a:p>
            <a:pPr eaLnBrk="1" hangingPunct="1">
              <a:buFontTx/>
              <a:buNone/>
            </a:pPr>
            <a:r>
              <a:rPr lang="en-US" altLang="en-US" sz="2000">
                <a:latin typeface="Courier New" panose="02070309020205020404" pitchFamily="49" charset="0"/>
              </a:rPr>
              <a:t>                      =&gt; &lt;var&gt; = &lt;expr&gt; </a:t>
            </a:r>
          </a:p>
          <a:p>
            <a:pPr eaLnBrk="1" hangingPunct="1">
              <a:buFontTx/>
              <a:buNone/>
            </a:pPr>
            <a:r>
              <a:rPr lang="en-US" altLang="en-US" sz="2000">
                <a:latin typeface="Courier New" panose="02070309020205020404" pitchFamily="49" charset="0"/>
              </a:rPr>
              <a:t>                      =&gt; a = &lt;expr&gt; </a:t>
            </a:r>
          </a:p>
          <a:p>
            <a:pPr eaLnBrk="1" hangingPunct="1">
              <a:buFontTx/>
              <a:buNone/>
            </a:pPr>
            <a:r>
              <a:rPr lang="en-US" altLang="en-US" sz="2000">
                <a:latin typeface="Courier New" panose="02070309020205020404" pitchFamily="49" charset="0"/>
              </a:rPr>
              <a:t>                      =&gt; a = &lt;term&gt; + &lt;term&gt;</a:t>
            </a:r>
          </a:p>
          <a:p>
            <a:pPr eaLnBrk="1" hangingPunct="1">
              <a:buFontTx/>
              <a:buNone/>
            </a:pPr>
            <a:r>
              <a:rPr lang="en-US" altLang="en-US" sz="2000">
                <a:latin typeface="Courier New" panose="02070309020205020404" pitchFamily="49" charset="0"/>
              </a:rPr>
              <a:t>                      =&gt; a = &lt;var&gt; + &lt;term&gt; </a:t>
            </a:r>
          </a:p>
          <a:p>
            <a:pPr eaLnBrk="1" hangingPunct="1">
              <a:buFontTx/>
              <a:buNone/>
            </a:pPr>
            <a:r>
              <a:rPr lang="en-US" altLang="en-US" sz="2000">
                <a:latin typeface="Courier New" panose="02070309020205020404" pitchFamily="49" charset="0"/>
              </a:rPr>
              <a:t>                      =&gt; a = b + &lt;term&gt;</a:t>
            </a:r>
          </a:p>
          <a:p>
            <a:pPr eaLnBrk="1" hangingPunct="1">
              <a:buFontTx/>
              <a:buNone/>
            </a:pPr>
            <a:r>
              <a:rPr lang="en-US" altLang="en-US" sz="2000">
                <a:latin typeface="Courier New" panose="02070309020205020404" pitchFamily="49" charset="0"/>
              </a:rPr>
              <a:t>                      =&gt; a = b + const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58FFF095-4A21-4D3F-8BAC-42AAB8E95C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27651" name="Slide Number Placeholder 4">
            <a:extLst>
              <a:ext uri="{FF2B5EF4-FFF2-40B4-BE49-F238E27FC236}">
                <a16:creationId xmlns:a16="http://schemas.microsoft.com/office/drawing/2014/main" id="{B1F52D70-0B07-480C-BC62-559EF83CE6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011A4C8-C25A-49CA-BB7C-C8F9F30CF9C9}" type="slidenum">
              <a:rPr lang="en-US" altLang="en-US" sz="1000">
                <a:solidFill>
                  <a:schemeClr val="tx1"/>
                </a:solidFill>
                <a:latin typeface="Arial" panose="020B0604020202020204" pitchFamily="34" charset="0"/>
              </a:rPr>
              <a:pPr>
                <a:spcBef>
                  <a:spcPct val="0"/>
                </a:spcBef>
                <a:buFontTx/>
                <a:buNone/>
              </a:pPr>
              <a:t>13</a:t>
            </a:fld>
            <a:endParaRPr lang="en-US" altLang="en-US" sz="1000">
              <a:solidFill>
                <a:schemeClr val="tx1"/>
              </a:solidFill>
              <a:latin typeface="Arial" panose="020B0604020202020204" pitchFamily="34" charset="0"/>
            </a:endParaRPr>
          </a:p>
        </p:txBody>
      </p:sp>
      <p:sp>
        <p:nvSpPr>
          <p:cNvPr id="27652" name="Rectangle 2">
            <a:extLst>
              <a:ext uri="{FF2B5EF4-FFF2-40B4-BE49-F238E27FC236}">
                <a16:creationId xmlns:a16="http://schemas.microsoft.com/office/drawing/2014/main" id="{75481009-3387-4DA9-837A-F97894BFAF43}"/>
              </a:ext>
            </a:extLst>
          </p:cNvPr>
          <p:cNvSpPr>
            <a:spLocks noGrp="1" noChangeArrowheads="1"/>
          </p:cNvSpPr>
          <p:nvPr>
            <p:ph type="title"/>
          </p:nvPr>
        </p:nvSpPr>
        <p:spPr/>
        <p:txBody>
          <a:bodyPr/>
          <a:lstStyle/>
          <a:p>
            <a:pPr eaLnBrk="1" hangingPunct="1"/>
            <a:r>
              <a:rPr lang="en-US" altLang="en-US"/>
              <a:t>Derivations</a:t>
            </a:r>
          </a:p>
        </p:txBody>
      </p:sp>
      <p:sp>
        <p:nvSpPr>
          <p:cNvPr id="27653" name="Rectangle 3">
            <a:extLst>
              <a:ext uri="{FF2B5EF4-FFF2-40B4-BE49-F238E27FC236}">
                <a16:creationId xmlns:a16="http://schemas.microsoft.com/office/drawing/2014/main" id="{38112833-A259-4772-AA8C-16F67F44486D}"/>
              </a:ext>
            </a:extLst>
          </p:cNvPr>
          <p:cNvSpPr>
            <a:spLocks noGrp="1" noChangeArrowheads="1"/>
          </p:cNvSpPr>
          <p:nvPr>
            <p:ph type="body" idx="1"/>
          </p:nvPr>
        </p:nvSpPr>
        <p:spPr/>
        <p:txBody>
          <a:bodyPr/>
          <a:lstStyle/>
          <a:p>
            <a:pPr eaLnBrk="1" hangingPunct="1"/>
            <a:r>
              <a:rPr lang="en-US" altLang="en-US"/>
              <a:t>Every string of symbols in a derivation is a </a:t>
            </a:r>
            <a:r>
              <a:rPr lang="en-US" altLang="en-US" i="1"/>
              <a:t>sentential form</a:t>
            </a:r>
          </a:p>
          <a:p>
            <a:pPr eaLnBrk="1" hangingPunct="1"/>
            <a:r>
              <a:rPr lang="en-US" altLang="en-US"/>
              <a:t>A </a:t>
            </a:r>
            <a:r>
              <a:rPr lang="en-US" altLang="en-US" i="1"/>
              <a:t>sentence</a:t>
            </a:r>
            <a:r>
              <a:rPr lang="en-US" altLang="en-US"/>
              <a:t> is a sentential form that has only terminal symbols</a:t>
            </a:r>
          </a:p>
          <a:p>
            <a:pPr eaLnBrk="1" hangingPunct="1"/>
            <a:r>
              <a:rPr lang="en-US" altLang="en-US"/>
              <a:t>A </a:t>
            </a:r>
            <a:r>
              <a:rPr lang="en-US" altLang="en-US" i="1"/>
              <a:t>leftmost derivation</a:t>
            </a:r>
            <a:r>
              <a:rPr lang="en-US" altLang="en-US"/>
              <a:t> is one in which the leftmost nonterminal in each sentential form is the one that is expanded</a:t>
            </a:r>
          </a:p>
          <a:p>
            <a:pPr eaLnBrk="1" hangingPunct="1"/>
            <a:r>
              <a:rPr lang="en-US" altLang="en-US"/>
              <a:t>A derivation may be neither leftmost nor rightmost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696F77CF-92BE-4908-AEE6-843F912F54B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29699" name="Slide Number Placeholder 4">
            <a:extLst>
              <a:ext uri="{FF2B5EF4-FFF2-40B4-BE49-F238E27FC236}">
                <a16:creationId xmlns:a16="http://schemas.microsoft.com/office/drawing/2014/main" id="{51E75B27-8ECD-48BA-9373-D112CBCBEE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4E07B00-F508-4AC8-A1CB-E6BD756FD7A2}" type="slidenum">
              <a:rPr lang="en-US" altLang="en-US" sz="1000">
                <a:solidFill>
                  <a:schemeClr val="tx1"/>
                </a:solidFill>
                <a:latin typeface="Arial" panose="020B0604020202020204" pitchFamily="34" charset="0"/>
              </a:rPr>
              <a:pPr>
                <a:spcBef>
                  <a:spcPct val="0"/>
                </a:spcBef>
                <a:buFontTx/>
                <a:buNone/>
              </a:pPr>
              <a:t>14</a:t>
            </a:fld>
            <a:endParaRPr lang="en-US" altLang="en-US" sz="1000">
              <a:solidFill>
                <a:schemeClr val="tx1"/>
              </a:solidFill>
              <a:latin typeface="Arial" panose="020B0604020202020204" pitchFamily="34" charset="0"/>
            </a:endParaRPr>
          </a:p>
        </p:txBody>
      </p:sp>
      <p:sp>
        <p:nvSpPr>
          <p:cNvPr id="29700" name="Rectangle 2">
            <a:extLst>
              <a:ext uri="{FF2B5EF4-FFF2-40B4-BE49-F238E27FC236}">
                <a16:creationId xmlns:a16="http://schemas.microsoft.com/office/drawing/2014/main" id="{AEB9035E-6C48-4DE7-9C82-9AEA3D117D79}"/>
              </a:ext>
            </a:extLst>
          </p:cNvPr>
          <p:cNvSpPr>
            <a:spLocks noGrp="1" noChangeArrowheads="1"/>
          </p:cNvSpPr>
          <p:nvPr>
            <p:ph type="title"/>
          </p:nvPr>
        </p:nvSpPr>
        <p:spPr/>
        <p:txBody>
          <a:bodyPr/>
          <a:lstStyle/>
          <a:p>
            <a:pPr eaLnBrk="1" hangingPunct="1"/>
            <a:r>
              <a:rPr lang="en-US" altLang="en-US"/>
              <a:t>Parse Tree</a:t>
            </a:r>
          </a:p>
        </p:txBody>
      </p:sp>
      <p:sp>
        <p:nvSpPr>
          <p:cNvPr id="29701" name="Rectangle 3">
            <a:extLst>
              <a:ext uri="{FF2B5EF4-FFF2-40B4-BE49-F238E27FC236}">
                <a16:creationId xmlns:a16="http://schemas.microsoft.com/office/drawing/2014/main" id="{A4C49F64-6058-43C9-AB69-8A28D96988A5}"/>
              </a:ext>
            </a:extLst>
          </p:cNvPr>
          <p:cNvSpPr>
            <a:spLocks noGrp="1" noChangeArrowheads="1"/>
          </p:cNvSpPr>
          <p:nvPr>
            <p:ph type="body" idx="1"/>
          </p:nvPr>
        </p:nvSpPr>
        <p:spPr/>
        <p:txBody>
          <a:bodyPr/>
          <a:lstStyle/>
          <a:p>
            <a:pPr eaLnBrk="1" hangingPunct="1"/>
            <a:r>
              <a:rPr lang="en-US" altLang="en-US"/>
              <a:t>A hierarchical representation of a derivation</a:t>
            </a:r>
          </a:p>
          <a:p>
            <a:pPr>
              <a:spcBef>
                <a:spcPct val="0"/>
              </a:spcBef>
              <a:buFontTx/>
              <a:buNone/>
            </a:pPr>
            <a:r>
              <a:rPr lang="en-US" altLang="en-US" sz="2400" b="1">
                <a:latin typeface="Courier New" panose="02070309020205020404" pitchFamily="49" charset="0"/>
              </a:rPr>
              <a:t>	</a:t>
            </a:r>
            <a:r>
              <a:rPr lang="en-US" altLang="en-US" sz="2400">
                <a:latin typeface="Courier New" panose="02070309020205020404" pitchFamily="49" charset="0"/>
              </a:rPr>
              <a:t>	        </a:t>
            </a:r>
          </a:p>
          <a:p>
            <a:pPr>
              <a:spcBef>
                <a:spcPct val="0"/>
              </a:spcBef>
              <a:buFontTx/>
              <a:buNone/>
            </a:pPr>
            <a:r>
              <a:rPr lang="en-US" altLang="en-US" sz="2400">
                <a:latin typeface="Courier New" panose="02070309020205020404" pitchFamily="49" charset="0"/>
              </a:rPr>
              <a:t>		</a:t>
            </a:r>
            <a:endParaRPr lang="en-US" altLang="en-US" sz="2400" b="1">
              <a:latin typeface="Courier New" panose="02070309020205020404" pitchFamily="49" charset="0"/>
            </a:endParaRPr>
          </a:p>
        </p:txBody>
      </p:sp>
      <p:sp>
        <p:nvSpPr>
          <p:cNvPr id="29702" name="Line 16">
            <a:extLst>
              <a:ext uri="{FF2B5EF4-FFF2-40B4-BE49-F238E27FC236}">
                <a16:creationId xmlns:a16="http://schemas.microsoft.com/office/drawing/2014/main" id="{DC02470D-76D3-4501-A783-EE27B602BD23}"/>
              </a:ext>
            </a:extLst>
          </p:cNvPr>
          <p:cNvSpPr>
            <a:spLocks noChangeShapeType="1"/>
          </p:cNvSpPr>
          <p:nvPr/>
        </p:nvSpPr>
        <p:spPr bwMode="auto">
          <a:xfrm>
            <a:off x="5791200" y="4876800"/>
            <a:ext cx="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03" name="Line 17">
            <a:extLst>
              <a:ext uri="{FF2B5EF4-FFF2-40B4-BE49-F238E27FC236}">
                <a16:creationId xmlns:a16="http://schemas.microsoft.com/office/drawing/2014/main" id="{7478FC4C-7F1F-4BBB-825B-99B482AA4805}"/>
              </a:ext>
            </a:extLst>
          </p:cNvPr>
          <p:cNvSpPr>
            <a:spLocks noChangeShapeType="1"/>
          </p:cNvSpPr>
          <p:nvPr/>
        </p:nvSpPr>
        <p:spPr bwMode="auto">
          <a:xfrm>
            <a:off x="4572000" y="4876800"/>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04" name="Line 18">
            <a:extLst>
              <a:ext uri="{FF2B5EF4-FFF2-40B4-BE49-F238E27FC236}">
                <a16:creationId xmlns:a16="http://schemas.microsoft.com/office/drawing/2014/main" id="{68C87D8F-2693-4CF5-AA50-915359042BF3}"/>
              </a:ext>
            </a:extLst>
          </p:cNvPr>
          <p:cNvSpPr>
            <a:spLocks noChangeShapeType="1"/>
          </p:cNvSpPr>
          <p:nvPr/>
        </p:nvSpPr>
        <p:spPr bwMode="auto">
          <a:xfrm>
            <a:off x="4572000" y="2514600"/>
            <a:ext cx="0" cy="1600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05" name="Line 19">
            <a:extLst>
              <a:ext uri="{FF2B5EF4-FFF2-40B4-BE49-F238E27FC236}">
                <a16:creationId xmlns:a16="http://schemas.microsoft.com/office/drawing/2014/main" id="{75B48390-D0CB-4366-8C10-A6A4B1644CE9}"/>
              </a:ext>
            </a:extLst>
          </p:cNvPr>
          <p:cNvSpPr>
            <a:spLocks noChangeShapeType="1"/>
          </p:cNvSpPr>
          <p:nvPr/>
        </p:nvSpPr>
        <p:spPr bwMode="auto">
          <a:xfrm>
            <a:off x="4648200" y="3962400"/>
            <a:ext cx="533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06" name="Line 20">
            <a:extLst>
              <a:ext uri="{FF2B5EF4-FFF2-40B4-BE49-F238E27FC236}">
                <a16:creationId xmlns:a16="http://schemas.microsoft.com/office/drawing/2014/main" id="{D3CDE2AD-6CDB-4206-A63F-BAF947FAD825}"/>
              </a:ext>
            </a:extLst>
          </p:cNvPr>
          <p:cNvSpPr>
            <a:spLocks noChangeShapeType="1"/>
          </p:cNvSpPr>
          <p:nvPr/>
        </p:nvSpPr>
        <p:spPr bwMode="auto">
          <a:xfrm>
            <a:off x="3962400" y="42672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07" name="Rectangle 21">
            <a:extLst>
              <a:ext uri="{FF2B5EF4-FFF2-40B4-BE49-F238E27FC236}">
                <a16:creationId xmlns:a16="http://schemas.microsoft.com/office/drawing/2014/main" id="{C1DB7D6F-9610-425E-A904-A94F2094B752}"/>
              </a:ext>
            </a:extLst>
          </p:cNvPr>
          <p:cNvSpPr>
            <a:spLocks noChangeArrowheads="1"/>
          </p:cNvSpPr>
          <p:nvPr/>
        </p:nvSpPr>
        <p:spPr bwMode="auto">
          <a:xfrm>
            <a:off x="4000500" y="2286000"/>
            <a:ext cx="12731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&lt;program&gt;</a:t>
            </a:r>
          </a:p>
        </p:txBody>
      </p:sp>
      <p:sp>
        <p:nvSpPr>
          <p:cNvPr id="29708" name="Rectangle 22">
            <a:extLst>
              <a:ext uri="{FF2B5EF4-FFF2-40B4-BE49-F238E27FC236}">
                <a16:creationId xmlns:a16="http://schemas.microsoft.com/office/drawing/2014/main" id="{E549C585-8AF0-48DB-8E58-46A99B42D704}"/>
              </a:ext>
            </a:extLst>
          </p:cNvPr>
          <p:cNvSpPr>
            <a:spLocks noChangeArrowheads="1"/>
          </p:cNvSpPr>
          <p:nvPr/>
        </p:nvSpPr>
        <p:spPr bwMode="auto">
          <a:xfrm>
            <a:off x="4106863" y="2955925"/>
            <a:ext cx="98583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&lt;stmts&gt;</a:t>
            </a:r>
          </a:p>
        </p:txBody>
      </p:sp>
      <p:sp>
        <p:nvSpPr>
          <p:cNvPr id="29709" name="Rectangle 23">
            <a:extLst>
              <a:ext uri="{FF2B5EF4-FFF2-40B4-BE49-F238E27FC236}">
                <a16:creationId xmlns:a16="http://schemas.microsoft.com/office/drawing/2014/main" id="{B3BBF446-14EB-4A91-94B6-C76E436DEFB1}"/>
              </a:ext>
            </a:extLst>
          </p:cNvPr>
          <p:cNvSpPr>
            <a:spLocks noChangeArrowheads="1"/>
          </p:cNvSpPr>
          <p:nvPr/>
        </p:nvSpPr>
        <p:spPr bwMode="auto">
          <a:xfrm>
            <a:off x="4160838" y="3565525"/>
            <a:ext cx="8699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&lt;stmt&gt;</a:t>
            </a:r>
          </a:p>
        </p:txBody>
      </p:sp>
      <p:sp>
        <p:nvSpPr>
          <p:cNvPr id="29710" name="Rectangle 24">
            <a:extLst>
              <a:ext uri="{FF2B5EF4-FFF2-40B4-BE49-F238E27FC236}">
                <a16:creationId xmlns:a16="http://schemas.microsoft.com/office/drawing/2014/main" id="{6A95AAF9-9AF2-4A3C-A161-3EC5A098376A}"/>
              </a:ext>
            </a:extLst>
          </p:cNvPr>
          <p:cNvSpPr>
            <a:spLocks noChangeArrowheads="1"/>
          </p:cNvSpPr>
          <p:nvPr/>
        </p:nvSpPr>
        <p:spPr bwMode="auto">
          <a:xfrm>
            <a:off x="5486400" y="5318125"/>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29711" name="Rectangle 25">
            <a:extLst>
              <a:ext uri="{FF2B5EF4-FFF2-40B4-BE49-F238E27FC236}">
                <a16:creationId xmlns:a16="http://schemas.microsoft.com/office/drawing/2014/main" id="{455FA7F7-CC92-4E6D-B5BB-FA72D84E1452}"/>
              </a:ext>
            </a:extLst>
          </p:cNvPr>
          <p:cNvSpPr>
            <a:spLocks noChangeArrowheads="1"/>
          </p:cNvSpPr>
          <p:nvPr/>
        </p:nvSpPr>
        <p:spPr bwMode="auto">
          <a:xfrm>
            <a:off x="3810000" y="4708525"/>
            <a:ext cx="300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a:t>
            </a:r>
          </a:p>
        </p:txBody>
      </p:sp>
      <p:sp>
        <p:nvSpPr>
          <p:cNvPr id="29712" name="Line 26">
            <a:extLst>
              <a:ext uri="{FF2B5EF4-FFF2-40B4-BE49-F238E27FC236}">
                <a16:creationId xmlns:a16="http://schemas.microsoft.com/office/drawing/2014/main" id="{E2BC0239-540A-4043-95AA-A714D2C01895}"/>
              </a:ext>
            </a:extLst>
          </p:cNvPr>
          <p:cNvSpPr>
            <a:spLocks noChangeShapeType="1"/>
          </p:cNvSpPr>
          <p:nvPr/>
        </p:nvSpPr>
        <p:spPr bwMode="auto">
          <a:xfrm flipV="1">
            <a:off x="3962400" y="3962400"/>
            <a:ext cx="533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13" name="Rectangle 27">
            <a:extLst>
              <a:ext uri="{FF2B5EF4-FFF2-40B4-BE49-F238E27FC236}">
                <a16:creationId xmlns:a16="http://schemas.microsoft.com/office/drawing/2014/main" id="{DF3CC39A-F3CF-497C-8499-5F15FF702D85}"/>
              </a:ext>
            </a:extLst>
          </p:cNvPr>
          <p:cNvSpPr>
            <a:spLocks noChangeArrowheads="1"/>
          </p:cNvSpPr>
          <p:nvPr/>
        </p:nvSpPr>
        <p:spPr bwMode="auto">
          <a:xfrm>
            <a:off x="3581400" y="4175125"/>
            <a:ext cx="741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&lt;var&gt;</a:t>
            </a:r>
          </a:p>
        </p:txBody>
      </p:sp>
      <p:sp>
        <p:nvSpPr>
          <p:cNvPr id="29714" name="Rectangle 28">
            <a:extLst>
              <a:ext uri="{FF2B5EF4-FFF2-40B4-BE49-F238E27FC236}">
                <a16:creationId xmlns:a16="http://schemas.microsoft.com/office/drawing/2014/main" id="{7D271442-8C5F-4B04-B666-B3BF2D1092BD}"/>
              </a:ext>
            </a:extLst>
          </p:cNvPr>
          <p:cNvSpPr>
            <a:spLocks noChangeArrowheads="1"/>
          </p:cNvSpPr>
          <p:nvPr/>
        </p:nvSpPr>
        <p:spPr bwMode="auto">
          <a:xfrm>
            <a:off x="4419600" y="4175125"/>
            <a:ext cx="30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29715" name="Line 29">
            <a:extLst>
              <a:ext uri="{FF2B5EF4-FFF2-40B4-BE49-F238E27FC236}">
                <a16:creationId xmlns:a16="http://schemas.microsoft.com/office/drawing/2014/main" id="{B478432C-08DE-493E-AD2F-9B7FDA057600}"/>
              </a:ext>
            </a:extLst>
          </p:cNvPr>
          <p:cNvSpPr>
            <a:spLocks noChangeShapeType="1"/>
          </p:cNvSpPr>
          <p:nvPr/>
        </p:nvSpPr>
        <p:spPr bwMode="auto">
          <a:xfrm>
            <a:off x="5181600" y="4267200"/>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16" name="Line 30">
            <a:extLst>
              <a:ext uri="{FF2B5EF4-FFF2-40B4-BE49-F238E27FC236}">
                <a16:creationId xmlns:a16="http://schemas.microsoft.com/office/drawing/2014/main" id="{9E76553B-18E2-48B9-8662-1ADAC821CEE4}"/>
              </a:ext>
            </a:extLst>
          </p:cNvPr>
          <p:cNvSpPr>
            <a:spLocks noChangeShapeType="1"/>
          </p:cNvSpPr>
          <p:nvPr/>
        </p:nvSpPr>
        <p:spPr bwMode="auto">
          <a:xfrm>
            <a:off x="5257800" y="4495800"/>
            <a:ext cx="533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17" name="Line 31">
            <a:extLst>
              <a:ext uri="{FF2B5EF4-FFF2-40B4-BE49-F238E27FC236}">
                <a16:creationId xmlns:a16="http://schemas.microsoft.com/office/drawing/2014/main" id="{B4FB7BDB-7FC1-492E-9157-3AD7C25C6BCE}"/>
              </a:ext>
            </a:extLst>
          </p:cNvPr>
          <p:cNvSpPr>
            <a:spLocks noChangeShapeType="1"/>
          </p:cNvSpPr>
          <p:nvPr/>
        </p:nvSpPr>
        <p:spPr bwMode="auto">
          <a:xfrm flipV="1">
            <a:off x="4572000" y="4495800"/>
            <a:ext cx="533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29718" name="Rectangle 32">
            <a:extLst>
              <a:ext uri="{FF2B5EF4-FFF2-40B4-BE49-F238E27FC236}">
                <a16:creationId xmlns:a16="http://schemas.microsoft.com/office/drawing/2014/main" id="{86556561-BAFD-43FF-AC26-B55D917BF802}"/>
              </a:ext>
            </a:extLst>
          </p:cNvPr>
          <p:cNvSpPr>
            <a:spLocks noChangeArrowheads="1"/>
          </p:cNvSpPr>
          <p:nvPr/>
        </p:nvSpPr>
        <p:spPr bwMode="auto">
          <a:xfrm>
            <a:off x="4800600" y="4175125"/>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29719" name="Rectangle 33">
            <a:extLst>
              <a:ext uri="{FF2B5EF4-FFF2-40B4-BE49-F238E27FC236}">
                <a16:creationId xmlns:a16="http://schemas.microsoft.com/office/drawing/2014/main" id="{065596EB-A98C-44E9-9465-6DCD2B3780A0}"/>
              </a:ext>
            </a:extLst>
          </p:cNvPr>
          <p:cNvSpPr>
            <a:spLocks noChangeArrowheads="1"/>
          </p:cNvSpPr>
          <p:nvPr/>
        </p:nvSpPr>
        <p:spPr bwMode="auto">
          <a:xfrm>
            <a:off x="4191000" y="5318125"/>
            <a:ext cx="741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&lt;var&gt;</a:t>
            </a:r>
          </a:p>
        </p:txBody>
      </p:sp>
      <p:sp>
        <p:nvSpPr>
          <p:cNvPr id="29720" name="Rectangle 34">
            <a:extLst>
              <a:ext uri="{FF2B5EF4-FFF2-40B4-BE49-F238E27FC236}">
                <a16:creationId xmlns:a16="http://schemas.microsoft.com/office/drawing/2014/main" id="{E1FBA6AA-BDCF-4167-A3BD-4653230E545D}"/>
              </a:ext>
            </a:extLst>
          </p:cNvPr>
          <p:cNvSpPr>
            <a:spLocks noChangeArrowheads="1"/>
          </p:cNvSpPr>
          <p:nvPr/>
        </p:nvSpPr>
        <p:spPr bwMode="auto">
          <a:xfrm>
            <a:off x="4419600" y="5851525"/>
            <a:ext cx="311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b</a:t>
            </a:r>
          </a:p>
        </p:txBody>
      </p:sp>
      <p:sp>
        <p:nvSpPr>
          <p:cNvPr id="29721" name="Rectangle 35">
            <a:extLst>
              <a:ext uri="{FF2B5EF4-FFF2-40B4-BE49-F238E27FC236}">
                <a16:creationId xmlns:a16="http://schemas.microsoft.com/office/drawing/2014/main" id="{B894CD7B-7B94-467D-B2D3-BF38BF4ED660}"/>
              </a:ext>
            </a:extLst>
          </p:cNvPr>
          <p:cNvSpPr>
            <a:spLocks noChangeArrowheads="1"/>
          </p:cNvSpPr>
          <p:nvPr/>
        </p:nvSpPr>
        <p:spPr bwMode="auto">
          <a:xfrm>
            <a:off x="4179888" y="4708525"/>
            <a:ext cx="88106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&lt;term&gt;</a:t>
            </a:r>
          </a:p>
        </p:txBody>
      </p:sp>
      <p:sp>
        <p:nvSpPr>
          <p:cNvPr id="29722" name="Rectangle 36">
            <a:extLst>
              <a:ext uri="{FF2B5EF4-FFF2-40B4-BE49-F238E27FC236}">
                <a16:creationId xmlns:a16="http://schemas.microsoft.com/office/drawing/2014/main" id="{7134FE24-ABE4-4B47-8D54-2A123A5245C3}"/>
              </a:ext>
            </a:extLst>
          </p:cNvPr>
          <p:cNvSpPr>
            <a:spLocks noChangeArrowheads="1"/>
          </p:cNvSpPr>
          <p:nvPr/>
        </p:nvSpPr>
        <p:spPr bwMode="auto">
          <a:xfrm>
            <a:off x="5029200" y="4708525"/>
            <a:ext cx="3063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29723" name="Rectangle 37">
            <a:extLst>
              <a:ext uri="{FF2B5EF4-FFF2-40B4-BE49-F238E27FC236}">
                <a16:creationId xmlns:a16="http://schemas.microsoft.com/office/drawing/2014/main" id="{401AD91D-C3EC-4C8B-929B-0AD1A601B4F2}"/>
              </a:ext>
            </a:extLst>
          </p:cNvPr>
          <p:cNvSpPr>
            <a:spLocks noChangeArrowheads="1"/>
          </p:cNvSpPr>
          <p:nvPr/>
        </p:nvSpPr>
        <p:spPr bwMode="auto">
          <a:xfrm>
            <a:off x="5426075" y="4708525"/>
            <a:ext cx="8810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&lt;term&gt;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307999E8-9DDF-4970-9073-E6E243B80F8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31747" name="Slide Number Placeholder 4">
            <a:extLst>
              <a:ext uri="{FF2B5EF4-FFF2-40B4-BE49-F238E27FC236}">
                <a16:creationId xmlns:a16="http://schemas.microsoft.com/office/drawing/2014/main" id="{1ADA32CD-4DC1-4A4B-866E-EC2495F3DE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CCCD7CA-0EE9-4FCE-876C-DCFB05E06894}" type="slidenum">
              <a:rPr lang="en-US" altLang="en-US" sz="1000">
                <a:solidFill>
                  <a:schemeClr val="tx1"/>
                </a:solidFill>
                <a:latin typeface="Arial" panose="020B0604020202020204" pitchFamily="34" charset="0"/>
              </a:rPr>
              <a:pPr>
                <a:spcBef>
                  <a:spcPct val="0"/>
                </a:spcBef>
                <a:buFontTx/>
                <a:buNone/>
              </a:pPr>
              <a:t>15</a:t>
            </a:fld>
            <a:endParaRPr lang="en-US" altLang="en-US" sz="1000">
              <a:solidFill>
                <a:schemeClr val="tx1"/>
              </a:solidFill>
              <a:latin typeface="Arial" panose="020B0604020202020204" pitchFamily="34" charset="0"/>
            </a:endParaRPr>
          </a:p>
        </p:txBody>
      </p:sp>
      <p:sp>
        <p:nvSpPr>
          <p:cNvPr id="31748" name="Rectangle 2">
            <a:extLst>
              <a:ext uri="{FF2B5EF4-FFF2-40B4-BE49-F238E27FC236}">
                <a16:creationId xmlns:a16="http://schemas.microsoft.com/office/drawing/2014/main" id="{8A0C5752-FE72-4263-815E-008ADE1AA40A}"/>
              </a:ext>
            </a:extLst>
          </p:cNvPr>
          <p:cNvSpPr>
            <a:spLocks noGrp="1" noChangeArrowheads="1"/>
          </p:cNvSpPr>
          <p:nvPr>
            <p:ph type="title"/>
          </p:nvPr>
        </p:nvSpPr>
        <p:spPr>
          <a:xfrm>
            <a:off x="609600" y="228600"/>
            <a:ext cx="8153400" cy="1143000"/>
          </a:xfrm>
        </p:spPr>
        <p:txBody>
          <a:bodyPr/>
          <a:lstStyle/>
          <a:p>
            <a:pPr eaLnBrk="1" hangingPunct="1"/>
            <a:r>
              <a:rPr lang="en-US" altLang="en-US"/>
              <a:t>Ambiguity in Grammars</a:t>
            </a:r>
          </a:p>
        </p:txBody>
      </p:sp>
      <p:sp>
        <p:nvSpPr>
          <p:cNvPr id="31749" name="Rectangle 3">
            <a:extLst>
              <a:ext uri="{FF2B5EF4-FFF2-40B4-BE49-F238E27FC236}">
                <a16:creationId xmlns:a16="http://schemas.microsoft.com/office/drawing/2014/main" id="{EE4DA203-B0C3-414F-BCE9-ACBA66A9A0CF}"/>
              </a:ext>
            </a:extLst>
          </p:cNvPr>
          <p:cNvSpPr>
            <a:spLocks noGrp="1" noChangeArrowheads="1"/>
          </p:cNvSpPr>
          <p:nvPr>
            <p:ph type="body" idx="1"/>
          </p:nvPr>
        </p:nvSpPr>
        <p:spPr>
          <a:xfrm>
            <a:off x="609600" y="1524000"/>
            <a:ext cx="7772400" cy="4495800"/>
          </a:xfrm>
        </p:spPr>
        <p:txBody>
          <a:bodyPr/>
          <a:lstStyle/>
          <a:p>
            <a:pPr eaLnBrk="1" hangingPunct="1"/>
            <a:r>
              <a:rPr lang="en-US" altLang="en-US"/>
              <a:t>A grammar is </a:t>
            </a:r>
            <a:r>
              <a:rPr lang="en-US" altLang="en-US" i="1"/>
              <a:t>ambiguous</a:t>
            </a:r>
            <a:r>
              <a:rPr lang="en-US" altLang="en-US"/>
              <a:t> if and only if it generates a sentential form that has two or more distinct parse trees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3EA50266-76CA-4CC7-96FB-0D9F10624A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33795" name="Slide Number Placeholder 4">
            <a:extLst>
              <a:ext uri="{FF2B5EF4-FFF2-40B4-BE49-F238E27FC236}">
                <a16:creationId xmlns:a16="http://schemas.microsoft.com/office/drawing/2014/main" id="{7AD31474-7573-47CF-A2C8-AAB101C278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4CD5C8E-F05D-497B-B383-E9BF70B87A06}" type="slidenum">
              <a:rPr lang="en-US" altLang="en-US" sz="1000">
                <a:solidFill>
                  <a:schemeClr val="tx1"/>
                </a:solidFill>
                <a:latin typeface="Arial" panose="020B0604020202020204" pitchFamily="34" charset="0"/>
              </a:rPr>
              <a:pPr>
                <a:spcBef>
                  <a:spcPct val="0"/>
                </a:spcBef>
                <a:buFontTx/>
                <a:buNone/>
              </a:pPr>
              <a:t>16</a:t>
            </a:fld>
            <a:endParaRPr lang="en-US" altLang="en-US" sz="1000">
              <a:solidFill>
                <a:schemeClr val="tx1"/>
              </a:solidFill>
              <a:latin typeface="Arial" panose="020B0604020202020204" pitchFamily="34" charset="0"/>
            </a:endParaRPr>
          </a:p>
        </p:txBody>
      </p:sp>
      <p:sp>
        <p:nvSpPr>
          <p:cNvPr id="33796" name="Rectangle 2">
            <a:extLst>
              <a:ext uri="{FF2B5EF4-FFF2-40B4-BE49-F238E27FC236}">
                <a16:creationId xmlns:a16="http://schemas.microsoft.com/office/drawing/2014/main" id="{6908CFDB-E09B-4928-A6A7-CCDAAF239086}"/>
              </a:ext>
            </a:extLst>
          </p:cNvPr>
          <p:cNvSpPr>
            <a:spLocks noGrp="1" noChangeArrowheads="1"/>
          </p:cNvSpPr>
          <p:nvPr>
            <p:ph type="title"/>
          </p:nvPr>
        </p:nvSpPr>
        <p:spPr/>
        <p:txBody>
          <a:bodyPr/>
          <a:lstStyle/>
          <a:p>
            <a:pPr eaLnBrk="1" hangingPunct="1"/>
            <a:r>
              <a:rPr lang="en-US" altLang="en-US" sz="3200"/>
              <a:t>An Ambiguous Expression Grammar</a:t>
            </a:r>
          </a:p>
        </p:txBody>
      </p:sp>
      <p:sp>
        <p:nvSpPr>
          <p:cNvPr id="33797" name="Rectangle 3">
            <a:extLst>
              <a:ext uri="{FF2B5EF4-FFF2-40B4-BE49-F238E27FC236}">
                <a16:creationId xmlns:a16="http://schemas.microsoft.com/office/drawing/2014/main" id="{BF5807B6-3659-4583-B143-952497E7AD63}"/>
              </a:ext>
            </a:extLst>
          </p:cNvPr>
          <p:cNvSpPr>
            <a:spLocks noGrp="1" noChangeArrowheads="1"/>
          </p:cNvSpPr>
          <p:nvPr>
            <p:ph type="body" idx="1"/>
          </p:nvPr>
        </p:nvSpPr>
        <p:spPr>
          <a:xfrm>
            <a:off x="609600" y="1524000"/>
            <a:ext cx="7467600" cy="4724400"/>
          </a:xfrm>
        </p:spPr>
        <p:txBody>
          <a:bodyPr/>
          <a:lstStyle/>
          <a:p>
            <a:pPr eaLnBrk="1" hangingPunct="1">
              <a:buFontTx/>
              <a:buNone/>
            </a:pPr>
            <a:r>
              <a:rPr lang="en-US" altLang="en-US" sz="2000">
                <a:latin typeface="Courier New" panose="02070309020205020404" pitchFamily="49" charset="0"/>
              </a:rPr>
              <a:t>&lt;expr&gt;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&lt;expr&gt; &lt;op&gt; &lt;expr&gt;  |  const</a:t>
            </a:r>
          </a:p>
          <a:p>
            <a:pPr eaLnBrk="1" hangingPunct="1">
              <a:buFontTx/>
              <a:buNone/>
            </a:pPr>
            <a:r>
              <a:rPr lang="en-US" altLang="en-US" sz="2000">
                <a:latin typeface="Courier New" panose="02070309020205020404" pitchFamily="49" charset="0"/>
              </a:rPr>
              <a:t>&lt;op&gt;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  |  -</a:t>
            </a:r>
          </a:p>
          <a:p>
            <a:pPr eaLnBrk="1" hangingPunct="1">
              <a:buFontTx/>
              <a:buNone/>
            </a:pPr>
            <a:endParaRPr lang="en-US" altLang="en-US" sz="2000">
              <a:latin typeface="Courier New" panose="02070309020205020404" pitchFamily="49" charset="0"/>
            </a:endParaRPr>
          </a:p>
        </p:txBody>
      </p:sp>
      <p:sp>
        <p:nvSpPr>
          <p:cNvPr id="33798" name="Line 4">
            <a:extLst>
              <a:ext uri="{FF2B5EF4-FFF2-40B4-BE49-F238E27FC236}">
                <a16:creationId xmlns:a16="http://schemas.microsoft.com/office/drawing/2014/main" id="{18EF767D-AB86-475E-86B2-997C076752B4}"/>
              </a:ext>
            </a:extLst>
          </p:cNvPr>
          <p:cNvSpPr>
            <a:spLocks noChangeShapeType="1"/>
          </p:cNvSpPr>
          <p:nvPr/>
        </p:nvSpPr>
        <p:spPr bwMode="auto">
          <a:xfrm flipH="1">
            <a:off x="2362200" y="2895600"/>
            <a:ext cx="6858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799" name="Line 5">
            <a:extLst>
              <a:ext uri="{FF2B5EF4-FFF2-40B4-BE49-F238E27FC236}">
                <a16:creationId xmlns:a16="http://schemas.microsoft.com/office/drawing/2014/main" id="{8788ED35-39DD-49BD-9058-0F67D22EF66E}"/>
              </a:ext>
            </a:extLst>
          </p:cNvPr>
          <p:cNvSpPr>
            <a:spLocks noChangeShapeType="1"/>
          </p:cNvSpPr>
          <p:nvPr/>
        </p:nvSpPr>
        <p:spPr bwMode="auto">
          <a:xfrm>
            <a:off x="3048000" y="2895600"/>
            <a:ext cx="12192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0" name="Line 6">
            <a:extLst>
              <a:ext uri="{FF2B5EF4-FFF2-40B4-BE49-F238E27FC236}">
                <a16:creationId xmlns:a16="http://schemas.microsoft.com/office/drawing/2014/main" id="{F44F639E-C917-4AB6-AD74-F0B53ABF9F6C}"/>
              </a:ext>
            </a:extLst>
          </p:cNvPr>
          <p:cNvSpPr>
            <a:spLocks noChangeShapeType="1"/>
          </p:cNvSpPr>
          <p:nvPr/>
        </p:nvSpPr>
        <p:spPr bwMode="auto">
          <a:xfrm>
            <a:off x="3048000" y="2895600"/>
            <a:ext cx="533400" cy="838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1" name="Line 7">
            <a:extLst>
              <a:ext uri="{FF2B5EF4-FFF2-40B4-BE49-F238E27FC236}">
                <a16:creationId xmlns:a16="http://schemas.microsoft.com/office/drawing/2014/main" id="{E850415B-BC2F-4F24-AD44-60315F896C0E}"/>
              </a:ext>
            </a:extLst>
          </p:cNvPr>
          <p:cNvSpPr>
            <a:spLocks noChangeShapeType="1"/>
          </p:cNvSpPr>
          <p:nvPr/>
        </p:nvSpPr>
        <p:spPr bwMode="auto">
          <a:xfrm flipH="1">
            <a:off x="1905000" y="3962400"/>
            <a:ext cx="4572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2" name="Line 8">
            <a:extLst>
              <a:ext uri="{FF2B5EF4-FFF2-40B4-BE49-F238E27FC236}">
                <a16:creationId xmlns:a16="http://schemas.microsoft.com/office/drawing/2014/main" id="{35943A93-6C2E-4CB4-B4C3-64917331EF70}"/>
              </a:ext>
            </a:extLst>
          </p:cNvPr>
          <p:cNvSpPr>
            <a:spLocks noChangeShapeType="1"/>
          </p:cNvSpPr>
          <p:nvPr/>
        </p:nvSpPr>
        <p:spPr bwMode="auto">
          <a:xfrm>
            <a:off x="2362200" y="3962400"/>
            <a:ext cx="9144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3" name="Line 9">
            <a:extLst>
              <a:ext uri="{FF2B5EF4-FFF2-40B4-BE49-F238E27FC236}">
                <a16:creationId xmlns:a16="http://schemas.microsoft.com/office/drawing/2014/main" id="{857D6F5B-086F-4BE1-A9D0-E7B280D4A115}"/>
              </a:ext>
            </a:extLst>
          </p:cNvPr>
          <p:cNvSpPr>
            <a:spLocks noChangeShapeType="1"/>
          </p:cNvSpPr>
          <p:nvPr/>
        </p:nvSpPr>
        <p:spPr bwMode="auto">
          <a:xfrm>
            <a:off x="2362200" y="3962400"/>
            <a:ext cx="2286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4" name="Line 10">
            <a:extLst>
              <a:ext uri="{FF2B5EF4-FFF2-40B4-BE49-F238E27FC236}">
                <a16:creationId xmlns:a16="http://schemas.microsoft.com/office/drawing/2014/main" id="{C48F6E5F-0E93-4B97-ADA7-97449D4C566F}"/>
              </a:ext>
            </a:extLst>
          </p:cNvPr>
          <p:cNvSpPr>
            <a:spLocks noChangeShapeType="1"/>
          </p:cNvSpPr>
          <p:nvPr/>
        </p:nvSpPr>
        <p:spPr bwMode="auto">
          <a:xfrm>
            <a:off x="1905000" y="4953000"/>
            <a:ext cx="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5" name="Line 11">
            <a:extLst>
              <a:ext uri="{FF2B5EF4-FFF2-40B4-BE49-F238E27FC236}">
                <a16:creationId xmlns:a16="http://schemas.microsoft.com/office/drawing/2014/main" id="{E26A8B1D-E833-4834-8432-70806CAC8826}"/>
              </a:ext>
            </a:extLst>
          </p:cNvPr>
          <p:cNvSpPr>
            <a:spLocks noChangeShapeType="1"/>
          </p:cNvSpPr>
          <p:nvPr/>
        </p:nvSpPr>
        <p:spPr bwMode="auto">
          <a:xfrm>
            <a:off x="2590800" y="4953000"/>
            <a:ext cx="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6" name="Line 12">
            <a:extLst>
              <a:ext uri="{FF2B5EF4-FFF2-40B4-BE49-F238E27FC236}">
                <a16:creationId xmlns:a16="http://schemas.microsoft.com/office/drawing/2014/main" id="{3CDFAACF-9E76-48AC-BE58-0198966A3CEC}"/>
              </a:ext>
            </a:extLst>
          </p:cNvPr>
          <p:cNvSpPr>
            <a:spLocks noChangeShapeType="1"/>
          </p:cNvSpPr>
          <p:nvPr/>
        </p:nvSpPr>
        <p:spPr bwMode="auto">
          <a:xfrm>
            <a:off x="3200400" y="4953000"/>
            <a:ext cx="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7" name="Line 13">
            <a:extLst>
              <a:ext uri="{FF2B5EF4-FFF2-40B4-BE49-F238E27FC236}">
                <a16:creationId xmlns:a16="http://schemas.microsoft.com/office/drawing/2014/main" id="{4914F304-112F-421B-B802-A4A579463163}"/>
              </a:ext>
            </a:extLst>
          </p:cNvPr>
          <p:cNvSpPr>
            <a:spLocks noChangeShapeType="1"/>
          </p:cNvSpPr>
          <p:nvPr/>
        </p:nvSpPr>
        <p:spPr bwMode="auto">
          <a:xfrm>
            <a:off x="3581400" y="3962400"/>
            <a:ext cx="3048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8" name="Line 14">
            <a:extLst>
              <a:ext uri="{FF2B5EF4-FFF2-40B4-BE49-F238E27FC236}">
                <a16:creationId xmlns:a16="http://schemas.microsoft.com/office/drawing/2014/main" id="{59645C90-2E50-4590-8E15-46CE6731EE98}"/>
              </a:ext>
            </a:extLst>
          </p:cNvPr>
          <p:cNvSpPr>
            <a:spLocks noChangeShapeType="1"/>
          </p:cNvSpPr>
          <p:nvPr/>
        </p:nvSpPr>
        <p:spPr bwMode="auto">
          <a:xfrm>
            <a:off x="4267200" y="3962400"/>
            <a:ext cx="381000" cy="1676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09" name="Line 15">
            <a:extLst>
              <a:ext uri="{FF2B5EF4-FFF2-40B4-BE49-F238E27FC236}">
                <a16:creationId xmlns:a16="http://schemas.microsoft.com/office/drawing/2014/main" id="{215D2BDC-0C78-4909-B50E-190B3625CC5E}"/>
              </a:ext>
            </a:extLst>
          </p:cNvPr>
          <p:cNvSpPr>
            <a:spLocks noChangeShapeType="1"/>
          </p:cNvSpPr>
          <p:nvPr/>
        </p:nvSpPr>
        <p:spPr bwMode="auto">
          <a:xfrm flipH="1">
            <a:off x="5867400" y="2971800"/>
            <a:ext cx="8382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0" name="Line 16">
            <a:extLst>
              <a:ext uri="{FF2B5EF4-FFF2-40B4-BE49-F238E27FC236}">
                <a16:creationId xmlns:a16="http://schemas.microsoft.com/office/drawing/2014/main" id="{64D94964-1403-4966-B7CA-7E18CDBA8B02}"/>
              </a:ext>
            </a:extLst>
          </p:cNvPr>
          <p:cNvSpPr>
            <a:spLocks noChangeShapeType="1"/>
          </p:cNvSpPr>
          <p:nvPr/>
        </p:nvSpPr>
        <p:spPr bwMode="auto">
          <a:xfrm>
            <a:off x="6858000" y="2971800"/>
            <a:ext cx="10668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1" name="Line 17">
            <a:extLst>
              <a:ext uri="{FF2B5EF4-FFF2-40B4-BE49-F238E27FC236}">
                <a16:creationId xmlns:a16="http://schemas.microsoft.com/office/drawing/2014/main" id="{4DFFA667-B13F-477D-BE1D-1B55E87E3E70}"/>
              </a:ext>
            </a:extLst>
          </p:cNvPr>
          <p:cNvSpPr>
            <a:spLocks noChangeShapeType="1"/>
          </p:cNvSpPr>
          <p:nvPr/>
        </p:nvSpPr>
        <p:spPr bwMode="auto">
          <a:xfrm flipH="1">
            <a:off x="6477000" y="2971800"/>
            <a:ext cx="3048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2" name="Line 18">
            <a:extLst>
              <a:ext uri="{FF2B5EF4-FFF2-40B4-BE49-F238E27FC236}">
                <a16:creationId xmlns:a16="http://schemas.microsoft.com/office/drawing/2014/main" id="{91F333C2-CAE5-4D5E-ADD1-8804441ABA1D}"/>
              </a:ext>
            </a:extLst>
          </p:cNvPr>
          <p:cNvSpPr>
            <a:spLocks noChangeShapeType="1"/>
          </p:cNvSpPr>
          <p:nvPr/>
        </p:nvSpPr>
        <p:spPr bwMode="auto">
          <a:xfrm flipH="1">
            <a:off x="7162800" y="3962400"/>
            <a:ext cx="6096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3" name="Line 19">
            <a:extLst>
              <a:ext uri="{FF2B5EF4-FFF2-40B4-BE49-F238E27FC236}">
                <a16:creationId xmlns:a16="http://schemas.microsoft.com/office/drawing/2014/main" id="{2171BC02-5D6F-4CBA-86DD-DD54047B5BD7}"/>
              </a:ext>
            </a:extLst>
          </p:cNvPr>
          <p:cNvSpPr>
            <a:spLocks noChangeShapeType="1"/>
          </p:cNvSpPr>
          <p:nvPr/>
        </p:nvSpPr>
        <p:spPr bwMode="auto">
          <a:xfrm>
            <a:off x="7772400" y="3962400"/>
            <a:ext cx="6858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4" name="Line 20">
            <a:extLst>
              <a:ext uri="{FF2B5EF4-FFF2-40B4-BE49-F238E27FC236}">
                <a16:creationId xmlns:a16="http://schemas.microsoft.com/office/drawing/2014/main" id="{1DB44CC5-5265-44E0-9B20-FF78A9C0F289}"/>
              </a:ext>
            </a:extLst>
          </p:cNvPr>
          <p:cNvSpPr>
            <a:spLocks noChangeShapeType="1"/>
          </p:cNvSpPr>
          <p:nvPr/>
        </p:nvSpPr>
        <p:spPr bwMode="auto">
          <a:xfrm>
            <a:off x="7772400" y="3962400"/>
            <a:ext cx="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5" name="Line 21">
            <a:extLst>
              <a:ext uri="{FF2B5EF4-FFF2-40B4-BE49-F238E27FC236}">
                <a16:creationId xmlns:a16="http://schemas.microsoft.com/office/drawing/2014/main" id="{56330001-0345-4CB5-8E48-07147A0B2DE4}"/>
              </a:ext>
            </a:extLst>
          </p:cNvPr>
          <p:cNvSpPr>
            <a:spLocks noChangeShapeType="1"/>
          </p:cNvSpPr>
          <p:nvPr/>
        </p:nvSpPr>
        <p:spPr bwMode="auto">
          <a:xfrm>
            <a:off x="5867400" y="3962400"/>
            <a:ext cx="1524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6" name="Line 22">
            <a:extLst>
              <a:ext uri="{FF2B5EF4-FFF2-40B4-BE49-F238E27FC236}">
                <a16:creationId xmlns:a16="http://schemas.microsoft.com/office/drawing/2014/main" id="{EDFDDDCA-BE85-4B66-9991-31AE4019DCCA}"/>
              </a:ext>
            </a:extLst>
          </p:cNvPr>
          <p:cNvSpPr>
            <a:spLocks noChangeShapeType="1"/>
          </p:cNvSpPr>
          <p:nvPr/>
        </p:nvSpPr>
        <p:spPr bwMode="auto">
          <a:xfrm>
            <a:off x="6477000" y="3962400"/>
            <a:ext cx="304800" cy="1752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7" name="Line 23">
            <a:extLst>
              <a:ext uri="{FF2B5EF4-FFF2-40B4-BE49-F238E27FC236}">
                <a16:creationId xmlns:a16="http://schemas.microsoft.com/office/drawing/2014/main" id="{B07AD568-50DB-4CE4-B3DB-1AD1F60CD626}"/>
              </a:ext>
            </a:extLst>
          </p:cNvPr>
          <p:cNvSpPr>
            <a:spLocks noChangeShapeType="1"/>
          </p:cNvSpPr>
          <p:nvPr/>
        </p:nvSpPr>
        <p:spPr bwMode="auto">
          <a:xfrm>
            <a:off x="7162800" y="4953000"/>
            <a:ext cx="228600" cy="762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8" name="Line 24">
            <a:extLst>
              <a:ext uri="{FF2B5EF4-FFF2-40B4-BE49-F238E27FC236}">
                <a16:creationId xmlns:a16="http://schemas.microsoft.com/office/drawing/2014/main" id="{F29DCC0B-E7C7-4841-BA3C-4CB430A48AED}"/>
              </a:ext>
            </a:extLst>
          </p:cNvPr>
          <p:cNvSpPr>
            <a:spLocks noChangeShapeType="1"/>
          </p:cNvSpPr>
          <p:nvPr/>
        </p:nvSpPr>
        <p:spPr bwMode="auto">
          <a:xfrm>
            <a:off x="7772400" y="4953000"/>
            <a:ext cx="228600" cy="685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819" name="Text Box 25">
            <a:extLst>
              <a:ext uri="{FF2B5EF4-FFF2-40B4-BE49-F238E27FC236}">
                <a16:creationId xmlns:a16="http://schemas.microsoft.com/office/drawing/2014/main" id="{F9E51760-0BBD-493E-8562-A6D301583364}"/>
              </a:ext>
            </a:extLst>
          </p:cNvPr>
          <p:cNvSpPr txBox="1">
            <a:spLocks noChangeArrowheads="1"/>
          </p:cNvSpPr>
          <p:nvPr/>
        </p:nvSpPr>
        <p:spPr bwMode="auto">
          <a:xfrm>
            <a:off x="2667000" y="25908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0" name="Text Box 26">
            <a:extLst>
              <a:ext uri="{FF2B5EF4-FFF2-40B4-BE49-F238E27FC236}">
                <a16:creationId xmlns:a16="http://schemas.microsoft.com/office/drawing/2014/main" id="{06C3F550-FC97-4680-9C35-8426054D3108}"/>
              </a:ext>
            </a:extLst>
          </p:cNvPr>
          <p:cNvSpPr txBox="1">
            <a:spLocks noChangeArrowheads="1"/>
          </p:cNvSpPr>
          <p:nvPr/>
        </p:nvSpPr>
        <p:spPr bwMode="auto">
          <a:xfrm>
            <a:off x="1965325" y="36195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1" name="Text Box 27">
            <a:extLst>
              <a:ext uri="{FF2B5EF4-FFF2-40B4-BE49-F238E27FC236}">
                <a16:creationId xmlns:a16="http://schemas.microsoft.com/office/drawing/2014/main" id="{66430849-2A16-4893-8FBB-9A57265C3E6F}"/>
              </a:ext>
            </a:extLst>
          </p:cNvPr>
          <p:cNvSpPr txBox="1">
            <a:spLocks noChangeArrowheads="1"/>
          </p:cNvSpPr>
          <p:nvPr/>
        </p:nvSpPr>
        <p:spPr bwMode="auto">
          <a:xfrm>
            <a:off x="3779838" y="3619500"/>
            <a:ext cx="86836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2" name="Text Box 28">
            <a:extLst>
              <a:ext uri="{FF2B5EF4-FFF2-40B4-BE49-F238E27FC236}">
                <a16:creationId xmlns:a16="http://schemas.microsoft.com/office/drawing/2014/main" id="{E0DA65BD-40A7-4EAE-AA21-601CA2A38C47}"/>
              </a:ext>
            </a:extLst>
          </p:cNvPr>
          <p:cNvSpPr txBox="1">
            <a:spLocks noChangeArrowheads="1"/>
          </p:cNvSpPr>
          <p:nvPr/>
        </p:nvSpPr>
        <p:spPr bwMode="auto">
          <a:xfrm>
            <a:off x="1371600" y="4648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3" name="Text Box 29">
            <a:extLst>
              <a:ext uri="{FF2B5EF4-FFF2-40B4-BE49-F238E27FC236}">
                <a16:creationId xmlns:a16="http://schemas.microsoft.com/office/drawing/2014/main" id="{A13E320F-7FC3-4731-8889-146FF2A43D82}"/>
              </a:ext>
            </a:extLst>
          </p:cNvPr>
          <p:cNvSpPr txBox="1">
            <a:spLocks noChangeArrowheads="1"/>
          </p:cNvSpPr>
          <p:nvPr/>
        </p:nvSpPr>
        <p:spPr bwMode="auto">
          <a:xfrm>
            <a:off x="2819400" y="4648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4" name="Text Box 30">
            <a:extLst>
              <a:ext uri="{FF2B5EF4-FFF2-40B4-BE49-F238E27FC236}">
                <a16:creationId xmlns:a16="http://schemas.microsoft.com/office/drawing/2014/main" id="{56B8FACE-1E4B-4449-9384-A418484C624B}"/>
              </a:ext>
            </a:extLst>
          </p:cNvPr>
          <p:cNvSpPr txBox="1">
            <a:spLocks noChangeArrowheads="1"/>
          </p:cNvSpPr>
          <p:nvPr/>
        </p:nvSpPr>
        <p:spPr bwMode="auto">
          <a:xfrm>
            <a:off x="6400800" y="25908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5" name="Text Box 31">
            <a:extLst>
              <a:ext uri="{FF2B5EF4-FFF2-40B4-BE49-F238E27FC236}">
                <a16:creationId xmlns:a16="http://schemas.microsoft.com/office/drawing/2014/main" id="{28B8511E-ABAD-4F7A-8063-59340F59FCF0}"/>
              </a:ext>
            </a:extLst>
          </p:cNvPr>
          <p:cNvSpPr txBox="1">
            <a:spLocks noChangeArrowheads="1"/>
          </p:cNvSpPr>
          <p:nvPr/>
        </p:nvSpPr>
        <p:spPr bwMode="auto">
          <a:xfrm>
            <a:off x="5410200" y="36195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6" name="Text Box 32">
            <a:extLst>
              <a:ext uri="{FF2B5EF4-FFF2-40B4-BE49-F238E27FC236}">
                <a16:creationId xmlns:a16="http://schemas.microsoft.com/office/drawing/2014/main" id="{774BE427-0758-4EF2-8DFA-812F7E367E55}"/>
              </a:ext>
            </a:extLst>
          </p:cNvPr>
          <p:cNvSpPr txBox="1">
            <a:spLocks noChangeArrowheads="1"/>
          </p:cNvSpPr>
          <p:nvPr/>
        </p:nvSpPr>
        <p:spPr bwMode="auto">
          <a:xfrm>
            <a:off x="7391400" y="36195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7" name="Text Box 33">
            <a:extLst>
              <a:ext uri="{FF2B5EF4-FFF2-40B4-BE49-F238E27FC236}">
                <a16:creationId xmlns:a16="http://schemas.microsoft.com/office/drawing/2014/main" id="{7397AA13-8E64-4652-B14D-8C214E2E8F8C}"/>
              </a:ext>
            </a:extLst>
          </p:cNvPr>
          <p:cNvSpPr txBox="1">
            <a:spLocks noChangeArrowheads="1"/>
          </p:cNvSpPr>
          <p:nvPr/>
        </p:nvSpPr>
        <p:spPr bwMode="auto">
          <a:xfrm>
            <a:off x="6705600" y="4648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8" name="Text Box 34">
            <a:extLst>
              <a:ext uri="{FF2B5EF4-FFF2-40B4-BE49-F238E27FC236}">
                <a16:creationId xmlns:a16="http://schemas.microsoft.com/office/drawing/2014/main" id="{AA58033F-AEEF-46AE-9519-F5A5AF84DFB7}"/>
              </a:ext>
            </a:extLst>
          </p:cNvPr>
          <p:cNvSpPr txBox="1">
            <a:spLocks noChangeArrowheads="1"/>
          </p:cNvSpPr>
          <p:nvPr/>
        </p:nvSpPr>
        <p:spPr bwMode="auto">
          <a:xfrm>
            <a:off x="8077200" y="4648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3829" name="Text Box 35">
            <a:extLst>
              <a:ext uri="{FF2B5EF4-FFF2-40B4-BE49-F238E27FC236}">
                <a16:creationId xmlns:a16="http://schemas.microsoft.com/office/drawing/2014/main" id="{21C485A4-0D32-4A92-A3DD-A6D5DA25428B}"/>
              </a:ext>
            </a:extLst>
          </p:cNvPr>
          <p:cNvSpPr txBox="1">
            <a:spLocks noChangeArrowheads="1"/>
          </p:cNvSpPr>
          <p:nvPr/>
        </p:nvSpPr>
        <p:spPr bwMode="auto">
          <a:xfrm>
            <a:off x="6172200" y="3619500"/>
            <a:ext cx="6826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&lt;op&gt;</a:t>
            </a:r>
          </a:p>
        </p:txBody>
      </p:sp>
      <p:sp>
        <p:nvSpPr>
          <p:cNvPr id="33830" name="Text Box 36">
            <a:extLst>
              <a:ext uri="{FF2B5EF4-FFF2-40B4-BE49-F238E27FC236}">
                <a16:creationId xmlns:a16="http://schemas.microsoft.com/office/drawing/2014/main" id="{1C6E98F3-C3C9-485F-A71E-DD195BE7DF46}"/>
              </a:ext>
            </a:extLst>
          </p:cNvPr>
          <p:cNvSpPr txBox="1">
            <a:spLocks noChangeArrowheads="1"/>
          </p:cNvSpPr>
          <p:nvPr/>
        </p:nvSpPr>
        <p:spPr bwMode="auto">
          <a:xfrm>
            <a:off x="2209800" y="4648200"/>
            <a:ext cx="6826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&lt;op&gt;</a:t>
            </a:r>
          </a:p>
        </p:txBody>
      </p:sp>
      <p:sp>
        <p:nvSpPr>
          <p:cNvPr id="33831" name="Text Box 37">
            <a:extLst>
              <a:ext uri="{FF2B5EF4-FFF2-40B4-BE49-F238E27FC236}">
                <a16:creationId xmlns:a16="http://schemas.microsoft.com/office/drawing/2014/main" id="{A8E453F4-6BD9-4651-B4BB-5F22D9406250}"/>
              </a:ext>
            </a:extLst>
          </p:cNvPr>
          <p:cNvSpPr txBox="1">
            <a:spLocks noChangeArrowheads="1"/>
          </p:cNvSpPr>
          <p:nvPr/>
        </p:nvSpPr>
        <p:spPr bwMode="auto">
          <a:xfrm>
            <a:off x="6172200" y="3619500"/>
            <a:ext cx="6826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&lt;op&gt;</a:t>
            </a:r>
          </a:p>
        </p:txBody>
      </p:sp>
      <p:sp>
        <p:nvSpPr>
          <p:cNvPr id="33832" name="Text Box 38">
            <a:extLst>
              <a:ext uri="{FF2B5EF4-FFF2-40B4-BE49-F238E27FC236}">
                <a16:creationId xmlns:a16="http://schemas.microsoft.com/office/drawing/2014/main" id="{0105096B-0750-4C82-85FE-6E9791ED67A0}"/>
              </a:ext>
            </a:extLst>
          </p:cNvPr>
          <p:cNvSpPr txBox="1">
            <a:spLocks noChangeArrowheads="1"/>
          </p:cNvSpPr>
          <p:nvPr/>
        </p:nvSpPr>
        <p:spPr bwMode="auto">
          <a:xfrm>
            <a:off x="7467600" y="4648200"/>
            <a:ext cx="6826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&lt;op&gt;</a:t>
            </a:r>
          </a:p>
        </p:txBody>
      </p:sp>
      <p:sp>
        <p:nvSpPr>
          <p:cNvPr id="33833" name="Text Box 39">
            <a:extLst>
              <a:ext uri="{FF2B5EF4-FFF2-40B4-BE49-F238E27FC236}">
                <a16:creationId xmlns:a16="http://schemas.microsoft.com/office/drawing/2014/main" id="{F73B66EB-A178-4545-A9E7-2C4D13B0449E}"/>
              </a:ext>
            </a:extLst>
          </p:cNvPr>
          <p:cNvSpPr txBox="1">
            <a:spLocks noChangeArrowheads="1"/>
          </p:cNvSpPr>
          <p:nvPr/>
        </p:nvSpPr>
        <p:spPr bwMode="auto">
          <a:xfrm>
            <a:off x="15240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4" name="Text Box 40">
            <a:extLst>
              <a:ext uri="{FF2B5EF4-FFF2-40B4-BE49-F238E27FC236}">
                <a16:creationId xmlns:a16="http://schemas.microsoft.com/office/drawing/2014/main" id="{BE93679D-765E-408A-9CDF-1052083E3BC1}"/>
              </a:ext>
            </a:extLst>
          </p:cNvPr>
          <p:cNvSpPr txBox="1">
            <a:spLocks noChangeArrowheads="1"/>
          </p:cNvSpPr>
          <p:nvPr/>
        </p:nvSpPr>
        <p:spPr bwMode="auto">
          <a:xfrm>
            <a:off x="28956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5" name="Text Box 41">
            <a:extLst>
              <a:ext uri="{FF2B5EF4-FFF2-40B4-BE49-F238E27FC236}">
                <a16:creationId xmlns:a16="http://schemas.microsoft.com/office/drawing/2014/main" id="{1CB90241-1308-44F1-BC7E-1F438F59A011}"/>
              </a:ext>
            </a:extLst>
          </p:cNvPr>
          <p:cNvSpPr txBox="1">
            <a:spLocks noChangeArrowheads="1"/>
          </p:cNvSpPr>
          <p:nvPr/>
        </p:nvSpPr>
        <p:spPr bwMode="auto">
          <a:xfrm>
            <a:off x="42672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6" name="Text Box 42">
            <a:extLst>
              <a:ext uri="{FF2B5EF4-FFF2-40B4-BE49-F238E27FC236}">
                <a16:creationId xmlns:a16="http://schemas.microsoft.com/office/drawing/2014/main" id="{93932E52-FCBD-4974-BCFA-F0D39B437E9D}"/>
              </a:ext>
            </a:extLst>
          </p:cNvPr>
          <p:cNvSpPr txBox="1">
            <a:spLocks noChangeArrowheads="1"/>
          </p:cNvSpPr>
          <p:nvPr/>
        </p:nvSpPr>
        <p:spPr bwMode="auto">
          <a:xfrm>
            <a:off x="57150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7" name="Text Box 43">
            <a:extLst>
              <a:ext uri="{FF2B5EF4-FFF2-40B4-BE49-F238E27FC236}">
                <a16:creationId xmlns:a16="http://schemas.microsoft.com/office/drawing/2014/main" id="{57D2B57E-F0A6-4F3B-8044-0D53E237D05B}"/>
              </a:ext>
            </a:extLst>
          </p:cNvPr>
          <p:cNvSpPr txBox="1">
            <a:spLocks noChangeArrowheads="1"/>
          </p:cNvSpPr>
          <p:nvPr/>
        </p:nvSpPr>
        <p:spPr bwMode="auto">
          <a:xfrm>
            <a:off x="70866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8" name="Text Box 44">
            <a:extLst>
              <a:ext uri="{FF2B5EF4-FFF2-40B4-BE49-F238E27FC236}">
                <a16:creationId xmlns:a16="http://schemas.microsoft.com/office/drawing/2014/main" id="{ED0611B1-558B-4D36-9F26-532726B83C49}"/>
              </a:ext>
            </a:extLst>
          </p:cNvPr>
          <p:cNvSpPr txBox="1">
            <a:spLocks noChangeArrowheads="1"/>
          </p:cNvSpPr>
          <p:nvPr/>
        </p:nvSpPr>
        <p:spPr bwMode="auto">
          <a:xfrm>
            <a:off x="8229600" y="5638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3839" name="Text Box 45">
            <a:extLst>
              <a:ext uri="{FF2B5EF4-FFF2-40B4-BE49-F238E27FC236}">
                <a16:creationId xmlns:a16="http://schemas.microsoft.com/office/drawing/2014/main" id="{5F7AE20C-9B7C-4625-B7A5-901FBC531461}"/>
              </a:ext>
            </a:extLst>
          </p:cNvPr>
          <p:cNvSpPr txBox="1">
            <a:spLocks noChangeArrowheads="1"/>
          </p:cNvSpPr>
          <p:nvPr/>
        </p:nvSpPr>
        <p:spPr bwMode="auto">
          <a:xfrm>
            <a:off x="2514600" y="5638800"/>
            <a:ext cx="254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3840" name="Text Box 46">
            <a:extLst>
              <a:ext uri="{FF2B5EF4-FFF2-40B4-BE49-F238E27FC236}">
                <a16:creationId xmlns:a16="http://schemas.microsoft.com/office/drawing/2014/main" id="{402944E4-1416-4864-B1A7-89E5E288D70E}"/>
              </a:ext>
            </a:extLst>
          </p:cNvPr>
          <p:cNvSpPr txBox="1">
            <a:spLocks noChangeArrowheads="1"/>
          </p:cNvSpPr>
          <p:nvPr/>
        </p:nvSpPr>
        <p:spPr bwMode="auto">
          <a:xfrm>
            <a:off x="6629400" y="5638800"/>
            <a:ext cx="254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3841" name="Text Box 47">
            <a:extLst>
              <a:ext uri="{FF2B5EF4-FFF2-40B4-BE49-F238E27FC236}">
                <a16:creationId xmlns:a16="http://schemas.microsoft.com/office/drawing/2014/main" id="{9272A25C-FE6F-415E-A31A-7590060A3DBB}"/>
              </a:ext>
            </a:extLst>
          </p:cNvPr>
          <p:cNvSpPr txBox="1">
            <a:spLocks noChangeArrowheads="1"/>
          </p:cNvSpPr>
          <p:nvPr/>
        </p:nvSpPr>
        <p:spPr bwMode="auto">
          <a:xfrm>
            <a:off x="3810000" y="5638800"/>
            <a:ext cx="2413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3842" name="Text Box 48">
            <a:extLst>
              <a:ext uri="{FF2B5EF4-FFF2-40B4-BE49-F238E27FC236}">
                <a16:creationId xmlns:a16="http://schemas.microsoft.com/office/drawing/2014/main" id="{BE3332BF-B3AB-43C2-ADA9-27C7F3F46E0F}"/>
              </a:ext>
            </a:extLst>
          </p:cNvPr>
          <p:cNvSpPr txBox="1">
            <a:spLocks noChangeArrowheads="1"/>
          </p:cNvSpPr>
          <p:nvPr/>
        </p:nvSpPr>
        <p:spPr bwMode="auto">
          <a:xfrm>
            <a:off x="7848600" y="5638800"/>
            <a:ext cx="2413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3843" name="Text Box 49">
            <a:extLst>
              <a:ext uri="{FF2B5EF4-FFF2-40B4-BE49-F238E27FC236}">
                <a16:creationId xmlns:a16="http://schemas.microsoft.com/office/drawing/2014/main" id="{B10A8A5C-CA90-408B-B8B1-AAF409112B6F}"/>
              </a:ext>
            </a:extLst>
          </p:cNvPr>
          <p:cNvSpPr txBox="1">
            <a:spLocks noChangeArrowheads="1"/>
          </p:cNvSpPr>
          <p:nvPr/>
        </p:nvSpPr>
        <p:spPr bwMode="auto">
          <a:xfrm>
            <a:off x="3124200" y="3619500"/>
            <a:ext cx="6826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&lt;op&gt;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B5B6226A-3446-4244-9D24-1C877B11F8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35843" name="Slide Number Placeholder 4">
            <a:extLst>
              <a:ext uri="{FF2B5EF4-FFF2-40B4-BE49-F238E27FC236}">
                <a16:creationId xmlns:a16="http://schemas.microsoft.com/office/drawing/2014/main" id="{B9F16625-4B0F-4B80-A1BE-507A2BD578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6B433B77-92C4-4BCD-9D21-F547C13E31DB}" type="slidenum">
              <a:rPr lang="en-US" altLang="en-US" sz="1000">
                <a:solidFill>
                  <a:schemeClr val="tx1"/>
                </a:solidFill>
                <a:latin typeface="Arial" panose="020B0604020202020204" pitchFamily="34" charset="0"/>
              </a:rPr>
              <a:pPr>
                <a:spcBef>
                  <a:spcPct val="0"/>
                </a:spcBef>
                <a:buFontTx/>
                <a:buNone/>
              </a:pPr>
              <a:t>17</a:t>
            </a:fld>
            <a:endParaRPr lang="en-US" altLang="en-US" sz="1000">
              <a:solidFill>
                <a:schemeClr val="tx1"/>
              </a:solidFill>
              <a:latin typeface="Arial" panose="020B0604020202020204" pitchFamily="34" charset="0"/>
            </a:endParaRPr>
          </a:p>
        </p:txBody>
      </p:sp>
      <p:sp>
        <p:nvSpPr>
          <p:cNvPr id="35844" name="Rectangle 2">
            <a:extLst>
              <a:ext uri="{FF2B5EF4-FFF2-40B4-BE49-F238E27FC236}">
                <a16:creationId xmlns:a16="http://schemas.microsoft.com/office/drawing/2014/main" id="{7E66931A-DB13-492A-A7BF-600DFBC8D55A}"/>
              </a:ext>
            </a:extLst>
          </p:cNvPr>
          <p:cNvSpPr>
            <a:spLocks noGrp="1" noChangeArrowheads="1"/>
          </p:cNvSpPr>
          <p:nvPr>
            <p:ph type="title"/>
          </p:nvPr>
        </p:nvSpPr>
        <p:spPr/>
        <p:txBody>
          <a:bodyPr/>
          <a:lstStyle/>
          <a:p>
            <a:pPr eaLnBrk="1" hangingPunct="1"/>
            <a:r>
              <a:rPr lang="en-US" altLang="en-US" sz="3200"/>
              <a:t>An Unambiguous Expression Grammar</a:t>
            </a:r>
          </a:p>
        </p:txBody>
      </p:sp>
      <p:sp>
        <p:nvSpPr>
          <p:cNvPr id="35845" name="Rectangle 3">
            <a:extLst>
              <a:ext uri="{FF2B5EF4-FFF2-40B4-BE49-F238E27FC236}">
                <a16:creationId xmlns:a16="http://schemas.microsoft.com/office/drawing/2014/main" id="{11FB7179-404D-4940-A79F-0FC56E26152E}"/>
              </a:ext>
            </a:extLst>
          </p:cNvPr>
          <p:cNvSpPr>
            <a:spLocks noGrp="1" noChangeArrowheads="1"/>
          </p:cNvSpPr>
          <p:nvPr>
            <p:ph type="body" idx="1"/>
          </p:nvPr>
        </p:nvSpPr>
        <p:spPr>
          <a:xfrm>
            <a:off x="609600" y="1447800"/>
            <a:ext cx="8153400" cy="4572000"/>
          </a:xfrm>
        </p:spPr>
        <p:txBody>
          <a:bodyPr/>
          <a:lstStyle/>
          <a:p>
            <a:pPr eaLnBrk="1" hangingPunct="1"/>
            <a:r>
              <a:rPr lang="en-US" altLang="en-US"/>
              <a:t>If we use the parse tree to indicate precedence levels of the operators, we cannot have ambiguity</a:t>
            </a:r>
          </a:p>
          <a:p>
            <a:pPr>
              <a:spcBef>
                <a:spcPct val="0"/>
              </a:spcBef>
              <a:buFontTx/>
              <a:buNone/>
            </a:pPr>
            <a:endParaRPr lang="en-US" altLang="en-US" sz="2000" b="1">
              <a:latin typeface="Courier New" panose="02070309020205020404" pitchFamily="49" charset="0"/>
            </a:endParaRPr>
          </a:p>
          <a:p>
            <a:pPr>
              <a:spcBef>
                <a:spcPct val="0"/>
              </a:spcBef>
              <a:buFontTx/>
              <a:buNone/>
            </a:pPr>
            <a:r>
              <a:rPr lang="en-US" altLang="en-US" sz="2000">
                <a:latin typeface="Courier New" panose="02070309020205020404" pitchFamily="49" charset="0"/>
              </a:rPr>
              <a:t>&lt;expr&gt;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&lt;expr&gt; - &lt;term&gt;  |  &lt;term&gt;</a:t>
            </a:r>
          </a:p>
          <a:p>
            <a:pPr>
              <a:spcBef>
                <a:spcPct val="0"/>
              </a:spcBef>
              <a:buFontTx/>
              <a:buNone/>
            </a:pPr>
            <a:r>
              <a:rPr lang="en-US" altLang="en-US" sz="2000">
                <a:latin typeface="Courier New" panose="02070309020205020404" pitchFamily="49" charset="0"/>
              </a:rPr>
              <a:t>&lt;term&gt;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&lt;term&gt; / const| const</a:t>
            </a:r>
          </a:p>
          <a:p>
            <a:pPr>
              <a:spcBef>
                <a:spcPct val="0"/>
              </a:spcBef>
              <a:buFontTx/>
              <a:buNone/>
            </a:pPr>
            <a:endParaRPr lang="en-US" altLang="en-US" sz="2000">
              <a:latin typeface="Courier New" panose="02070309020205020404" pitchFamily="49" charset="0"/>
            </a:endParaRPr>
          </a:p>
        </p:txBody>
      </p:sp>
      <p:sp>
        <p:nvSpPr>
          <p:cNvPr id="35846" name="Line 4">
            <a:extLst>
              <a:ext uri="{FF2B5EF4-FFF2-40B4-BE49-F238E27FC236}">
                <a16:creationId xmlns:a16="http://schemas.microsoft.com/office/drawing/2014/main" id="{966A07CF-8E96-4835-9D3A-A51D98E3918F}"/>
              </a:ext>
            </a:extLst>
          </p:cNvPr>
          <p:cNvSpPr>
            <a:spLocks noChangeShapeType="1"/>
          </p:cNvSpPr>
          <p:nvPr/>
        </p:nvSpPr>
        <p:spPr bwMode="auto">
          <a:xfrm flipH="1">
            <a:off x="3756025" y="4343400"/>
            <a:ext cx="587375" cy="4413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47" name="Line 5">
            <a:extLst>
              <a:ext uri="{FF2B5EF4-FFF2-40B4-BE49-F238E27FC236}">
                <a16:creationId xmlns:a16="http://schemas.microsoft.com/office/drawing/2014/main" id="{C014BC30-5E63-4281-8989-9D20B0488181}"/>
              </a:ext>
            </a:extLst>
          </p:cNvPr>
          <p:cNvSpPr>
            <a:spLocks noChangeShapeType="1"/>
          </p:cNvSpPr>
          <p:nvPr/>
        </p:nvSpPr>
        <p:spPr bwMode="auto">
          <a:xfrm>
            <a:off x="4572000" y="4343400"/>
            <a:ext cx="708025" cy="4413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48" name="Line 6">
            <a:extLst>
              <a:ext uri="{FF2B5EF4-FFF2-40B4-BE49-F238E27FC236}">
                <a16:creationId xmlns:a16="http://schemas.microsoft.com/office/drawing/2014/main" id="{F630EE5A-3117-4D28-A4B0-0705DBC174C1}"/>
              </a:ext>
            </a:extLst>
          </p:cNvPr>
          <p:cNvSpPr>
            <a:spLocks noChangeShapeType="1"/>
          </p:cNvSpPr>
          <p:nvPr/>
        </p:nvSpPr>
        <p:spPr bwMode="auto">
          <a:xfrm>
            <a:off x="4419600" y="4343400"/>
            <a:ext cx="22225" cy="59372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49" name="Line 7">
            <a:extLst>
              <a:ext uri="{FF2B5EF4-FFF2-40B4-BE49-F238E27FC236}">
                <a16:creationId xmlns:a16="http://schemas.microsoft.com/office/drawing/2014/main" id="{0BBC0429-ADC2-49D2-8149-6B0930E93914}"/>
              </a:ext>
            </a:extLst>
          </p:cNvPr>
          <p:cNvSpPr>
            <a:spLocks noChangeShapeType="1"/>
          </p:cNvSpPr>
          <p:nvPr/>
        </p:nvSpPr>
        <p:spPr bwMode="auto">
          <a:xfrm>
            <a:off x="3756025" y="5089525"/>
            <a:ext cx="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0" name="Line 8">
            <a:extLst>
              <a:ext uri="{FF2B5EF4-FFF2-40B4-BE49-F238E27FC236}">
                <a16:creationId xmlns:a16="http://schemas.microsoft.com/office/drawing/2014/main" id="{2B54990E-0CDA-412F-B5FC-A93B502CDA78}"/>
              </a:ext>
            </a:extLst>
          </p:cNvPr>
          <p:cNvSpPr>
            <a:spLocks noChangeShapeType="1"/>
          </p:cNvSpPr>
          <p:nvPr/>
        </p:nvSpPr>
        <p:spPr bwMode="auto">
          <a:xfrm>
            <a:off x="3756025" y="5546725"/>
            <a:ext cx="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1" name="Line 9">
            <a:extLst>
              <a:ext uri="{FF2B5EF4-FFF2-40B4-BE49-F238E27FC236}">
                <a16:creationId xmlns:a16="http://schemas.microsoft.com/office/drawing/2014/main" id="{AA28B11B-A0D3-4AD5-9531-66FD664AD04D}"/>
              </a:ext>
            </a:extLst>
          </p:cNvPr>
          <p:cNvSpPr>
            <a:spLocks noChangeShapeType="1"/>
          </p:cNvSpPr>
          <p:nvPr/>
        </p:nvSpPr>
        <p:spPr bwMode="auto">
          <a:xfrm flipH="1">
            <a:off x="4975225" y="5013325"/>
            <a:ext cx="3810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2" name="Line 10">
            <a:extLst>
              <a:ext uri="{FF2B5EF4-FFF2-40B4-BE49-F238E27FC236}">
                <a16:creationId xmlns:a16="http://schemas.microsoft.com/office/drawing/2014/main" id="{F387A9DB-B141-4628-BCE0-78913B531A30}"/>
              </a:ext>
            </a:extLst>
          </p:cNvPr>
          <p:cNvSpPr>
            <a:spLocks noChangeShapeType="1"/>
          </p:cNvSpPr>
          <p:nvPr/>
        </p:nvSpPr>
        <p:spPr bwMode="auto">
          <a:xfrm>
            <a:off x="5356225" y="5013325"/>
            <a:ext cx="8382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3" name="Line 11">
            <a:extLst>
              <a:ext uri="{FF2B5EF4-FFF2-40B4-BE49-F238E27FC236}">
                <a16:creationId xmlns:a16="http://schemas.microsoft.com/office/drawing/2014/main" id="{C6432EDA-7ED8-4E5D-8B74-C9D55771A22E}"/>
              </a:ext>
            </a:extLst>
          </p:cNvPr>
          <p:cNvSpPr>
            <a:spLocks noChangeShapeType="1"/>
          </p:cNvSpPr>
          <p:nvPr/>
        </p:nvSpPr>
        <p:spPr bwMode="auto">
          <a:xfrm>
            <a:off x="5356225" y="5013325"/>
            <a:ext cx="1524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4" name="Line 12">
            <a:extLst>
              <a:ext uri="{FF2B5EF4-FFF2-40B4-BE49-F238E27FC236}">
                <a16:creationId xmlns:a16="http://schemas.microsoft.com/office/drawing/2014/main" id="{93E266B8-4605-4187-BD89-E8885098FAD4}"/>
              </a:ext>
            </a:extLst>
          </p:cNvPr>
          <p:cNvSpPr>
            <a:spLocks noChangeShapeType="1"/>
          </p:cNvSpPr>
          <p:nvPr/>
        </p:nvSpPr>
        <p:spPr bwMode="auto">
          <a:xfrm>
            <a:off x="4975225" y="5546725"/>
            <a:ext cx="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855" name="Text Box 13">
            <a:extLst>
              <a:ext uri="{FF2B5EF4-FFF2-40B4-BE49-F238E27FC236}">
                <a16:creationId xmlns:a16="http://schemas.microsoft.com/office/drawing/2014/main" id="{B14F72AF-9F6E-42C1-93A6-DA530F6EF9E2}"/>
              </a:ext>
            </a:extLst>
          </p:cNvPr>
          <p:cNvSpPr txBox="1">
            <a:spLocks noChangeArrowheads="1"/>
          </p:cNvSpPr>
          <p:nvPr/>
        </p:nvSpPr>
        <p:spPr bwMode="auto">
          <a:xfrm>
            <a:off x="4038600" y="3886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5856" name="Text Box 14">
            <a:extLst>
              <a:ext uri="{FF2B5EF4-FFF2-40B4-BE49-F238E27FC236}">
                <a16:creationId xmlns:a16="http://schemas.microsoft.com/office/drawing/2014/main" id="{058DE690-0F10-412F-B54A-67ECF76E1784}"/>
              </a:ext>
            </a:extLst>
          </p:cNvPr>
          <p:cNvSpPr txBox="1">
            <a:spLocks noChangeArrowheads="1"/>
          </p:cNvSpPr>
          <p:nvPr/>
        </p:nvSpPr>
        <p:spPr bwMode="auto">
          <a:xfrm>
            <a:off x="3298825" y="4784725"/>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5857" name="Text Box 15">
            <a:extLst>
              <a:ext uri="{FF2B5EF4-FFF2-40B4-BE49-F238E27FC236}">
                <a16:creationId xmlns:a16="http://schemas.microsoft.com/office/drawing/2014/main" id="{9682C791-6F33-4F2F-9043-4F9CC414506B}"/>
              </a:ext>
            </a:extLst>
          </p:cNvPr>
          <p:cNvSpPr txBox="1">
            <a:spLocks noChangeArrowheads="1"/>
          </p:cNvSpPr>
          <p:nvPr/>
        </p:nvSpPr>
        <p:spPr bwMode="auto">
          <a:xfrm>
            <a:off x="4899025" y="4784725"/>
            <a:ext cx="8810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&lt;term&gt;</a:t>
            </a:r>
          </a:p>
        </p:txBody>
      </p:sp>
      <p:sp>
        <p:nvSpPr>
          <p:cNvPr id="35858" name="Text Box 16">
            <a:extLst>
              <a:ext uri="{FF2B5EF4-FFF2-40B4-BE49-F238E27FC236}">
                <a16:creationId xmlns:a16="http://schemas.microsoft.com/office/drawing/2014/main" id="{3FD9014C-08B8-4B28-B94C-D981122FE397}"/>
              </a:ext>
            </a:extLst>
          </p:cNvPr>
          <p:cNvSpPr txBox="1">
            <a:spLocks noChangeArrowheads="1"/>
          </p:cNvSpPr>
          <p:nvPr/>
        </p:nvSpPr>
        <p:spPr bwMode="auto">
          <a:xfrm>
            <a:off x="3298825" y="5394325"/>
            <a:ext cx="8810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&lt;term&gt;</a:t>
            </a:r>
          </a:p>
        </p:txBody>
      </p:sp>
      <p:sp>
        <p:nvSpPr>
          <p:cNvPr id="35859" name="Text Box 17">
            <a:extLst>
              <a:ext uri="{FF2B5EF4-FFF2-40B4-BE49-F238E27FC236}">
                <a16:creationId xmlns:a16="http://schemas.microsoft.com/office/drawing/2014/main" id="{797BC9F8-DABF-4EAD-AC6A-C2173D23BEAD}"/>
              </a:ext>
            </a:extLst>
          </p:cNvPr>
          <p:cNvSpPr txBox="1">
            <a:spLocks noChangeArrowheads="1"/>
          </p:cNvSpPr>
          <p:nvPr/>
        </p:nvSpPr>
        <p:spPr bwMode="auto">
          <a:xfrm>
            <a:off x="4518025" y="5394325"/>
            <a:ext cx="8810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&lt;term&gt;</a:t>
            </a:r>
          </a:p>
        </p:txBody>
      </p:sp>
      <p:sp>
        <p:nvSpPr>
          <p:cNvPr id="35860" name="Text Box 18">
            <a:extLst>
              <a:ext uri="{FF2B5EF4-FFF2-40B4-BE49-F238E27FC236}">
                <a16:creationId xmlns:a16="http://schemas.microsoft.com/office/drawing/2014/main" id="{D1A01EF0-9D7B-4C65-8920-615755F1E73B}"/>
              </a:ext>
            </a:extLst>
          </p:cNvPr>
          <p:cNvSpPr txBox="1">
            <a:spLocks noChangeArrowheads="1"/>
          </p:cNvSpPr>
          <p:nvPr/>
        </p:nvSpPr>
        <p:spPr bwMode="auto">
          <a:xfrm>
            <a:off x="3298825" y="6003925"/>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5861" name="Text Box 19">
            <a:extLst>
              <a:ext uri="{FF2B5EF4-FFF2-40B4-BE49-F238E27FC236}">
                <a16:creationId xmlns:a16="http://schemas.microsoft.com/office/drawing/2014/main" id="{448732E6-1F93-4A4F-9BD0-BEDF55523DFB}"/>
              </a:ext>
            </a:extLst>
          </p:cNvPr>
          <p:cNvSpPr txBox="1">
            <a:spLocks noChangeArrowheads="1"/>
          </p:cNvSpPr>
          <p:nvPr/>
        </p:nvSpPr>
        <p:spPr bwMode="auto">
          <a:xfrm>
            <a:off x="4594225" y="6003925"/>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5862" name="Text Box 20">
            <a:extLst>
              <a:ext uri="{FF2B5EF4-FFF2-40B4-BE49-F238E27FC236}">
                <a16:creationId xmlns:a16="http://schemas.microsoft.com/office/drawing/2014/main" id="{ED399247-77C6-46D7-B286-3B985FD47002}"/>
              </a:ext>
            </a:extLst>
          </p:cNvPr>
          <p:cNvSpPr txBox="1">
            <a:spLocks noChangeArrowheads="1"/>
          </p:cNvSpPr>
          <p:nvPr/>
        </p:nvSpPr>
        <p:spPr bwMode="auto">
          <a:xfrm>
            <a:off x="5813425" y="5394325"/>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5863" name="Text Box 21">
            <a:extLst>
              <a:ext uri="{FF2B5EF4-FFF2-40B4-BE49-F238E27FC236}">
                <a16:creationId xmlns:a16="http://schemas.microsoft.com/office/drawing/2014/main" id="{766E9252-3884-47A6-B7D0-BD4004EC011B}"/>
              </a:ext>
            </a:extLst>
          </p:cNvPr>
          <p:cNvSpPr txBox="1">
            <a:spLocks noChangeArrowheads="1"/>
          </p:cNvSpPr>
          <p:nvPr/>
        </p:nvSpPr>
        <p:spPr bwMode="auto">
          <a:xfrm>
            <a:off x="5432425" y="5394325"/>
            <a:ext cx="2413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5864" name="Text Box 22">
            <a:extLst>
              <a:ext uri="{FF2B5EF4-FFF2-40B4-BE49-F238E27FC236}">
                <a16:creationId xmlns:a16="http://schemas.microsoft.com/office/drawing/2014/main" id="{9B398BCC-0738-4131-BF27-65D3729837E8}"/>
              </a:ext>
            </a:extLst>
          </p:cNvPr>
          <p:cNvSpPr txBox="1">
            <a:spLocks noChangeArrowheads="1"/>
          </p:cNvSpPr>
          <p:nvPr/>
        </p:nvSpPr>
        <p:spPr bwMode="auto">
          <a:xfrm>
            <a:off x="4289425" y="4784725"/>
            <a:ext cx="2540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12F84181-AD01-40E4-88BF-3931145974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37891" name="Slide Number Placeholder 4">
            <a:extLst>
              <a:ext uri="{FF2B5EF4-FFF2-40B4-BE49-F238E27FC236}">
                <a16:creationId xmlns:a16="http://schemas.microsoft.com/office/drawing/2014/main" id="{B51609C7-5CF4-464A-91ED-C10B1C4D538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B98BA879-7470-4EBF-8FFF-AC8A3C9A55B6}" type="slidenum">
              <a:rPr lang="en-US" altLang="en-US" sz="1000">
                <a:solidFill>
                  <a:schemeClr val="tx1"/>
                </a:solidFill>
                <a:latin typeface="Arial" panose="020B0604020202020204" pitchFamily="34" charset="0"/>
              </a:rPr>
              <a:pPr>
                <a:spcBef>
                  <a:spcPct val="0"/>
                </a:spcBef>
                <a:buFontTx/>
                <a:buNone/>
              </a:pPr>
              <a:t>18</a:t>
            </a:fld>
            <a:endParaRPr lang="en-US" altLang="en-US" sz="1000">
              <a:solidFill>
                <a:schemeClr val="tx1"/>
              </a:solidFill>
              <a:latin typeface="Arial" panose="020B0604020202020204" pitchFamily="34" charset="0"/>
            </a:endParaRPr>
          </a:p>
        </p:txBody>
      </p:sp>
      <p:sp>
        <p:nvSpPr>
          <p:cNvPr id="37892" name="Rectangle 2">
            <a:extLst>
              <a:ext uri="{FF2B5EF4-FFF2-40B4-BE49-F238E27FC236}">
                <a16:creationId xmlns:a16="http://schemas.microsoft.com/office/drawing/2014/main" id="{DDC1C2EE-EEEE-4C0F-B1A5-02E109E7B4DA}"/>
              </a:ext>
            </a:extLst>
          </p:cNvPr>
          <p:cNvSpPr>
            <a:spLocks noGrp="1" noChangeArrowheads="1"/>
          </p:cNvSpPr>
          <p:nvPr>
            <p:ph type="title"/>
          </p:nvPr>
        </p:nvSpPr>
        <p:spPr>
          <a:xfrm>
            <a:off x="609600" y="228600"/>
            <a:ext cx="8153400" cy="1143000"/>
          </a:xfrm>
        </p:spPr>
        <p:txBody>
          <a:bodyPr/>
          <a:lstStyle/>
          <a:p>
            <a:pPr eaLnBrk="1" hangingPunct="1"/>
            <a:r>
              <a:rPr lang="en-US" altLang="en-US"/>
              <a:t>Associativity of Operators</a:t>
            </a:r>
          </a:p>
        </p:txBody>
      </p:sp>
      <p:sp>
        <p:nvSpPr>
          <p:cNvPr id="37893" name="Rectangle 3">
            <a:extLst>
              <a:ext uri="{FF2B5EF4-FFF2-40B4-BE49-F238E27FC236}">
                <a16:creationId xmlns:a16="http://schemas.microsoft.com/office/drawing/2014/main" id="{6FA08119-F514-4882-9F54-A0CA81B37FF6}"/>
              </a:ext>
            </a:extLst>
          </p:cNvPr>
          <p:cNvSpPr>
            <a:spLocks noGrp="1" noChangeArrowheads="1"/>
          </p:cNvSpPr>
          <p:nvPr>
            <p:ph type="body" idx="1"/>
          </p:nvPr>
        </p:nvSpPr>
        <p:spPr>
          <a:xfrm>
            <a:off x="609600" y="1447800"/>
            <a:ext cx="8153400" cy="4572000"/>
          </a:xfrm>
        </p:spPr>
        <p:txBody>
          <a:bodyPr/>
          <a:lstStyle/>
          <a:p>
            <a:pPr eaLnBrk="1" hangingPunct="1">
              <a:lnSpc>
                <a:spcPct val="90000"/>
              </a:lnSpc>
            </a:pPr>
            <a:r>
              <a:rPr lang="en-US" altLang="en-US" sz="2400"/>
              <a:t>Operator associativity can also be indicated by a grammar</a:t>
            </a:r>
          </a:p>
          <a:p>
            <a:pPr eaLnBrk="1" hangingPunct="1">
              <a:lnSpc>
                <a:spcPct val="90000"/>
              </a:lnSpc>
              <a:buFontTx/>
              <a:buNone/>
            </a:pPr>
            <a:endParaRPr lang="en-US" altLang="en-US" sz="2400"/>
          </a:p>
          <a:p>
            <a:pPr eaLnBrk="1" hangingPunct="1">
              <a:lnSpc>
                <a:spcPct val="90000"/>
              </a:lnSpc>
              <a:buFontTx/>
              <a:buNone/>
            </a:pPr>
            <a:r>
              <a:rPr lang="en-US" altLang="en-US" sz="2000">
                <a:latin typeface="Courier New" panose="02070309020205020404" pitchFamily="49" charset="0"/>
              </a:rPr>
              <a:t>&lt;expr&gt; -&gt; &lt;expr&gt; + &lt;expr&gt; |  const  (ambiguous)</a:t>
            </a:r>
          </a:p>
          <a:p>
            <a:pPr eaLnBrk="1" hangingPunct="1">
              <a:lnSpc>
                <a:spcPct val="90000"/>
              </a:lnSpc>
              <a:buFontTx/>
              <a:buNone/>
            </a:pPr>
            <a:r>
              <a:rPr lang="en-US" altLang="en-US" sz="2000">
                <a:latin typeface="Courier New" panose="02070309020205020404" pitchFamily="49" charset="0"/>
              </a:rPr>
              <a:t>&lt;expr&gt; -&gt; &lt;expr&gt; + const  |  const  (unambiguous)</a:t>
            </a:r>
          </a:p>
          <a:p>
            <a:pPr eaLnBrk="1" hangingPunct="1">
              <a:lnSpc>
                <a:spcPct val="90000"/>
              </a:lnSpc>
              <a:buFontTx/>
              <a:buNone/>
            </a:pPr>
            <a:endParaRPr lang="en-US" altLang="en-US" sz="2000" b="1">
              <a:latin typeface="Arial" panose="020B0604020202020204" pitchFamily="34" charset="0"/>
            </a:endParaRPr>
          </a:p>
          <a:p>
            <a:pPr eaLnBrk="1" hangingPunct="1">
              <a:lnSpc>
                <a:spcPct val="90000"/>
              </a:lnSpc>
              <a:buFontTx/>
              <a:buNone/>
            </a:pPr>
            <a:endParaRPr lang="en-US" altLang="en-US" sz="2000" b="1">
              <a:latin typeface="Arial" panose="020B0604020202020204" pitchFamily="34" charset="0"/>
            </a:endParaRPr>
          </a:p>
        </p:txBody>
      </p:sp>
      <p:sp>
        <p:nvSpPr>
          <p:cNvPr id="37894" name="Line 4">
            <a:extLst>
              <a:ext uri="{FF2B5EF4-FFF2-40B4-BE49-F238E27FC236}">
                <a16:creationId xmlns:a16="http://schemas.microsoft.com/office/drawing/2014/main" id="{55F7132D-F252-44C0-A359-A32BA3C6FB45}"/>
              </a:ext>
            </a:extLst>
          </p:cNvPr>
          <p:cNvSpPr>
            <a:spLocks noChangeShapeType="1"/>
          </p:cNvSpPr>
          <p:nvPr/>
        </p:nvSpPr>
        <p:spPr bwMode="auto">
          <a:xfrm flipH="1">
            <a:off x="3679825" y="3962400"/>
            <a:ext cx="1143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895" name="Line 5">
            <a:extLst>
              <a:ext uri="{FF2B5EF4-FFF2-40B4-BE49-F238E27FC236}">
                <a16:creationId xmlns:a16="http://schemas.microsoft.com/office/drawing/2014/main" id="{2C719CBD-1339-48A5-9567-4E09F0666F5E}"/>
              </a:ext>
            </a:extLst>
          </p:cNvPr>
          <p:cNvSpPr>
            <a:spLocks noChangeShapeType="1"/>
          </p:cNvSpPr>
          <p:nvPr/>
        </p:nvSpPr>
        <p:spPr bwMode="auto">
          <a:xfrm>
            <a:off x="4822825" y="3962400"/>
            <a:ext cx="1143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896" name="Line 6">
            <a:extLst>
              <a:ext uri="{FF2B5EF4-FFF2-40B4-BE49-F238E27FC236}">
                <a16:creationId xmlns:a16="http://schemas.microsoft.com/office/drawing/2014/main" id="{223ACD57-FBB5-4C3C-9E31-4D1CF0201216}"/>
              </a:ext>
            </a:extLst>
          </p:cNvPr>
          <p:cNvSpPr>
            <a:spLocks noChangeShapeType="1"/>
          </p:cNvSpPr>
          <p:nvPr/>
        </p:nvSpPr>
        <p:spPr bwMode="auto">
          <a:xfrm>
            <a:off x="4822825" y="3962400"/>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897" name="Line 7">
            <a:extLst>
              <a:ext uri="{FF2B5EF4-FFF2-40B4-BE49-F238E27FC236}">
                <a16:creationId xmlns:a16="http://schemas.microsoft.com/office/drawing/2014/main" id="{A0F32B94-18E8-4B70-A0C1-73FEE5102227}"/>
              </a:ext>
            </a:extLst>
          </p:cNvPr>
          <p:cNvSpPr>
            <a:spLocks noChangeShapeType="1"/>
          </p:cNvSpPr>
          <p:nvPr/>
        </p:nvSpPr>
        <p:spPr bwMode="auto">
          <a:xfrm flipH="1">
            <a:off x="3298825" y="4800600"/>
            <a:ext cx="3810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898" name="Line 8">
            <a:extLst>
              <a:ext uri="{FF2B5EF4-FFF2-40B4-BE49-F238E27FC236}">
                <a16:creationId xmlns:a16="http://schemas.microsoft.com/office/drawing/2014/main" id="{88BB6BBF-2A2F-42F5-8945-20F3863B09A7}"/>
              </a:ext>
            </a:extLst>
          </p:cNvPr>
          <p:cNvSpPr>
            <a:spLocks noChangeShapeType="1"/>
          </p:cNvSpPr>
          <p:nvPr/>
        </p:nvSpPr>
        <p:spPr bwMode="auto">
          <a:xfrm>
            <a:off x="3679825" y="4800600"/>
            <a:ext cx="990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899" name="Line 9">
            <a:extLst>
              <a:ext uri="{FF2B5EF4-FFF2-40B4-BE49-F238E27FC236}">
                <a16:creationId xmlns:a16="http://schemas.microsoft.com/office/drawing/2014/main" id="{CEC99FB3-7EE1-420C-983F-E9796E4C8F2A}"/>
              </a:ext>
            </a:extLst>
          </p:cNvPr>
          <p:cNvSpPr>
            <a:spLocks noChangeShapeType="1"/>
          </p:cNvSpPr>
          <p:nvPr/>
        </p:nvSpPr>
        <p:spPr bwMode="auto">
          <a:xfrm>
            <a:off x="3679825" y="4800600"/>
            <a:ext cx="304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900" name="Line 10">
            <a:extLst>
              <a:ext uri="{FF2B5EF4-FFF2-40B4-BE49-F238E27FC236}">
                <a16:creationId xmlns:a16="http://schemas.microsoft.com/office/drawing/2014/main" id="{B74D78B9-5971-46D6-AF4B-A8D7E977FAD6}"/>
              </a:ext>
            </a:extLst>
          </p:cNvPr>
          <p:cNvSpPr>
            <a:spLocks noChangeShapeType="1"/>
          </p:cNvSpPr>
          <p:nvPr/>
        </p:nvSpPr>
        <p:spPr bwMode="auto">
          <a:xfrm>
            <a:off x="3298825" y="5562600"/>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7901" name="Text Box 11">
            <a:extLst>
              <a:ext uri="{FF2B5EF4-FFF2-40B4-BE49-F238E27FC236}">
                <a16:creationId xmlns:a16="http://schemas.microsoft.com/office/drawing/2014/main" id="{C9CA88E5-4A4E-4943-826B-1DA86D637036}"/>
              </a:ext>
            </a:extLst>
          </p:cNvPr>
          <p:cNvSpPr txBox="1">
            <a:spLocks noChangeArrowheads="1"/>
          </p:cNvSpPr>
          <p:nvPr/>
        </p:nvSpPr>
        <p:spPr bwMode="auto">
          <a:xfrm>
            <a:off x="4425950" y="3516313"/>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7902" name="Text Box 12">
            <a:extLst>
              <a:ext uri="{FF2B5EF4-FFF2-40B4-BE49-F238E27FC236}">
                <a16:creationId xmlns:a16="http://schemas.microsoft.com/office/drawing/2014/main" id="{6686B96D-9717-4439-8D00-F1C68CA09458}"/>
              </a:ext>
            </a:extLst>
          </p:cNvPr>
          <p:cNvSpPr txBox="1">
            <a:spLocks noChangeArrowheads="1"/>
          </p:cNvSpPr>
          <p:nvPr/>
        </p:nvSpPr>
        <p:spPr bwMode="auto">
          <a:xfrm>
            <a:off x="4365625" y="35052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7903" name="Text Box 13">
            <a:extLst>
              <a:ext uri="{FF2B5EF4-FFF2-40B4-BE49-F238E27FC236}">
                <a16:creationId xmlns:a16="http://schemas.microsoft.com/office/drawing/2014/main" id="{01999E78-7EE0-4C20-9B6E-40ED7235208A}"/>
              </a:ext>
            </a:extLst>
          </p:cNvPr>
          <p:cNvSpPr txBox="1">
            <a:spLocks noChangeArrowheads="1"/>
          </p:cNvSpPr>
          <p:nvPr/>
        </p:nvSpPr>
        <p:spPr bwMode="auto">
          <a:xfrm>
            <a:off x="3298825" y="43434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7904" name="Text Box 14">
            <a:extLst>
              <a:ext uri="{FF2B5EF4-FFF2-40B4-BE49-F238E27FC236}">
                <a16:creationId xmlns:a16="http://schemas.microsoft.com/office/drawing/2014/main" id="{6B205717-D80E-47F5-926E-5EDFCD042BC0}"/>
              </a:ext>
            </a:extLst>
          </p:cNvPr>
          <p:cNvSpPr txBox="1">
            <a:spLocks noChangeArrowheads="1"/>
          </p:cNvSpPr>
          <p:nvPr/>
        </p:nvSpPr>
        <p:spPr bwMode="auto">
          <a:xfrm>
            <a:off x="2841625" y="5181600"/>
            <a:ext cx="8683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&lt;expr&gt;</a:t>
            </a:r>
          </a:p>
        </p:txBody>
      </p:sp>
      <p:sp>
        <p:nvSpPr>
          <p:cNvPr id="37905" name="Text Box 15">
            <a:extLst>
              <a:ext uri="{FF2B5EF4-FFF2-40B4-BE49-F238E27FC236}">
                <a16:creationId xmlns:a16="http://schemas.microsoft.com/office/drawing/2014/main" id="{D6D8EA28-33BA-4AE3-9E72-ADCCDA01BE6F}"/>
              </a:ext>
            </a:extLst>
          </p:cNvPr>
          <p:cNvSpPr txBox="1">
            <a:spLocks noChangeArrowheads="1"/>
          </p:cNvSpPr>
          <p:nvPr/>
        </p:nvSpPr>
        <p:spPr bwMode="auto">
          <a:xfrm>
            <a:off x="4213225" y="51816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7906" name="Text Box 16">
            <a:extLst>
              <a:ext uri="{FF2B5EF4-FFF2-40B4-BE49-F238E27FC236}">
                <a16:creationId xmlns:a16="http://schemas.microsoft.com/office/drawing/2014/main" id="{2CAE81A9-92DC-461A-A062-08A83FABCF63}"/>
              </a:ext>
            </a:extLst>
          </p:cNvPr>
          <p:cNvSpPr txBox="1">
            <a:spLocks noChangeArrowheads="1"/>
          </p:cNvSpPr>
          <p:nvPr/>
        </p:nvSpPr>
        <p:spPr bwMode="auto">
          <a:xfrm>
            <a:off x="5432425" y="43434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7907" name="Text Box 17">
            <a:extLst>
              <a:ext uri="{FF2B5EF4-FFF2-40B4-BE49-F238E27FC236}">
                <a16:creationId xmlns:a16="http://schemas.microsoft.com/office/drawing/2014/main" id="{FA4A01D0-5D66-44E2-8696-38C8EBD75C05}"/>
              </a:ext>
            </a:extLst>
          </p:cNvPr>
          <p:cNvSpPr txBox="1">
            <a:spLocks noChangeArrowheads="1"/>
          </p:cNvSpPr>
          <p:nvPr/>
        </p:nvSpPr>
        <p:spPr bwMode="auto">
          <a:xfrm>
            <a:off x="2917825" y="6019800"/>
            <a:ext cx="73977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const</a:t>
            </a:r>
          </a:p>
        </p:txBody>
      </p:sp>
      <p:sp>
        <p:nvSpPr>
          <p:cNvPr id="37908" name="Text Box 18">
            <a:extLst>
              <a:ext uri="{FF2B5EF4-FFF2-40B4-BE49-F238E27FC236}">
                <a16:creationId xmlns:a16="http://schemas.microsoft.com/office/drawing/2014/main" id="{7E4A7B57-49B0-453B-9DB8-1E48D3D5045E}"/>
              </a:ext>
            </a:extLst>
          </p:cNvPr>
          <p:cNvSpPr txBox="1">
            <a:spLocks noChangeArrowheads="1"/>
          </p:cNvSpPr>
          <p:nvPr/>
        </p:nvSpPr>
        <p:spPr bwMode="auto">
          <a:xfrm>
            <a:off x="4670425" y="4343400"/>
            <a:ext cx="3063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
        <p:nvSpPr>
          <p:cNvPr id="37909" name="Text Box 19">
            <a:extLst>
              <a:ext uri="{FF2B5EF4-FFF2-40B4-BE49-F238E27FC236}">
                <a16:creationId xmlns:a16="http://schemas.microsoft.com/office/drawing/2014/main" id="{D811F83D-A7A9-49A9-9B36-3060D478E8B1}"/>
              </a:ext>
            </a:extLst>
          </p:cNvPr>
          <p:cNvSpPr txBox="1">
            <a:spLocks noChangeArrowheads="1"/>
          </p:cNvSpPr>
          <p:nvPr/>
        </p:nvSpPr>
        <p:spPr bwMode="auto">
          <a:xfrm>
            <a:off x="3832225" y="5181600"/>
            <a:ext cx="3063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2000" b="1">
                <a:solidFill>
                  <a:schemeClr val="tx1"/>
                </a:solidFill>
                <a:latin typeface="Arial Narrow" panose="020B060602020203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65F4F421-5948-4CA6-AB8A-30EE08E6E6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39939" name="Slide Number Placeholder 4">
            <a:extLst>
              <a:ext uri="{FF2B5EF4-FFF2-40B4-BE49-F238E27FC236}">
                <a16:creationId xmlns:a16="http://schemas.microsoft.com/office/drawing/2014/main" id="{7CBBEB12-D5C9-437A-98C6-D0A7D035A13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EF13E46-2E0E-4343-9F72-D22BF7157602}" type="slidenum">
              <a:rPr lang="en-US" altLang="en-US" sz="1000">
                <a:solidFill>
                  <a:schemeClr val="tx1"/>
                </a:solidFill>
                <a:latin typeface="Arial" panose="020B0604020202020204" pitchFamily="34" charset="0"/>
              </a:rPr>
              <a:pPr>
                <a:spcBef>
                  <a:spcPct val="0"/>
                </a:spcBef>
                <a:buFontTx/>
                <a:buNone/>
              </a:pPr>
              <a:t>19</a:t>
            </a:fld>
            <a:endParaRPr lang="en-US" altLang="en-US" sz="1000">
              <a:solidFill>
                <a:schemeClr val="tx1"/>
              </a:solidFill>
              <a:latin typeface="Arial" panose="020B0604020202020204" pitchFamily="34" charset="0"/>
            </a:endParaRPr>
          </a:p>
        </p:txBody>
      </p:sp>
      <p:sp>
        <p:nvSpPr>
          <p:cNvPr id="39940" name="Rectangle 2">
            <a:extLst>
              <a:ext uri="{FF2B5EF4-FFF2-40B4-BE49-F238E27FC236}">
                <a16:creationId xmlns:a16="http://schemas.microsoft.com/office/drawing/2014/main" id="{D715B61E-D8C8-47BF-ABD9-0A7D1D7DDC2A}"/>
              </a:ext>
            </a:extLst>
          </p:cNvPr>
          <p:cNvSpPr>
            <a:spLocks noGrp="1" noChangeArrowheads="1"/>
          </p:cNvSpPr>
          <p:nvPr>
            <p:ph type="title"/>
          </p:nvPr>
        </p:nvSpPr>
        <p:spPr>
          <a:xfrm>
            <a:off x="609600" y="228600"/>
            <a:ext cx="8153400" cy="1143000"/>
          </a:xfrm>
        </p:spPr>
        <p:txBody>
          <a:bodyPr/>
          <a:lstStyle/>
          <a:p>
            <a:pPr eaLnBrk="1" hangingPunct="1"/>
            <a:r>
              <a:rPr lang="en-US" altLang="en-US"/>
              <a:t>Extended BNF</a:t>
            </a:r>
          </a:p>
        </p:txBody>
      </p:sp>
      <p:sp>
        <p:nvSpPr>
          <p:cNvPr id="39941" name="Rectangle 3">
            <a:extLst>
              <a:ext uri="{FF2B5EF4-FFF2-40B4-BE49-F238E27FC236}">
                <a16:creationId xmlns:a16="http://schemas.microsoft.com/office/drawing/2014/main" id="{8957A0E7-2A34-44FE-B0A6-301DA68218BF}"/>
              </a:ext>
            </a:extLst>
          </p:cNvPr>
          <p:cNvSpPr>
            <a:spLocks noGrp="1" noChangeArrowheads="1"/>
          </p:cNvSpPr>
          <p:nvPr>
            <p:ph type="body" idx="1"/>
          </p:nvPr>
        </p:nvSpPr>
        <p:spPr>
          <a:xfrm>
            <a:off x="533400" y="1447800"/>
            <a:ext cx="7772400" cy="4495800"/>
          </a:xfrm>
        </p:spPr>
        <p:txBody>
          <a:bodyPr/>
          <a:lstStyle/>
          <a:p>
            <a:pPr eaLnBrk="1" hangingPunct="1"/>
            <a:r>
              <a:rPr lang="en-US" altLang="en-US"/>
              <a:t>Optional parts are placed in brackets [ ]</a:t>
            </a:r>
          </a:p>
          <a:p>
            <a:pPr eaLnBrk="1" hangingPunct="1">
              <a:buFontTx/>
              <a:buNone/>
            </a:pPr>
            <a:r>
              <a:rPr lang="en-US" altLang="en-US" sz="2400" b="1">
                <a:latin typeface="Arial" panose="020B0604020202020204" pitchFamily="34" charset="0"/>
              </a:rPr>
              <a:t>	</a:t>
            </a:r>
            <a:r>
              <a:rPr lang="en-US" altLang="en-US" sz="2400">
                <a:latin typeface="Courier New" panose="02070309020205020404" pitchFamily="49" charset="0"/>
              </a:rPr>
              <a:t>&lt;proc_call&gt; -&gt; ident [(&lt;expr_list&gt;)]</a:t>
            </a:r>
          </a:p>
          <a:p>
            <a:pPr eaLnBrk="1" hangingPunct="1"/>
            <a:r>
              <a:rPr lang="en-US" altLang="en-US"/>
              <a:t>Alternative parts of RHSs are placed inside parentheses and separated via vertical bars </a:t>
            </a:r>
          </a:p>
          <a:p>
            <a:pPr eaLnBrk="1" hangingPunct="1">
              <a:buFontTx/>
              <a:buNone/>
            </a:pPr>
            <a:r>
              <a:rPr lang="en-US" altLang="en-US" sz="2400" b="1">
                <a:latin typeface="Arial" panose="020B0604020202020204" pitchFamily="34" charset="0"/>
              </a:rPr>
              <a:t>	</a:t>
            </a:r>
            <a:r>
              <a:rPr lang="en-US" altLang="en-US" sz="2400">
                <a:latin typeface="Courier New" panose="02070309020205020404" pitchFamily="49" charset="0"/>
              </a:rPr>
              <a:t>&lt;term&gt; → &lt;term&gt;</a:t>
            </a:r>
            <a:r>
              <a:rPr lang="en-US" altLang="en-US" sz="2400">
                <a:latin typeface="Arial" panose="020B0604020202020204" pitchFamily="34" charset="0"/>
              </a:rPr>
              <a:t> </a:t>
            </a:r>
            <a:r>
              <a:rPr lang="en-US" altLang="en-US" sz="2400">
                <a:latin typeface="Courier New" panose="02070309020205020404" pitchFamily="49" charset="0"/>
              </a:rPr>
              <a:t>(+|-) const</a:t>
            </a:r>
          </a:p>
          <a:p>
            <a:pPr eaLnBrk="1" hangingPunct="1"/>
            <a:r>
              <a:rPr lang="en-US" altLang="en-US"/>
              <a:t>Repetitions (0 or more) are placed inside braces { }</a:t>
            </a:r>
          </a:p>
          <a:p>
            <a:pPr eaLnBrk="1" hangingPunct="1">
              <a:buFontTx/>
              <a:buNone/>
            </a:pPr>
            <a:r>
              <a:rPr lang="en-US" altLang="en-US" sz="2400">
                <a:latin typeface="Arial" panose="020B0604020202020204" pitchFamily="34" charset="0"/>
              </a:rPr>
              <a:t>	</a:t>
            </a:r>
            <a:r>
              <a:rPr lang="en-US" altLang="en-US" sz="2400">
                <a:latin typeface="Courier New" panose="02070309020205020404" pitchFamily="49" charset="0"/>
              </a:rPr>
              <a:t>&lt;ident&gt; → letter {letter|digit}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AF869BD1-604B-4BB2-A447-FFCAF366561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147" name="Slide Number Placeholder 4">
            <a:extLst>
              <a:ext uri="{FF2B5EF4-FFF2-40B4-BE49-F238E27FC236}">
                <a16:creationId xmlns:a16="http://schemas.microsoft.com/office/drawing/2014/main" id="{8A5E0128-219E-4A12-8738-03C17C3311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D63BC1CF-572E-40AA-B432-15832E6C61ED}" type="slidenum">
              <a:rPr lang="en-US" altLang="en-US" sz="1000">
                <a:solidFill>
                  <a:schemeClr val="tx1"/>
                </a:solidFill>
                <a:latin typeface="Arial" panose="020B0604020202020204" pitchFamily="34" charset="0"/>
              </a:rPr>
              <a:pPr>
                <a:spcBef>
                  <a:spcPct val="0"/>
                </a:spcBef>
                <a:buFontTx/>
                <a:buNone/>
              </a:pPr>
              <a:t>2</a:t>
            </a:fld>
            <a:endParaRPr lang="en-US" altLang="en-US" sz="1000">
              <a:solidFill>
                <a:schemeClr val="tx1"/>
              </a:solidFill>
              <a:latin typeface="Arial" panose="020B0604020202020204" pitchFamily="34" charset="0"/>
            </a:endParaRPr>
          </a:p>
        </p:txBody>
      </p:sp>
      <p:sp>
        <p:nvSpPr>
          <p:cNvPr id="6148" name="Rectangle 2">
            <a:extLst>
              <a:ext uri="{FF2B5EF4-FFF2-40B4-BE49-F238E27FC236}">
                <a16:creationId xmlns:a16="http://schemas.microsoft.com/office/drawing/2014/main" id="{22908D20-6D1A-46C5-933F-1011A9E25FB4}"/>
              </a:ext>
            </a:extLst>
          </p:cNvPr>
          <p:cNvSpPr>
            <a:spLocks noGrp="1" noChangeArrowheads="1"/>
          </p:cNvSpPr>
          <p:nvPr>
            <p:ph type="title"/>
          </p:nvPr>
        </p:nvSpPr>
        <p:spPr/>
        <p:txBody>
          <a:bodyPr/>
          <a:lstStyle/>
          <a:p>
            <a:pPr eaLnBrk="1" hangingPunct="1"/>
            <a:r>
              <a:rPr lang="en-US" altLang="en-US"/>
              <a:t>Chapter 3 Topics</a:t>
            </a:r>
          </a:p>
        </p:txBody>
      </p:sp>
      <p:sp>
        <p:nvSpPr>
          <p:cNvPr id="6149" name="Rectangle 3">
            <a:extLst>
              <a:ext uri="{FF2B5EF4-FFF2-40B4-BE49-F238E27FC236}">
                <a16:creationId xmlns:a16="http://schemas.microsoft.com/office/drawing/2014/main" id="{D139F9EB-26CA-4553-A61B-59C77C3577DD}"/>
              </a:ext>
            </a:extLst>
          </p:cNvPr>
          <p:cNvSpPr>
            <a:spLocks noGrp="1" noChangeArrowheads="1"/>
          </p:cNvSpPr>
          <p:nvPr>
            <p:ph type="body" idx="1"/>
          </p:nvPr>
        </p:nvSpPr>
        <p:spPr/>
        <p:txBody>
          <a:bodyPr/>
          <a:lstStyle/>
          <a:p>
            <a:pPr marL="533400" indent="-533400" eaLnBrk="1" hangingPunct="1"/>
            <a:r>
              <a:rPr lang="en-US" altLang="en-US"/>
              <a:t>Introduction</a:t>
            </a:r>
          </a:p>
          <a:p>
            <a:pPr marL="533400" indent="-533400" eaLnBrk="1" hangingPunct="1"/>
            <a:r>
              <a:rPr lang="en-US" altLang="en-US"/>
              <a:t>The General Problem of Describing Syntax</a:t>
            </a:r>
          </a:p>
          <a:p>
            <a:pPr marL="533400" indent="-533400" eaLnBrk="1" hangingPunct="1"/>
            <a:r>
              <a:rPr lang="en-US" altLang="en-US"/>
              <a:t>Formal Methods of Describing Syntax</a:t>
            </a:r>
          </a:p>
          <a:p>
            <a:pPr marL="533400" indent="-533400" eaLnBrk="1" hangingPunct="1"/>
            <a:r>
              <a:rPr lang="en-US" altLang="en-US"/>
              <a:t>Attribute Grammars</a:t>
            </a:r>
          </a:p>
          <a:p>
            <a:pPr marL="533400" indent="-533400" eaLnBrk="1" hangingPunct="1"/>
            <a:r>
              <a:rPr lang="en-US" altLang="en-US"/>
              <a:t>Describing the Meanings of Programs:    Dynamic Semantics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F0F81ECA-A995-455F-9E65-2670C15A06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41987" name="Slide Number Placeholder 4">
            <a:extLst>
              <a:ext uri="{FF2B5EF4-FFF2-40B4-BE49-F238E27FC236}">
                <a16:creationId xmlns:a16="http://schemas.microsoft.com/office/drawing/2014/main" id="{534962C3-2071-4092-94BE-05EFE104F1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FA56872-3AE9-4B53-B4F1-793967ED3300}" type="slidenum">
              <a:rPr lang="en-US" altLang="en-US" sz="1000">
                <a:solidFill>
                  <a:schemeClr val="tx1"/>
                </a:solidFill>
                <a:latin typeface="Arial" panose="020B0604020202020204" pitchFamily="34" charset="0"/>
              </a:rPr>
              <a:pPr>
                <a:spcBef>
                  <a:spcPct val="0"/>
                </a:spcBef>
                <a:buFontTx/>
                <a:buNone/>
              </a:pPr>
              <a:t>20</a:t>
            </a:fld>
            <a:endParaRPr lang="en-US" altLang="en-US" sz="1000">
              <a:solidFill>
                <a:schemeClr val="tx1"/>
              </a:solidFill>
              <a:latin typeface="Arial" panose="020B0604020202020204" pitchFamily="34" charset="0"/>
            </a:endParaRPr>
          </a:p>
        </p:txBody>
      </p:sp>
      <p:sp>
        <p:nvSpPr>
          <p:cNvPr id="41988" name="Rectangle 2">
            <a:extLst>
              <a:ext uri="{FF2B5EF4-FFF2-40B4-BE49-F238E27FC236}">
                <a16:creationId xmlns:a16="http://schemas.microsoft.com/office/drawing/2014/main" id="{58B193D2-B7C3-436D-81CE-5E2834F71E3C}"/>
              </a:ext>
            </a:extLst>
          </p:cNvPr>
          <p:cNvSpPr>
            <a:spLocks noGrp="1" noChangeArrowheads="1"/>
          </p:cNvSpPr>
          <p:nvPr>
            <p:ph type="title"/>
          </p:nvPr>
        </p:nvSpPr>
        <p:spPr/>
        <p:txBody>
          <a:bodyPr/>
          <a:lstStyle/>
          <a:p>
            <a:pPr eaLnBrk="1" hangingPunct="1"/>
            <a:r>
              <a:rPr lang="en-US" altLang="en-US"/>
              <a:t>BNF and EBNF</a:t>
            </a:r>
          </a:p>
        </p:txBody>
      </p:sp>
      <p:sp>
        <p:nvSpPr>
          <p:cNvPr id="41989" name="Rectangle 3">
            <a:extLst>
              <a:ext uri="{FF2B5EF4-FFF2-40B4-BE49-F238E27FC236}">
                <a16:creationId xmlns:a16="http://schemas.microsoft.com/office/drawing/2014/main" id="{F4CD59EA-888D-440A-AF2D-2FD777EB6084}"/>
              </a:ext>
            </a:extLst>
          </p:cNvPr>
          <p:cNvSpPr>
            <a:spLocks noGrp="1" noChangeArrowheads="1"/>
          </p:cNvSpPr>
          <p:nvPr>
            <p:ph type="body" idx="1"/>
          </p:nvPr>
        </p:nvSpPr>
        <p:spPr>
          <a:xfrm>
            <a:off x="609600" y="1447800"/>
            <a:ext cx="8153400" cy="4572000"/>
          </a:xfrm>
        </p:spPr>
        <p:txBody>
          <a:bodyPr/>
          <a:lstStyle/>
          <a:p>
            <a:pPr eaLnBrk="1" hangingPunct="1">
              <a:lnSpc>
                <a:spcPct val="90000"/>
              </a:lnSpc>
            </a:pPr>
            <a:r>
              <a:rPr lang="en-US" altLang="en-US"/>
              <a:t>BNF</a:t>
            </a:r>
          </a:p>
          <a:p>
            <a:pPr eaLnBrk="1" hangingPunct="1">
              <a:lnSpc>
                <a:spcPct val="90000"/>
              </a:lnSpc>
              <a:buFontTx/>
              <a:buNone/>
            </a:pPr>
            <a:r>
              <a:rPr lang="en-US" altLang="en-US">
                <a:latin typeface="Courier New" panose="02070309020205020404" pitchFamily="49" charset="0"/>
              </a:rPr>
              <a:t>   </a:t>
            </a:r>
            <a:r>
              <a:rPr lang="en-US" altLang="en-US" sz="2400">
                <a:latin typeface="Courier New" panose="02070309020205020404" pitchFamily="49" charset="0"/>
              </a:rPr>
              <a:t>&lt;expr&gt;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&lt;expr&gt; + &lt;term&gt;</a:t>
            </a:r>
          </a:p>
          <a:p>
            <a:pPr eaLnBrk="1" hangingPunct="1">
              <a:lnSpc>
                <a:spcPct val="90000"/>
              </a:lnSpc>
              <a:buFontTx/>
              <a:buNone/>
            </a:pPr>
            <a:r>
              <a:rPr lang="en-US" altLang="en-US" sz="2400">
                <a:latin typeface="Courier New" panose="02070309020205020404" pitchFamily="49" charset="0"/>
              </a:rPr>
              <a:t>          	| &lt;expr&gt; - &lt;term&gt;</a:t>
            </a:r>
          </a:p>
          <a:p>
            <a:pPr eaLnBrk="1" hangingPunct="1">
              <a:lnSpc>
                <a:spcPct val="90000"/>
              </a:lnSpc>
              <a:buFontTx/>
              <a:buNone/>
            </a:pPr>
            <a:r>
              <a:rPr lang="en-US" altLang="en-US" sz="2400">
                <a:latin typeface="Courier New" panose="02070309020205020404" pitchFamily="49" charset="0"/>
              </a:rPr>
              <a:t>          	| &lt;term&gt;</a:t>
            </a:r>
          </a:p>
          <a:p>
            <a:pPr eaLnBrk="1" hangingPunct="1">
              <a:lnSpc>
                <a:spcPct val="90000"/>
              </a:lnSpc>
              <a:buFontTx/>
              <a:buNone/>
            </a:pPr>
            <a:r>
              <a:rPr lang="en-US" altLang="en-US" sz="2400">
                <a:latin typeface="Courier New" panose="02070309020205020404" pitchFamily="49" charset="0"/>
              </a:rPr>
              <a:t>    &lt;term&gt;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&lt;term&gt; * &lt;factor&gt;</a:t>
            </a:r>
          </a:p>
          <a:p>
            <a:pPr eaLnBrk="1" hangingPunct="1">
              <a:lnSpc>
                <a:spcPct val="90000"/>
              </a:lnSpc>
              <a:buFontTx/>
              <a:buNone/>
            </a:pPr>
            <a:r>
              <a:rPr lang="en-US" altLang="en-US" sz="2400">
                <a:latin typeface="Courier New" panose="02070309020205020404" pitchFamily="49" charset="0"/>
              </a:rPr>
              <a:t>          	| &lt;term&gt; / &lt;factor&gt;</a:t>
            </a:r>
          </a:p>
          <a:p>
            <a:pPr eaLnBrk="1" hangingPunct="1">
              <a:lnSpc>
                <a:spcPct val="90000"/>
              </a:lnSpc>
              <a:buFontTx/>
              <a:buNone/>
            </a:pPr>
            <a:r>
              <a:rPr lang="en-US" altLang="en-US" sz="2400">
                <a:latin typeface="Courier New" panose="02070309020205020404" pitchFamily="49" charset="0"/>
              </a:rPr>
              <a:t>          | &lt;factor&gt;</a:t>
            </a:r>
          </a:p>
          <a:p>
            <a:pPr eaLnBrk="1" hangingPunct="1">
              <a:lnSpc>
                <a:spcPct val="90000"/>
              </a:lnSpc>
            </a:pPr>
            <a:r>
              <a:rPr lang="en-US" altLang="en-US"/>
              <a:t>EBNF</a:t>
            </a:r>
          </a:p>
          <a:p>
            <a:pPr eaLnBrk="1" hangingPunct="1">
              <a:lnSpc>
                <a:spcPct val="90000"/>
              </a:lnSpc>
              <a:buFontTx/>
              <a:buNone/>
            </a:pPr>
            <a:r>
              <a:rPr lang="en-US" altLang="en-US">
                <a:latin typeface="Courier New" panose="02070309020205020404" pitchFamily="49" charset="0"/>
              </a:rPr>
              <a:t>   </a:t>
            </a:r>
            <a:r>
              <a:rPr lang="en-US" altLang="en-US" sz="2400">
                <a:latin typeface="Courier New" panose="02070309020205020404" pitchFamily="49" charset="0"/>
              </a:rPr>
              <a:t>&lt;expr&gt;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&lt;term&gt; {(+ | -) &lt;term&gt;}</a:t>
            </a:r>
          </a:p>
          <a:p>
            <a:pPr eaLnBrk="1" hangingPunct="1">
              <a:lnSpc>
                <a:spcPct val="90000"/>
              </a:lnSpc>
              <a:buFontTx/>
              <a:buNone/>
            </a:pPr>
            <a:r>
              <a:rPr lang="en-US" altLang="en-US" sz="2400">
                <a:latin typeface="Courier New" panose="02070309020205020404" pitchFamily="49" charset="0"/>
              </a:rPr>
              <a:t>    &lt;term&gt;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&lt;factor&gt; {(* | /) &lt;factor&gt;}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51D7DA63-A7CC-4ED0-8E02-A65B7F7F1B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44035" name="Slide Number Placeholder 4">
            <a:extLst>
              <a:ext uri="{FF2B5EF4-FFF2-40B4-BE49-F238E27FC236}">
                <a16:creationId xmlns:a16="http://schemas.microsoft.com/office/drawing/2014/main" id="{E45ABA8E-C13E-4938-867E-C3F4B77C41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77D04860-F823-43CB-AC2A-EEDE5A4AB04D}" type="slidenum">
              <a:rPr lang="en-US" altLang="en-US" sz="1000">
                <a:solidFill>
                  <a:schemeClr val="tx1"/>
                </a:solidFill>
                <a:latin typeface="Arial" panose="020B0604020202020204" pitchFamily="34" charset="0"/>
              </a:rPr>
              <a:pPr>
                <a:spcBef>
                  <a:spcPct val="0"/>
                </a:spcBef>
                <a:buFontTx/>
                <a:buNone/>
              </a:pPr>
              <a:t>21</a:t>
            </a:fld>
            <a:endParaRPr lang="en-US" altLang="en-US" sz="1000">
              <a:solidFill>
                <a:schemeClr val="tx1"/>
              </a:solidFill>
              <a:latin typeface="Arial" panose="020B0604020202020204" pitchFamily="34" charset="0"/>
            </a:endParaRPr>
          </a:p>
        </p:txBody>
      </p:sp>
      <p:sp>
        <p:nvSpPr>
          <p:cNvPr id="44036" name="Rectangle 2">
            <a:extLst>
              <a:ext uri="{FF2B5EF4-FFF2-40B4-BE49-F238E27FC236}">
                <a16:creationId xmlns:a16="http://schemas.microsoft.com/office/drawing/2014/main" id="{5A42F2E5-02F7-43ED-8856-83B0F655646D}"/>
              </a:ext>
            </a:extLst>
          </p:cNvPr>
          <p:cNvSpPr>
            <a:spLocks noGrp="1" noChangeArrowheads="1"/>
          </p:cNvSpPr>
          <p:nvPr>
            <p:ph type="title"/>
          </p:nvPr>
        </p:nvSpPr>
        <p:spPr/>
        <p:txBody>
          <a:bodyPr/>
          <a:lstStyle/>
          <a:p>
            <a:pPr eaLnBrk="1" hangingPunct="1"/>
            <a:r>
              <a:rPr lang="es-MX" altLang="en-US"/>
              <a:t>Recent Variations in EBNF</a:t>
            </a:r>
          </a:p>
        </p:txBody>
      </p:sp>
      <p:sp>
        <p:nvSpPr>
          <p:cNvPr id="44037" name="Rectangle 3">
            <a:extLst>
              <a:ext uri="{FF2B5EF4-FFF2-40B4-BE49-F238E27FC236}">
                <a16:creationId xmlns:a16="http://schemas.microsoft.com/office/drawing/2014/main" id="{0111DEE8-8F3D-4F75-9A92-57C724516F6E}"/>
              </a:ext>
            </a:extLst>
          </p:cNvPr>
          <p:cNvSpPr>
            <a:spLocks noGrp="1" noChangeArrowheads="1"/>
          </p:cNvSpPr>
          <p:nvPr>
            <p:ph type="body" idx="1"/>
          </p:nvPr>
        </p:nvSpPr>
        <p:spPr/>
        <p:txBody>
          <a:bodyPr/>
          <a:lstStyle/>
          <a:p>
            <a:pPr eaLnBrk="1" hangingPunct="1"/>
            <a:r>
              <a:rPr lang="es-MX" altLang="en-US"/>
              <a:t>Alternative RHSs are put on separate lines</a:t>
            </a:r>
          </a:p>
          <a:p>
            <a:pPr eaLnBrk="1" hangingPunct="1"/>
            <a:r>
              <a:rPr lang="es-MX" altLang="en-US"/>
              <a:t>Use of a colon instead of </a:t>
            </a:r>
            <a:r>
              <a:rPr lang="es-MX" altLang="en-US" sz="2000">
                <a:latin typeface="Courier New" panose="02070309020205020404" pitchFamily="49" charset="0"/>
              </a:rPr>
              <a:t>=&gt;</a:t>
            </a:r>
          </a:p>
          <a:p>
            <a:pPr eaLnBrk="1" hangingPunct="1"/>
            <a:r>
              <a:rPr lang="es-MX" altLang="en-US"/>
              <a:t>Use of </a:t>
            </a:r>
            <a:r>
              <a:rPr lang="es-MX" altLang="en-US" baseline="-25000">
                <a:latin typeface="Courier New" panose="02070309020205020404" pitchFamily="49" charset="0"/>
              </a:rPr>
              <a:t>opt</a:t>
            </a:r>
            <a:r>
              <a:rPr lang="es-MX" altLang="en-US"/>
              <a:t> for optional parts</a:t>
            </a:r>
          </a:p>
          <a:p>
            <a:pPr eaLnBrk="1" hangingPunct="1"/>
            <a:r>
              <a:rPr lang="es-MX" altLang="en-US"/>
              <a:t>Use of </a:t>
            </a:r>
            <a:r>
              <a:rPr lang="es-MX" altLang="en-US" sz="2400">
                <a:latin typeface="Courier New" panose="02070309020205020404" pitchFamily="49" charset="0"/>
              </a:rPr>
              <a:t>oneof</a:t>
            </a:r>
            <a:r>
              <a:rPr lang="es-MX" altLang="en-US"/>
              <a:t> for choices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004E315-6FCE-425B-BA1C-614C70557A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46083" name="Slide Number Placeholder 4">
            <a:extLst>
              <a:ext uri="{FF2B5EF4-FFF2-40B4-BE49-F238E27FC236}">
                <a16:creationId xmlns:a16="http://schemas.microsoft.com/office/drawing/2014/main" id="{5B608864-0358-4346-93C5-E441EA41BB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5C23F3BB-C369-430E-B93C-D2435D40AA9C}" type="slidenum">
              <a:rPr lang="en-US" altLang="en-US" sz="1000">
                <a:solidFill>
                  <a:schemeClr val="tx1"/>
                </a:solidFill>
                <a:latin typeface="Arial" panose="020B0604020202020204" pitchFamily="34" charset="0"/>
              </a:rPr>
              <a:pPr>
                <a:spcBef>
                  <a:spcPct val="0"/>
                </a:spcBef>
                <a:buFontTx/>
                <a:buNone/>
              </a:pPr>
              <a:t>22</a:t>
            </a:fld>
            <a:endParaRPr lang="en-US" altLang="en-US" sz="1000">
              <a:solidFill>
                <a:schemeClr val="tx1"/>
              </a:solidFill>
              <a:latin typeface="Arial" panose="020B0604020202020204" pitchFamily="34" charset="0"/>
            </a:endParaRPr>
          </a:p>
        </p:txBody>
      </p:sp>
      <p:sp>
        <p:nvSpPr>
          <p:cNvPr id="46084" name="Rectangle 2">
            <a:extLst>
              <a:ext uri="{FF2B5EF4-FFF2-40B4-BE49-F238E27FC236}">
                <a16:creationId xmlns:a16="http://schemas.microsoft.com/office/drawing/2014/main" id="{C6678B29-FB56-449D-81BF-16C90B2AA6A4}"/>
              </a:ext>
            </a:extLst>
          </p:cNvPr>
          <p:cNvSpPr>
            <a:spLocks noGrp="1" noChangeArrowheads="1"/>
          </p:cNvSpPr>
          <p:nvPr>
            <p:ph type="title"/>
          </p:nvPr>
        </p:nvSpPr>
        <p:spPr/>
        <p:txBody>
          <a:bodyPr/>
          <a:lstStyle/>
          <a:p>
            <a:pPr eaLnBrk="1" hangingPunct="1"/>
            <a:r>
              <a:rPr lang="en-US" altLang="en-US"/>
              <a:t>Static Semantics</a:t>
            </a:r>
          </a:p>
        </p:txBody>
      </p:sp>
      <p:sp>
        <p:nvSpPr>
          <p:cNvPr id="46085" name="Rectangle 3">
            <a:extLst>
              <a:ext uri="{FF2B5EF4-FFF2-40B4-BE49-F238E27FC236}">
                <a16:creationId xmlns:a16="http://schemas.microsoft.com/office/drawing/2014/main" id="{39586F43-2BFD-48DA-A0EA-EDB51955B8C4}"/>
              </a:ext>
            </a:extLst>
          </p:cNvPr>
          <p:cNvSpPr>
            <a:spLocks noGrp="1" noChangeArrowheads="1"/>
          </p:cNvSpPr>
          <p:nvPr>
            <p:ph type="body" idx="1"/>
          </p:nvPr>
        </p:nvSpPr>
        <p:spPr/>
        <p:txBody>
          <a:bodyPr/>
          <a:lstStyle/>
          <a:p>
            <a:pPr eaLnBrk="1" hangingPunct="1"/>
            <a:r>
              <a:rPr lang="en-US" altLang="en-US"/>
              <a:t>Nothing to do with meaning</a:t>
            </a:r>
          </a:p>
          <a:p>
            <a:pPr eaLnBrk="1" hangingPunct="1"/>
            <a:r>
              <a:rPr lang="en-US" altLang="en-US"/>
              <a:t>Context-free grammars (CFGs) cannot describe all of the syntax of programming languages </a:t>
            </a:r>
          </a:p>
          <a:p>
            <a:pPr eaLnBrk="1" hangingPunct="1"/>
            <a:r>
              <a:rPr lang="en-US" altLang="en-US"/>
              <a:t>Categories of constructs that are trouble:</a:t>
            </a:r>
          </a:p>
          <a:p>
            <a:pPr eaLnBrk="1" hangingPunct="1">
              <a:buFontTx/>
              <a:buNone/>
            </a:pPr>
            <a:r>
              <a:rPr lang="en-US" altLang="en-US"/>
              <a:t>    - Context-free, but cumbersome (e.g.,</a:t>
            </a:r>
          </a:p>
          <a:p>
            <a:pPr eaLnBrk="1" hangingPunct="1">
              <a:buFontTx/>
              <a:buNone/>
            </a:pPr>
            <a:r>
              <a:rPr lang="en-US" altLang="en-US"/>
              <a:t>        types of operands in expressions)</a:t>
            </a:r>
          </a:p>
          <a:p>
            <a:pPr eaLnBrk="1" hangingPunct="1">
              <a:buFontTx/>
              <a:buNone/>
            </a:pPr>
            <a:r>
              <a:rPr lang="en-US" altLang="en-US"/>
              <a:t>    - Non-context-free (e.g., variables must</a:t>
            </a:r>
          </a:p>
          <a:p>
            <a:pPr eaLnBrk="1" hangingPunct="1">
              <a:buFontTx/>
              <a:buNone/>
            </a:pPr>
            <a:r>
              <a:rPr lang="en-US" altLang="en-US"/>
              <a:t>        be declared before they are used)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85B3E92B-1C50-4054-B5F6-868F77EB35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48131" name="Slide Number Placeholder 4">
            <a:extLst>
              <a:ext uri="{FF2B5EF4-FFF2-40B4-BE49-F238E27FC236}">
                <a16:creationId xmlns:a16="http://schemas.microsoft.com/office/drawing/2014/main" id="{E3DBAA36-9CE9-43FA-B02B-CE969B76CC5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ED704CA5-3F18-41F8-A62E-C76E3C2A1521}" type="slidenum">
              <a:rPr lang="en-US" altLang="en-US" sz="1000">
                <a:solidFill>
                  <a:schemeClr val="tx1"/>
                </a:solidFill>
                <a:latin typeface="Arial" panose="020B0604020202020204" pitchFamily="34" charset="0"/>
              </a:rPr>
              <a:pPr>
                <a:spcBef>
                  <a:spcPct val="0"/>
                </a:spcBef>
                <a:buFontTx/>
                <a:buNone/>
              </a:pPr>
              <a:t>23</a:t>
            </a:fld>
            <a:endParaRPr lang="en-US" altLang="en-US" sz="1000">
              <a:solidFill>
                <a:schemeClr val="tx1"/>
              </a:solidFill>
              <a:latin typeface="Arial" panose="020B0604020202020204" pitchFamily="34" charset="0"/>
            </a:endParaRPr>
          </a:p>
        </p:txBody>
      </p:sp>
      <p:sp>
        <p:nvSpPr>
          <p:cNvPr id="48132" name="Rectangle 2">
            <a:extLst>
              <a:ext uri="{FF2B5EF4-FFF2-40B4-BE49-F238E27FC236}">
                <a16:creationId xmlns:a16="http://schemas.microsoft.com/office/drawing/2014/main" id="{05C0D725-3FAB-407F-A651-CC61FA5C22D6}"/>
              </a:ext>
            </a:extLst>
          </p:cNvPr>
          <p:cNvSpPr>
            <a:spLocks noGrp="1" noChangeArrowheads="1"/>
          </p:cNvSpPr>
          <p:nvPr>
            <p:ph type="title"/>
          </p:nvPr>
        </p:nvSpPr>
        <p:spPr/>
        <p:txBody>
          <a:bodyPr/>
          <a:lstStyle/>
          <a:p>
            <a:pPr eaLnBrk="1" hangingPunct="1"/>
            <a:r>
              <a:rPr lang="en-US" altLang="en-US"/>
              <a:t>Attribute Grammars</a:t>
            </a:r>
          </a:p>
        </p:txBody>
      </p:sp>
      <p:sp>
        <p:nvSpPr>
          <p:cNvPr id="48133" name="Rectangle 3">
            <a:extLst>
              <a:ext uri="{FF2B5EF4-FFF2-40B4-BE49-F238E27FC236}">
                <a16:creationId xmlns:a16="http://schemas.microsoft.com/office/drawing/2014/main" id="{E28BEB26-86D6-4C49-B72E-AF92708A2699}"/>
              </a:ext>
            </a:extLst>
          </p:cNvPr>
          <p:cNvSpPr>
            <a:spLocks noGrp="1" noChangeArrowheads="1"/>
          </p:cNvSpPr>
          <p:nvPr>
            <p:ph type="body" idx="1"/>
          </p:nvPr>
        </p:nvSpPr>
        <p:spPr>
          <a:xfrm>
            <a:off x="533400" y="1524000"/>
            <a:ext cx="7772400" cy="4495800"/>
          </a:xfrm>
        </p:spPr>
        <p:txBody>
          <a:bodyPr/>
          <a:lstStyle/>
          <a:p>
            <a:pPr eaLnBrk="1" hangingPunct="1">
              <a:buFontTx/>
              <a:buNone/>
            </a:pPr>
            <a:endParaRPr lang="en-US" altLang="en-US"/>
          </a:p>
          <a:p>
            <a:pPr eaLnBrk="1" hangingPunct="1"/>
            <a:r>
              <a:rPr lang="en-US" altLang="en-US"/>
              <a:t>Attribute grammars (AGs) have additions to CFGs to carry some semantic info on parse tree nodes </a:t>
            </a:r>
          </a:p>
          <a:p>
            <a:pPr eaLnBrk="1" hangingPunct="1">
              <a:buFontTx/>
              <a:buNone/>
            </a:pPr>
            <a:endParaRPr lang="en-US" altLang="en-US"/>
          </a:p>
          <a:p>
            <a:pPr eaLnBrk="1" hangingPunct="1"/>
            <a:r>
              <a:rPr lang="en-US" altLang="en-US"/>
              <a:t>Primary value of AGs:</a:t>
            </a:r>
          </a:p>
          <a:p>
            <a:pPr lvl="1" eaLnBrk="1" hangingPunct="1"/>
            <a:r>
              <a:rPr lang="en-US" altLang="en-US"/>
              <a:t>Static semantics specification</a:t>
            </a:r>
          </a:p>
          <a:p>
            <a:pPr lvl="1" eaLnBrk="1" hangingPunct="1"/>
            <a:r>
              <a:rPr lang="en-US" altLang="en-US"/>
              <a:t>Compiler design (static semantics checking)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726A3A49-DEE2-4479-8D46-6781368B2B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50179" name="Slide Number Placeholder 4">
            <a:extLst>
              <a:ext uri="{FF2B5EF4-FFF2-40B4-BE49-F238E27FC236}">
                <a16:creationId xmlns:a16="http://schemas.microsoft.com/office/drawing/2014/main" id="{9452F408-35DF-46F5-8209-58A0E7635E9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6AB7C0E7-4D36-4996-BD32-A9ABB27BF6EA}" type="slidenum">
              <a:rPr lang="en-US" altLang="en-US" sz="1000">
                <a:solidFill>
                  <a:schemeClr val="tx1"/>
                </a:solidFill>
                <a:latin typeface="Arial" panose="020B0604020202020204" pitchFamily="34" charset="0"/>
              </a:rPr>
              <a:pPr>
                <a:spcBef>
                  <a:spcPct val="0"/>
                </a:spcBef>
                <a:buFontTx/>
                <a:buNone/>
              </a:pPr>
              <a:t>24</a:t>
            </a:fld>
            <a:endParaRPr lang="en-US" altLang="en-US" sz="1000">
              <a:solidFill>
                <a:schemeClr val="tx1"/>
              </a:solidFill>
              <a:latin typeface="Arial" panose="020B0604020202020204" pitchFamily="34" charset="0"/>
            </a:endParaRPr>
          </a:p>
        </p:txBody>
      </p:sp>
      <p:sp>
        <p:nvSpPr>
          <p:cNvPr id="50180" name="Rectangle 2">
            <a:extLst>
              <a:ext uri="{FF2B5EF4-FFF2-40B4-BE49-F238E27FC236}">
                <a16:creationId xmlns:a16="http://schemas.microsoft.com/office/drawing/2014/main" id="{413BDE45-99CF-49D7-BF5D-8055AB0C054D}"/>
              </a:ext>
            </a:extLst>
          </p:cNvPr>
          <p:cNvSpPr>
            <a:spLocks noGrp="1" noChangeArrowheads="1"/>
          </p:cNvSpPr>
          <p:nvPr>
            <p:ph type="title"/>
          </p:nvPr>
        </p:nvSpPr>
        <p:spPr/>
        <p:txBody>
          <a:bodyPr/>
          <a:lstStyle/>
          <a:p>
            <a:pPr eaLnBrk="1" hangingPunct="1"/>
            <a:r>
              <a:rPr lang="en-US" altLang="en-US"/>
              <a:t>Attribute Grammars</a:t>
            </a:r>
            <a:r>
              <a:rPr lang="en-US" altLang="en-US" sz="3200"/>
              <a:t> : Definition</a:t>
            </a:r>
          </a:p>
        </p:txBody>
      </p:sp>
      <p:sp>
        <p:nvSpPr>
          <p:cNvPr id="50181" name="Rectangle 3">
            <a:extLst>
              <a:ext uri="{FF2B5EF4-FFF2-40B4-BE49-F238E27FC236}">
                <a16:creationId xmlns:a16="http://schemas.microsoft.com/office/drawing/2014/main" id="{6E4D7DF0-A9D7-4E70-9949-F80863D20DC6}"/>
              </a:ext>
            </a:extLst>
          </p:cNvPr>
          <p:cNvSpPr>
            <a:spLocks noGrp="1" noChangeArrowheads="1"/>
          </p:cNvSpPr>
          <p:nvPr>
            <p:ph type="body" idx="1"/>
          </p:nvPr>
        </p:nvSpPr>
        <p:spPr/>
        <p:txBody>
          <a:bodyPr/>
          <a:lstStyle/>
          <a:p>
            <a:pPr eaLnBrk="1" hangingPunct="1"/>
            <a:r>
              <a:rPr lang="en-US" altLang="en-US">
                <a:solidFill>
                  <a:srgbClr val="CC3300"/>
                </a:solidFill>
              </a:rPr>
              <a:t>Def</a:t>
            </a:r>
            <a:r>
              <a:rPr lang="en-US" altLang="en-US"/>
              <a:t>: An attribute grammar is a context-free grammar G = (S, N, T, P) with the following additions:</a:t>
            </a:r>
          </a:p>
          <a:p>
            <a:pPr lvl="1" eaLnBrk="1" hangingPunct="1"/>
            <a:r>
              <a:rPr lang="en-US" altLang="en-US"/>
              <a:t>For each grammar symbol </a:t>
            </a:r>
            <a:r>
              <a:rPr lang="en-US" altLang="en-US" i="1"/>
              <a:t>x</a:t>
            </a:r>
            <a:r>
              <a:rPr lang="en-US" altLang="en-US"/>
              <a:t> there is a set </a:t>
            </a:r>
            <a:r>
              <a:rPr lang="en-US" altLang="en-US" i="1"/>
              <a:t>A(x)</a:t>
            </a:r>
            <a:r>
              <a:rPr lang="en-US" altLang="en-US"/>
              <a:t> of attribute values</a:t>
            </a:r>
          </a:p>
          <a:p>
            <a:pPr lvl="1" eaLnBrk="1" hangingPunct="1"/>
            <a:r>
              <a:rPr lang="en-US" altLang="en-US"/>
              <a:t>Each rule has a set of functions that define certain attributes of the nonterminals in the rule</a:t>
            </a:r>
          </a:p>
          <a:p>
            <a:pPr lvl="1" eaLnBrk="1" hangingPunct="1"/>
            <a:r>
              <a:rPr lang="en-US" altLang="en-US"/>
              <a:t>Each rule has a (possibly empty) set of predicates to check for attribute consistency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F2C0B475-ECC8-4D4F-8EB5-6178443F95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52227" name="Slide Number Placeholder 4">
            <a:extLst>
              <a:ext uri="{FF2B5EF4-FFF2-40B4-BE49-F238E27FC236}">
                <a16:creationId xmlns:a16="http://schemas.microsoft.com/office/drawing/2014/main" id="{60E795BA-69E3-4934-9DA9-2765A67AF75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BFCD2DD-E7D7-421B-980E-B40B662678B0}" type="slidenum">
              <a:rPr lang="en-US" altLang="en-US" sz="1000">
                <a:solidFill>
                  <a:schemeClr val="tx1"/>
                </a:solidFill>
                <a:latin typeface="Arial" panose="020B0604020202020204" pitchFamily="34" charset="0"/>
              </a:rPr>
              <a:pPr>
                <a:spcBef>
                  <a:spcPct val="0"/>
                </a:spcBef>
                <a:buFontTx/>
                <a:buNone/>
              </a:pPr>
              <a:t>25</a:t>
            </a:fld>
            <a:endParaRPr lang="en-US" altLang="en-US" sz="1000">
              <a:solidFill>
                <a:schemeClr val="tx1"/>
              </a:solidFill>
              <a:latin typeface="Arial" panose="020B0604020202020204" pitchFamily="34" charset="0"/>
            </a:endParaRPr>
          </a:p>
        </p:txBody>
      </p:sp>
      <p:sp>
        <p:nvSpPr>
          <p:cNvPr id="52228" name="Rectangle 2">
            <a:extLst>
              <a:ext uri="{FF2B5EF4-FFF2-40B4-BE49-F238E27FC236}">
                <a16:creationId xmlns:a16="http://schemas.microsoft.com/office/drawing/2014/main" id="{92C290D7-B51C-408C-881D-5C27DBA5D2A4}"/>
              </a:ext>
            </a:extLst>
          </p:cNvPr>
          <p:cNvSpPr>
            <a:spLocks noGrp="1" noChangeArrowheads="1"/>
          </p:cNvSpPr>
          <p:nvPr>
            <p:ph type="title"/>
          </p:nvPr>
        </p:nvSpPr>
        <p:spPr/>
        <p:txBody>
          <a:bodyPr/>
          <a:lstStyle/>
          <a:p>
            <a:pPr eaLnBrk="1" hangingPunct="1"/>
            <a:r>
              <a:rPr lang="en-US" altLang="en-US"/>
              <a:t>Attribute Grammars: Definition</a:t>
            </a:r>
            <a:endParaRPr lang="en-US" altLang="en-US" sz="3200"/>
          </a:p>
        </p:txBody>
      </p:sp>
      <p:sp>
        <p:nvSpPr>
          <p:cNvPr id="52229" name="Rectangle 3">
            <a:extLst>
              <a:ext uri="{FF2B5EF4-FFF2-40B4-BE49-F238E27FC236}">
                <a16:creationId xmlns:a16="http://schemas.microsoft.com/office/drawing/2014/main" id="{801778CC-07C5-460B-94B8-CC03362E2589}"/>
              </a:ext>
            </a:extLst>
          </p:cNvPr>
          <p:cNvSpPr>
            <a:spLocks noGrp="1" noChangeArrowheads="1"/>
          </p:cNvSpPr>
          <p:nvPr>
            <p:ph type="body" idx="1"/>
          </p:nvPr>
        </p:nvSpPr>
        <p:spPr/>
        <p:txBody>
          <a:bodyPr/>
          <a:lstStyle/>
          <a:p>
            <a:pPr eaLnBrk="1" hangingPunct="1"/>
            <a:r>
              <a:rPr lang="en-US" altLang="en-US"/>
              <a:t>Let   </a:t>
            </a:r>
            <a:r>
              <a:rPr lang="en-US" altLang="en-US" i="1"/>
              <a:t>X</a:t>
            </a:r>
            <a:r>
              <a:rPr lang="en-US" altLang="en-US" i="1" baseline="-25000"/>
              <a:t>0</a:t>
            </a:r>
            <a:r>
              <a:rPr lang="en-US" altLang="en-US" i="1"/>
              <a:t> </a:t>
            </a:r>
            <a:r>
              <a:rPr lang="en-US" altLang="en-US" i="1">
                <a:sym typeface="Symbol" panose="05050102010706020507" pitchFamily="18" charset="2"/>
              </a:rPr>
              <a:t></a:t>
            </a:r>
            <a:r>
              <a:rPr lang="en-US" altLang="en-US" i="1"/>
              <a:t> X</a:t>
            </a:r>
            <a:r>
              <a:rPr lang="en-US" altLang="en-US" i="1" baseline="-25000"/>
              <a:t>1</a:t>
            </a:r>
            <a:r>
              <a:rPr lang="en-US" altLang="en-US" i="1"/>
              <a:t> ... X</a:t>
            </a:r>
            <a:r>
              <a:rPr lang="en-US" altLang="en-US" i="1" baseline="-25000"/>
              <a:t>n</a:t>
            </a:r>
            <a:r>
              <a:rPr lang="en-US" altLang="en-US"/>
              <a:t>  be a rule</a:t>
            </a:r>
          </a:p>
          <a:p>
            <a:pPr eaLnBrk="1" hangingPunct="1"/>
            <a:r>
              <a:rPr lang="en-US" altLang="en-US"/>
              <a:t>Functions of the form </a:t>
            </a:r>
            <a:r>
              <a:rPr lang="en-US" altLang="en-US" i="1"/>
              <a:t>S(X</a:t>
            </a:r>
            <a:r>
              <a:rPr lang="en-US" altLang="en-US" i="1" baseline="-25000"/>
              <a:t>0</a:t>
            </a:r>
            <a:r>
              <a:rPr lang="en-US" altLang="en-US" i="1"/>
              <a:t>) = f(A(X</a:t>
            </a:r>
            <a:r>
              <a:rPr lang="en-US" altLang="en-US" i="1" baseline="-25000"/>
              <a:t>1</a:t>
            </a:r>
            <a:r>
              <a:rPr lang="en-US" altLang="en-US" i="1"/>
              <a:t>), ... ,</a:t>
            </a:r>
            <a:r>
              <a:rPr lang="en-US" altLang="en-US"/>
              <a:t> </a:t>
            </a:r>
            <a:r>
              <a:rPr lang="en-US" altLang="en-US" i="1"/>
              <a:t>A(X</a:t>
            </a:r>
            <a:r>
              <a:rPr lang="en-US" altLang="en-US" i="1" baseline="-25000"/>
              <a:t>n</a:t>
            </a:r>
            <a:r>
              <a:rPr lang="en-US" altLang="en-US" i="1"/>
              <a:t>))</a:t>
            </a:r>
            <a:r>
              <a:rPr lang="en-US" altLang="en-US"/>
              <a:t> define </a:t>
            </a:r>
            <a:r>
              <a:rPr lang="en-US" altLang="en-US" i="1"/>
              <a:t>synthesized attributes</a:t>
            </a:r>
          </a:p>
          <a:p>
            <a:pPr eaLnBrk="1" hangingPunct="1"/>
            <a:r>
              <a:rPr lang="en-US" altLang="en-US"/>
              <a:t>Functions of the form </a:t>
            </a:r>
            <a:r>
              <a:rPr lang="en-US" altLang="en-US" i="1"/>
              <a:t>I(X</a:t>
            </a:r>
            <a:r>
              <a:rPr lang="en-US" altLang="en-US" i="1" baseline="-25000"/>
              <a:t>j</a:t>
            </a:r>
            <a:r>
              <a:rPr lang="en-US" altLang="en-US" i="1"/>
              <a:t>) = f(A(X</a:t>
            </a:r>
            <a:r>
              <a:rPr lang="en-US" altLang="en-US" i="1" baseline="-25000"/>
              <a:t>0</a:t>
            </a:r>
            <a:r>
              <a:rPr lang="en-US" altLang="en-US" i="1"/>
              <a:t>), ... , A(X</a:t>
            </a:r>
            <a:r>
              <a:rPr lang="en-US" altLang="en-US" i="1" baseline="-25000"/>
              <a:t>n</a:t>
            </a:r>
            <a:r>
              <a:rPr lang="en-US" altLang="en-US" i="1"/>
              <a:t>)), for i &lt;= j &lt;= n</a:t>
            </a:r>
            <a:r>
              <a:rPr lang="en-US" altLang="en-US"/>
              <a:t>, define </a:t>
            </a:r>
            <a:r>
              <a:rPr lang="en-US" altLang="en-US" i="1"/>
              <a:t>inherited attributes</a:t>
            </a:r>
          </a:p>
          <a:p>
            <a:pPr eaLnBrk="1" hangingPunct="1"/>
            <a:r>
              <a:rPr lang="en-US" altLang="en-US"/>
              <a:t>Initially, there are </a:t>
            </a:r>
            <a:r>
              <a:rPr lang="en-US" altLang="en-US" i="1"/>
              <a:t>intrinsic attributes</a:t>
            </a:r>
            <a:r>
              <a:rPr lang="en-US" altLang="en-US"/>
              <a:t> on the leaves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8397EAF7-6A96-43B3-82F0-FB8EC62D5C9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54275" name="Slide Number Placeholder 4">
            <a:extLst>
              <a:ext uri="{FF2B5EF4-FFF2-40B4-BE49-F238E27FC236}">
                <a16:creationId xmlns:a16="http://schemas.microsoft.com/office/drawing/2014/main" id="{AB6356CD-17FD-4E67-A897-B144307A0A2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9DA83424-7782-4643-8629-0C527A207B46}" type="slidenum">
              <a:rPr lang="en-US" altLang="en-US" sz="1000">
                <a:solidFill>
                  <a:schemeClr val="tx1"/>
                </a:solidFill>
                <a:latin typeface="Arial" panose="020B0604020202020204" pitchFamily="34" charset="0"/>
              </a:rPr>
              <a:pPr>
                <a:spcBef>
                  <a:spcPct val="0"/>
                </a:spcBef>
                <a:buFontTx/>
                <a:buNone/>
              </a:pPr>
              <a:t>26</a:t>
            </a:fld>
            <a:endParaRPr lang="en-US" altLang="en-US" sz="1000">
              <a:solidFill>
                <a:schemeClr val="tx1"/>
              </a:solidFill>
              <a:latin typeface="Arial" panose="020B0604020202020204" pitchFamily="34" charset="0"/>
            </a:endParaRPr>
          </a:p>
        </p:txBody>
      </p:sp>
      <p:sp>
        <p:nvSpPr>
          <p:cNvPr id="54276" name="Rectangle 2">
            <a:extLst>
              <a:ext uri="{FF2B5EF4-FFF2-40B4-BE49-F238E27FC236}">
                <a16:creationId xmlns:a16="http://schemas.microsoft.com/office/drawing/2014/main" id="{A279EBFE-17BF-4796-AE04-0115A63F3D66}"/>
              </a:ext>
            </a:extLst>
          </p:cNvPr>
          <p:cNvSpPr>
            <a:spLocks noGrp="1" noChangeArrowheads="1"/>
          </p:cNvSpPr>
          <p:nvPr>
            <p:ph type="title"/>
          </p:nvPr>
        </p:nvSpPr>
        <p:spPr/>
        <p:txBody>
          <a:bodyPr/>
          <a:lstStyle/>
          <a:p>
            <a:pPr eaLnBrk="1" hangingPunct="1"/>
            <a:r>
              <a:rPr lang="en-US" altLang="en-US"/>
              <a:t>Attribute Grammars:</a:t>
            </a:r>
            <a:r>
              <a:rPr lang="en-US" altLang="en-US" sz="3200"/>
              <a:t> An Example</a:t>
            </a:r>
          </a:p>
        </p:txBody>
      </p:sp>
      <p:sp>
        <p:nvSpPr>
          <p:cNvPr id="54277" name="Rectangle 3">
            <a:extLst>
              <a:ext uri="{FF2B5EF4-FFF2-40B4-BE49-F238E27FC236}">
                <a16:creationId xmlns:a16="http://schemas.microsoft.com/office/drawing/2014/main" id="{A7C48D06-BD36-4305-B5EC-7C4F2C568FFA}"/>
              </a:ext>
            </a:extLst>
          </p:cNvPr>
          <p:cNvSpPr>
            <a:spLocks noGrp="1" noChangeArrowheads="1"/>
          </p:cNvSpPr>
          <p:nvPr>
            <p:ph type="body" idx="1"/>
          </p:nvPr>
        </p:nvSpPr>
        <p:spPr>
          <a:xfrm>
            <a:off x="533400" y="1447800"/>
            <a:ext cx="8229600" cy="4495800"/>
          </a:xfrm>
        </p:spPr>
        <p:txBody>
          <a:bodyPr/>
          <a:lstStyle/>
          <a:p>
            <a:pPr eaLnBrk="1" hangingPunct="1"/>
            <a:r>
              <a:rPr lang="en-US" altLang="en-US" sz="3200"/>
              <a:t>Syntax</a:t>
            </a:r>
          </a:p>
          <a:p>
            <a:pPr lvl="1" eaLnBrk="1" hangingPunct="1">
              <a:buFontTx/>
              <a:buNone/>
            </a:pPr>
            <a:r>
              <a:rPr lang="en-US" altLang="en-US" sz="2800">
                <a:latin typeface="Courier New" panose="02070309020205020404" pitchFamily="49" charset="0"/>
              </a:rPr>
              <a:t>&lt;assign&gt; -&gt; &lt;var&gt; = &lt;expr&gt;</a:t>
            </a:r>
          </a:p>
          <a:p>
            <a:pPr lvl="1" eaLnBrk="1" hangingPunct="1">
              <a:buFontTx/>
              <a:buNone/>
            </a:pPr>
            <a:r>
              <a:rPr lang="en-US" altLang="en-US" sz="2800">
                <a:latin typeface="Courier New" panose="02070309020205020404" pitchFamily="49" charset="0"/>
              </a:rPr>
              <a:t>&lt;expr&gt; -&gt; &lt;var&gt; + &lt;var&gt; | &lt;var&gt;</a:t>
            </a:r>
          </a:p>
          <a:p>
            <a:pPr lvl="1" eaLnBrk="1" hangingPunct="1">
              <a:buFontTx/>
              <a:buNone/>
            </a:pPr>
            <a:r>
              <a:rPr lang="en-US" altLang="en-US" sz="2800">
                <a:latin typeface="Courier New" panose="02070309020205020404" pitchFamily="49" charset="0"/>
              </a:rPr>
              <a:t>&lt;var&gt; A | B | C</a:t>
            </a:r>
          </a:p>
          <a:p>
            <a:pPr eaLnBrk="1" hangingPunct="1"/>
            <a:r>
              <a:rPr lang="en-US" altLang="en-US" sz="3200">
                <a:latin typeface="Courier New" panose="02070309020205020404" pitchFamily="49" charset="0"/>
              </a:rPr>
              <a:t>actual_type</a:t>
            </a:r>
            <a:r>
              <a:rPr lang="en-US" altLang="en-US" sz="3200"/>
              <a:t>: synthesized for </a:t>
            </a:r>
            <a:r>
              <a:rPr lang="en-US" altLang="en-US" sz="3200">
                <a:latin typeface="Courier New" panose="02070309020205020404" pitchFamily="49" charset="0"/>
              </a:rPr>
              <a:t>&lt;var&gt; </a:t>
            </a:r>
            <a:r>
              <a:rPr lang="en-US" altLang="en-US" sz="3200"/>
              <a:t>and</a:t>
            </a:r>
            <a:r>
              <a:rPr lang="en-US" altLang="en-US" sz="3200">
                <a:latin typeface="Courier New" panose="02070309020205020404" pitchFamily="49" charset="0"/>
              </a:rPr>
              <a:t> &lt;expr&gt;</a:t>
            </a:r>
            <a:r>
              <a:rPr lang="en-US" altLang="en-US" sz="3200"/>
              <a:t> </a:t>
            </a:r>
          </a:p>
          <a:p>
            <a:pPr eaLnBrk="1" hangingPunct="1"/>
            <a:r>
              <a:rPr lang="en-US" altLang="en-US" sz="3200">
                <a:latin typeface="Courier New" panose="02070309020205020404" pitchFamily="49" charset="0"/>
              </a:rPr>
              <a:t>expected_type</a:t>
            </a:r>
            <a:r>
              <a:rPr lang="en-US" altLang="en-US" sz="3200"/>
              <a:t>: inherited for </a:t>
            </a:r>
            <a:r>
              <a:rPr lang="en-US" altLang="en-US" sz="3200">
                <a:latin typeface="Courier New" panose="02070309020205020404" pitchFamily="49" charset="0"/>
              </a:rPr>
              <a:t>&lt;expr&gt;</a:t>
            </a:r>
            <a:r>
              <a:rPr lang="en-US" altLang="en-US" sz="320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a:extLst>
              <a:ext uri="{FF2B5EF4-FFF2-40B4-BE49-F238E27FC236}">
                <a16:creationId xmlns:a16="http://schemas.microsoft.com/office/drawing/2014/main" id="{0F94CD39-24D5-48DF-8D50-C5A7CB8DCD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56323" name="Slide Number Placeholder 4">
            <a:extLst>
              <a:ext uri="{FF2B5EF4-FFF2-40B4-BE49-F238E27FC236}">
                <a16:creationId xmlns:a16="http://schemas.microsoft.com/office/drawing/2014/main" id="{8C548AA0-327B-4237-A6B5-EEDAE37C97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9657706B-7B25-451A-85D6-EE88927090E7}" type="slidenum">
              <a:rPr lang="en-US" altLang="en-US" sz="1000">
                <a:solidFill>
                  <a:schemeClr val="tx1"/>
                </a:solidFill>
                <a:latin typeface="Arial" panose="020B0604020202020204" pitchFamily="34" charset="0"/>
              </a:rPr>
              <a:pPr>
                <a:spcBef>
                  <a:spcPct val="0"/>
                </a:spcBef>
                <a:buFontTx/>
                <a:buNone/>
              </a:pPr>
              <a:t>27</a:t>
            </a:fld>
            <a:endParaRPr lang="en-US" altLang="en-US" sz="1000">
              <a:solidFill>
                <a:schemeClr val="tx1"/>
              </a:solidFill>
              <a:latin typeface="Arial" panose="020B0604020202020204" pitchFamily="34" charset="0"/>
            </a:endParaRPr>
          </a:p>
        </p:txBody>
      </p:sp>
      <p:sp>
        <p:nvSpPr>
          <p:cNvPr id="56324" name="Rectangle 2">
            <a:extLst>
              <a:ext uri="{FF2B5EF4-FFF2-40B4-BE49-F238E27FC236}">
                <a16:creationId xmlns:a16="http://schemas.microsoft.com/office/drawing/2014/main" id="{2B709DDF-3DF3-4C45-AA6A-7FAA06CF7C87}"/>
              </a:ext>
            </a:extLst>
          </p:cNvPr>
          <p:cNvSpPr>
            <a:spLocks noGrp="1" noChangeArrowheads="1"/>
          </p:cNvSpPr>
          <p:nvPr>
            <p:ph type="title"/>
          </p:nvPr>
        </p:nvSpPr>
        <p:spPr/>
        <p:txBody>
          <a:bodyPr/>
          <a:lstStyle/>
          <a:p>
            <a:pPr eaLnBrk="1" hangingPunct="1"/>
            <a:r>
              <a:rPr lang="en-US" altLang="en-US"/>
              <a:t>Attribute Grammar</a:t>
            </a:r>
            <a:r>
              <a:rPr lang="en-US" altLang="en-US" sz="3200"/>
              <a:t> (continued)</a:t>
            </a:r>
          </a:p>
        </p:txBody>
      </p:sp>
      <p:sp>
        <p:nvSpPr>
          <p:cNvPr id="56325" name="Rectangle 3">
            <a:extLst>
              <a:ext uri="{FF2B5EF4-FFF2-40B4-BE49-F238E27FC236}">
                <a16:creationId xmlns:a16="http://schemas.microsoft.com/office/drawing/2014/main" id="{89D6D83E-B4C0-442B-B97A-C9C1E2354481}"/>
              </a:ext>
            </a:extLst>
          </p:cNvPr>
          <p:cNvSpPr>
            <a:spLocks noGrp="1" noChangeArrowheads="1"/>
          </p:cNvSpPr>
          <p:nvPr>
            <p:ph type="body" idx="1"/>
          </p:nvPr>
        </p:nvSpPr>
        <p:spPr/>
        <p:txBody>
          <a:bodyPr/>
          <a:lstStyle/>
          <a:p>
            <a:pPr eaLnBrk="1" hangingPunct="1"/>
            <a:r>
              <a:rPr lang="en-US" altLang="en-US" sz="2400"/>
              <a:t>Syntax rule:  </a:t>
            </a:r>
            <a:r>
              <a:rPr lang="en-US" altLang="en-US" sz="2400">
                <a:latin typeface="Courier New" panose="02070309020205020404" pitchFamily="49" charset="0"/>
                <a:cs typeface="Courier New" panose="02070309020205020404" pitchFamily="49" charset="0"/>
              </a:rPr>
              <a:t>&lt;expr&gt;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&lt;var&gt;[1] + &lt;var&gt;[2]</a:t>
            </a:r>
          </a:p>
          <a:p>
            <a:pPr eaLnBrk="1" hangingPunct="1">
              <a:buFontTx/>
              <a:buNone/>
            </a:pPr>
            <a:r>
              <a:rPr lang="en-US" altLang="en-US" sz="2400"/>
              <a:t>	Semantic rules: </a:t>
            </a:r>
          </a:p>
          <a:p>
            <a:pPr eaLnBrk="1" hangingPunct="1">
              <a:buFontTx/>
              <a:buNone/>
            </a:pPr>
            <a:r>
              <a:rPr lang="en-US" altLang="en-US" sz="2400">
                <a:latin typeface="Courier New" panose="02070309020205020404" pitchFamily="49" charset="0"/>
                <a:cs typeface="Courier New" panose="02070309020205020404" pitchFamily="49" charset="0"/>
              </a:rPr>
              <a:t>	&lt;expr&gt;.actual_type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&lt;var&gt;[1].actual_type</a:t>
            </a:r>
          </a:p>
          <a:p>
            <a:pPr eaLnBrk="1" hangingPunct="1">
              <a:buFontTx/>
              <a:buNone/>
            </a:pPr>
            <a:r>
              <a:rPr lang="en-US" altLang="en-US" sz="2400"/>
              <a:t>    Predicate: </a:t>
            </a:r>
          </a:p>
          <a:p>
            <a:pPr eaLnBrk="1" hangingPunct="1">
              <a:buFontTx/>
              <a:buNone/>
            </a:pPr>
            <a:r>
              <a:rPr lang="en-US" altLang="en-US" sz="2000">
                <a:latin typeface="Courier New" panose="02070309020205020404" pitchFamily="49" charset="0"/>
                <a:cs typeface="Courier New" panose="02070309020205020404" pitchFamily="49" charset="0"/>
              </a:rPr>
              <a:t>	&lt;var&gt;[1].actual_type == &lt;var&gt;[2].actual_type</a:t>
            </a:r>
          </a:p>
          <a:p>
            <a:pPr eaLnBrk="1" hangingPunct="1">
              <a:buFontTx/>
              <a:buNone/>
            </a:pPr>
            <a:r>
              <a:rPr lang="en-US" altLang="en-US" sz="2000">
                <a:latin typeface="Courier New" panose="02070309020205020404" pitchFamily="49" charset="0"/>
                <a:cs typeface="Courier New" panose="02070309020205020404" pitchFamily="49" charset="0"/>
              </a:rPr>
              <a:t>	&lt;expr&gt;.expected_type == &lt;expr&gt;.actual_type</a:t>
            </a:r>
          </a:p>
          <a:p>
            <a:pPr eaLnBrk="1" hangingPunct="1"/>
            <a:endParaRPr lang="en-US" altLang="en-US" sz="2000">
              <a:latin typeface="Courier New" panose="02070309020205020404" pitchFamily="49" charset="0"/>
              <a:cs typeface="Courier New" panose="02070309020205020404" pitchFamily="49" charset="0"/>
            </a:endParaRPr>
          </a:p>
          <a:p>
            <a:pPr eaLnBrk="1" hangingPunct="1"/>
            <a:r>
              <a:rPr lang="en-US" altLang="en-US" sz="2400"/>
              <a:t>Syntax rule:  </a:t>
            </a:r>
            <a:r>
              <a:rPr lang="en-US" altLang="en-US" sz="2400">
                <a:latin typeface="Courier New" panose="02070309020205020404" pitchFamily="49" charset="0"/>
                <a:cs typeface="Courier New" panose="02070309020205020404" pitchFamily="49" charset="0"/>
              </a:rPr>
              <a:t>&lt;var&gt;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id</a:t>
            </a:r>
          </a:p>
          <a:p>
            <a:pPr eaLnBrk="1" hangingPunct="1">
              <a:buFontTx/>
              <a:buNone/>
            </a:pPr>
            <a:r>
              <a:rPr lang="en-US" altLang="en-US" sz="2400"/>
              <a:t>    Semantic rule:</a:t>
            </a:r>
          </a:p>
          <a:p>
            <a:pPr eaLnBrk="1" hangingPunct="1">
              <a:buFontTx/>
              <a:buNone/>
            </a:pPr>
            <a:r>
              <a:rPr lang="en-US" altLang="en-US" sz="2400">
                <a:latin typeface="Courier New" panose="02070309020205020404" pitchFamily="49" charset="0"/>
                <a:cs typeface="Courier New" panose="02070309020205020404" pitchFamily="49" charset="0"/>
              </a:rPr>
              <a:t>	&lt;var&gt;.actual_type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lookup (&lt;var&gt;.string)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05CFE363-D7DB-43AB-BCB3-14E9B9D5B1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58371" name="Slide Number Placeholder 4">
            <a:extLst>
              <a:ext uri="{FF2B5EF4-FFF2-40B4-BE49-F238E27FC236}">
                <a16:creationId xmlns:a16="http://schemas.microsoft.com/office/drawing/2014/main" id="{7AE1BCA9-2F96-440E-B38E-2ADDFCCFD3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5BF5952F-EEE6-443C-9DAB-DE4465ABB653}" type="slidenum">
              <a:rPr lang="en-US" altLang="en-US" sz="1000">
                <a:solidFill>
                  <a:schemeClr val="tx1"/>
                </a:solidFill>
                <a:latin typeface="Arial" panose="020B0604020202020204" pitchFamily="34" charset="0"/>
              </a:rPr>
              <a:pPr>
                <a:spcBef>
                  <a:spcPct val="0"/>
                </a:spcBef>
                <a:buFontTx/>
                <a:buNone/>
              </a:pPr>
              <a:t>28</a:t>
            </a:fld>
            <a:endParaRPr lang="en-US" altLang="en-US" sz="1000">
              <a:solidFill>
                <a:schemeClr val="tx1"/>
              </a:solidFill>
              <a:latin typeface="Arial" panose="020B0604020202020204" pitchFamily="34" charset="0"/>
            </a:endParaRPr>
          </a:p>
        </p:txBody>
      </p:sp>
      <p:sp>
        <p:nvSpPr>
          <p:cNvPr id="58372" name="Rectangle 2">
            <a:extLst>
              <a:ext uri="{FF2B5EF4-FFF2-40B4-BE49-F238E27FC236}">
                <a16:creationId xmlns:a16="http://schemas.microsoft.com/office/drawing/2014/main" id="{8F9CBFA3-3947-41A5-B6B4-D0D189113B65}"/>
              </a:ext>
            </a:extLst>
          </p:cNvPr>
          <p:cNvSpPr>
            <a:spLocks noGrp="1" noChangeArrowheads="1"/>
          </p:cNvSpPr>
          <p:nvPr>
            <p:ph type="title"/>
          </p:nvPr>
        </p:nvSpPr>
        <p:spPr/>
        <p:txBody>
          <a:bodyPr/>
          <a:lstStyle/>
          <a:p>
            <a:pPr eaLnBrk="1" hangingPunct="1"/>
            <a:r>
              <a:rPr lang="en-US" altLang="en-US"/>
              <a:t>Attribute Grammars</a:t>
            </a:r>
            <a:r>
              <a:rPr lang="en-US" altLang="en-US" sz="3200"/>
              <a:t> (continued)</a:t>
            </a:r>
          </a:p>
        </p:txBody>
      </p:sp>
      <p:sp>
        <p:nvSpPr>
          <p:cNvPr id="58373" name="Rectangle 3">
            <a:extLst>
              <a:ext uri="{FF2B5EF4-FFF2-40B4-BE49-F238E27FC236}">
                <a16:creationId xmlns:a16="http://schemas.microsoft.com/office/drawing/2014/main" id="{39DC4315-FAF1-41AF-A65F-8D9558EA6076}"/>
              </a:ext>
            </a:extLst>
          </p:cNvPr>
          <p:cNvSpPr>
            <a:spLocks noGrp="1" noChangeArrowheads="1"/>
          </p:cNvSpPr>
          <p:nvPr>
            <p:ph type="body" idx="1"/>
          </p:nvPr>
        </p:nvSpPr>
        <p:spPr/>
        <p:txBody>
          <a:bodyPr/>
          <a:lstStyle/>
          <a:p>
            <a:pPr eaLnBrk="1" hangingPunct="1"/>
            <a:r>
              <a:rPr lang="en-US" altLang="en-US"/>
              <a:t>How are attribute values computed?</a:t>
            </a:r>
          </a:p>
          <a:p>
            <a:pPr lvl="1" eaLnBrk="1" hangingPunct="1"/>
            <a:r>
              <a:rPr lang="en-US" altLang="en-US"/>
              <a:t>If all attributes were inherited, the tree could be decorated in top-down order.</a:t>
            </a:r>
          </a:p>
          <a:p>
            <a:pPr lvl="1" eaLnBrk="1" hangingPunct="1"/>
            <a:r>
              <a:rPr lang="en-US" altLang="en-US"/>
              <a:t>If all attributes were synthesized, the tree could be decorated in bottom-up order.</a:t>
            </a:r>
          </a:p>
          <a:p>
            <a:pPr lvl="1" eaLnBrk="1" hangingPunct="1"/>
            <a:r>
              <a:rPr lang="en-US" altLang="en-US"/>
              <a:t>In many cases, both kinds of attributes are used, and it is some combination of top-down and bottom-up that must be used.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02B8F096-73EB-48B5-92DB-2A30261C0F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0419" name="Slide Number Placeholder 4">
            <a:extLst>
              <a:ext uri="{FF2B5EF4-FFF2-40B4-BE49-F238E27FC236}">
                <a16:creationId xmlns:a16="http://schemas.microsoft.com/office/drawing/2014/main" id="{DE4CDE96-545D-4427-B51B-A8BAA6D4D2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11E6E2D6-257B-436C-B1B9-278103A5953E}" type="slidenum">
              <a:rPr lang="en-US" altLang="en-US" sz="1000">
                <a:solidFill>
                  <a:schemeClr val="tx1"/>
                </a:solidFill>
                <a:latin typeface="Arial" panose="020B0604020202020204" pitchFamily="34" charset="0"/>
              </a:rPr>
              <a:pPr>
                <a:spcBef>
                  <a:spcPct val="0"/>
                </a:spcBef>
                <a:buFontTx/>
                <a:buNone/>
              </a:pPr>
              <a:t>29</a:t>
            </a:fld>
            <a:endParaRPr lang="en-US" altLang="en-US" sz="1000">
              <a:solidFill>
                <a:schemeClr val="tx1"/>
              </a:solidFill>
              <a:latin typeface="Arial" panose="020B0604020202020204" pitchFamily="34" charset="0"/>
            </a:endParaRPr>
          </a:p>
        </p:txBody>
      </p:sp>
      <p:sp>
        <p:nvSpPr>
          <p:cNvPr id="60420" name="Rectangle 2">
            <a:extLst>
              <a:ext uri="{FF2B5EF4-FFF2-40B4-BE49-F238E27FC236}">
                <a16:creationId xmlns:a16="http://schemas.microsoft.com/office/drawing/2014/main" id="{32B734ED-4187-4E1F-8DB3-17F02C8F51D3}"/>
              </a:ext>
            </a:extLst>
          </p:cNvPr>
          <p:cNvSpPr>
            <a:spLocks noGrp="1" noChangeArrowheads="1"/>
          </p:cNvSpPr>
          <p:nvPr>
            <p:ph type="title"/>
          </p:nvPr>
        </p:nvSpPr>
        <p:spPr/>
        <p:txBody>
          <a:bodyPr/>
          <a:lstStyle/>
          <a:p>
            <a:pPr eaLnBrk="1" hangingPunct="1"/>
            <a:r>
              <a:rPr lang="en-US" altLang="en-US"/>
              <a:t>Attribute Grammars</a:t>
            </a:r>
            <a:r>
              <a:rPr lang="en-US" altLang="en-US" sz="3200"/>
              <a:t> (continued)</a:t>
            </a:r>
          </a:p>
        </p:txBody>
      </p:sp>
      <p:sp>
        <p:nvSpPr>
          <p:cNvPr id="60421" name="Rectangle 3">
            <a:extLst>
              <a:ext uri="{FF2B5EF4-FFF2-40B4-BE49-F238E27FC236}">
                <a16:creationId xmlns:a16="http://schemas.microsoft.com/office/drawing/2014/main" id="{1AC49BBA-21B7-4EAE-BB81-42B379CE824A}"/>
              </a:ext>
            </a:extLst>
          </p:cNvPr>
          <p:cNvSpPr>
            <a:spLocks noGrp="1" noChangeArrowheads="1"/>
          </p:cNvSpPr>
          <p:nvPr>
            <p:ph type="body" idx="1"/>
          </p:nvPr>
        </p:nvSpPr>
        <p:spPr>
          <a:xfrm>
            <a:off x="457200" y="1447800"/>
            <a:ext cx="8686800" cy="4495800"/>
          </a:xfrm>
        </p:spPr>
        <p:txBody>
          <a:bodyPr/>
          <a:lstStyle/>
          <a:p>
            <a:pPr marL="0" indent="0" eaLnBrk="1" hangingPunct="1">
              <a:buFontTx/>
              <a:buNone/>
            </a:pPr>
            <a:r>
              <a:rPr lang="en-US" altLang="en-US" sz="2400">
                <a:latin typeface="Courier New" panose="02070309020205020404" pitchFamily="49" charset="0"/>
                <a:cs typeface="Courier New" panose="02070309020205020404" pitchFamily="49" charset="0"/>
              </a:rPr>
              <a:t>&lt;expr&gt;.expected_type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inherited from parent</a:t>
            </a:r>
          </a:p>
          <a:p>
            <a:pPr marL="0" indent="0" eaLnBrk="1" hangingPunct="1">
              <a:buFontTx/>
              <a:buNone/>
            </a:pPr>
            <a:endParaRPr lang="en-US" altLang="en-US" sz="2400">
              <a:latin typeface="Courier New" panose="02070309020205020404" pitchFamily="49" charset="0"/>
              <a:cs typeface="Courier New" panose="02070309020205020404" pitchFamily="49" charset="0"/>
            </a:endParaRPr>
          </a:p>
          <a:p>
            <a:pPr marL="0" indent="0" eaLnBrk="1" hangingPunct="1">
              <a:buFontTx/>
              <a:buNone/>
            </a:pPr>
            <a:r>
              <a:rPr lang="en-US" altLang="en-US" sz="2400">
                <a:latin typeface="Courier New" panose="02070309020205020404" pitchFamily="49" charset="0"/>
                <a:cs typeface="Courier New" panose="02070309020205020404" pitchFamily="49" charset="0"/>
              </a:rPr>
              <a:t>&lt;var&gt;[1].actual_type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lookup (A)</a:t>
            </a:r>
          </a:p>
          <a:p>
            <a:pPr marL="0" indent="0" eaLnBrk="1" hangingPunct="1">
              <a:buFontTx/>
              <a:buNone/>
            </a:pPr>
            <a:r>
              <a:rPr lang="en-US" altLang="en-US" sz="2400">
                <a:latin typeface="Courier New" panose="02070309020205020404" pitchFamily="49" charset="0"/>
                <a:cs typeface="Courier New" panose="02070309020205020404" pitchFamily="49" charset="0"/>
              </a:rPr>
              <a:t>&lt;var&gt;[2].actual_type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lookup (B)</a:t>
            </a:r>
          </a:p>
          <a:p>
            <a:pPr marL="0" indent="0" eaLnBrk="1" hangingPunct="1">
              <a:buFontTx/>
              <a:buNone/>
            </a:pPr>
            <a:r>
              <a:rPr lang="en-US" altLang="en-US" sz="2400">
                <a:latin typeface="Courier New" panose="02070309020205020404" pitchFamily="49" charset="0"/>
                <a:cs typeface="Courier New" panose="02070309020205020404" pitchFamily="49" charset="0"/>
              </a:rPr>
              <a:t>&lt;var&gt;[1].actual_type =? &lt;var&gt;[2].actual_type</a:t>
            </a:r>
          </a:p>
          <a:p>
            <a:pPr marL="0" indent="0" eaLnBrk="1" hangingPunct="1">
              <a:buFontTx/>
              <a:buNone/>
            </a:pPr>
            <a:endParaRPr lang="en-US" altLang="en-US" sz="2400">
              <a:latin typeface="Courier New" panose="02070309020205020404" pitchFamily="49" charset="0"/>
              <a:cs typeface="Courier New" panose="02070309020205020404" pitchFamily="49" charset="0"/>
            </a:endParaRPr>
          </a:p>
          <a:p>
            <a:pPr marL="0" indent="0" eaLnBrk="1" hangingPunct="1">
              <a:buFontTx/>
              <a:buNone/>
            </a:pPr>
            <a:r>
              <a:rPr lang="en-US" altLang="en-US" sz="2400">
                <a:latin typeface="Courier New" panose="02070309020205020404" pitchFamily="49" charset="0"/>
                <a:cs typeface="Courier New" panose="02070309020205020404" pitchFamily="49" charset="0"/>
              </a:rPr>
              <a:t>&lt;expr&gt;.actual_type </a:t>
            </a:r>
            <a:r>
              <a:rPr lang="en-US" altLang="en-US" sz="2400">
                <a:latin typeface="Courier New" panose="02070309020205020404" pitchFamily="49" charset="0"/>
                <a:cs typeface="Courier New" panose="02070309020205020404" pitchFamily="49" charset="0"/>
                <a:sym typeface="Symbol" panose="05050102010706020507" pitchFamily="18" charset="2"/>
              </a:rPr>
              <a:t></a:t>
            </a:r>
            <a:r>
              <a:rPr lang="en-US" altLang="en-US" sz="2400">
                <a:latin typeface="Courier New" panose="02070309020205020404" pitchFamily="49" charset="0"/>
                <a:cs typeface="Courier New" panose="02070309020205020404" pitchFamily="49" charset="0"/>
              </a:rPr>
              <a:t> &lt;var&gt;[1].actual_type</a:t>
            </a:r>
          </a:p>
          <a:p>
            <a:pPr marL="0" indent="0" eaLnBrk="1" hangingPunct="1">
              <a:buFontTx/>
              <a:buNone/>
            </a:pPr>
            <a:r>
              <a:rPr lang="en-US" altLang="en-US" sz="2400">
                <a:latin typeface="Courier New" panose="02070309020205020404" pitchFamily="49" charset="0"/>
                <a:cs typeface="Courier New" panose="02070309020205020404" pitchFamily="49" charset="0"/>
              </a:rPr>
              <a:t>&lt;expr&gt;.actual_type =? &lt;expr&gt;.expected_type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035419F8-4A04-4235-AD35-21848B8F48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195" name="Slide Number Placeholder 4">
            <a:extLst>
              <a:ext uri="{FF2B5EF4-FFF2-40B4-BE49-F238E27FC236}">
                <a16:creationId xmlns:a16="http://schemas.microsoft.com/office/drawing/2014/main" id="{3404A938-8EE8-4A6F-9099-70BF6FF44A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BE7AE5A-70C7-473C-AE07-266372C0BD4E}" type="slidenum">
              <a:rPr lang="en-US" altLang="en-US" sz="1000">
                <a:solidFill>
                  <a:schemeClr val="tx1"/>
                </a:solidFill>
                <a:latin typeface="Arial" panose="020B0604020202020204" pitchFamily="34" charset="0"/>
              </a:rPr>
              <a:pPr>
                <a:spcBef>
                  <a:spcPct val="0"/>
                </a:spcBef>
                <a:buFontTx/>
                <a:buNone/>
              </a:pPr>
              <a:t>3</a:t>
            </a:fld>
            <a:endParaRPr lang="en-US" altLang="en-US" sz="1000">
              <a:solidFill>
                <a:schemeClr val="tx1"/>
              </a:solidFill>
              <a:latin typeface="Arial" panose="020B0604020202020204" pitchFamily="34" charset="0"/>
            </a:endParaRPr>
          </a:p>
        </p:txBody>
      </p:sp>
      <p:sp>
        <p:nvSpPr>
          <p:cNvPr id="8196" name="Rectangle 2">
            <a:extLst>
              <a:ext uri="{FF2B5EF4-FFF2-40B4-BE49-F238E27FC236}">
                <a16:creationId xmlns:a16="http://schemas.microsoft.com/office/drawing/2014/main" id="{FD0F569F-8CA8-4F4D-AFA9-818F742B1C22}"/>
              </a:ext>
            </a:extLst>
          </p:cNvPr>
          <p:cNvSpPr>
            <a:spLocks noGrp="1" noChangeArrowheads="1"/>
          </p:cNvSpPr>
          <p:nvPr>
            <p:ph type="title"/>
          </p:nvPr>
        </p:nvSpPr>
        <p:spPr/>
        <p:txBody>
          <a:bodyPr/>
          <a:lstStyle/>
          <a:p>
            <a:pPr eaLnBrk="1" hangingPunct="1"/>
            <a:r>
              <a:rPr lang="en-US" altLang="en-US"/>
              <a:t>Introduction</a:t>
            </a:r>
          </a:p>
        </p:txBody>
      </p:sp>
      <p:sp>
        <p:nvSpPr>
          <p:cNvPr id="8197" name="Rectangle 3">
            <a:extLst>
              <a:ext uri="{FF2B5EF4-FFF2-40B4-BE49-F238E27FC236}">
                <a16:creationId xmlns:a16="http://schemas.microsoft.com/office/drawing/2014/main" id="{2CD04EA9-0471-408B-A15F-2B02C32D47E4}"/>
              </a:ext>
            </a:extLst>
          </p:cNvPr>
          <p:cNvSpPr>
            <a:spLocks noGrp="1" noChangeArrowheads="1"/>
          </p:cNvSpPr>
          <p:nvPr>
            <p:ph type="body" idx="1"/>
          </p:nvPr>
        </p:nvSpPr>
        <p:spPr/>
        <p:txBody>
          <a:bodyPr/>
          <a:lstStyle/>
          <a:p>
            <a:pPr eaLnBrk="1" hangingPunct="1">
              <a:lnSpc>
                <a:spcPct val="90000"/>
              </a:lnSpc>
            </a:pPr>
            <a:r>
              <a:rPr lang="en-US" altLang="en-US" b="1"/>
              <a:t>Syntax:</a:t>
            </a:r>
            <a:r>
              <a:rPr lang="en-US" altLang="en-US"/>
              <a:t> the form or structure of the expressions, statements, and program units</a:t>
            </a:r>
          </a:p>
          <a:p>
            <a:pPr eaLnBrk="1" hangingPunct="1">
              <a:lnSpc>
                <a:spcPct val="90000"/>
              </a:lnSpc>
            </a:pPr>
            <a:r>
              <a:rPr lang="en-US" altLang="en-US" b="1"/>
              <a:t>Semantics:</a:t>
            </a:r>
            <a:r>
              <a:rPr lang="en-US" altLang="en-US"/>
              <a:t> the meaning of the expressions,  statements, and program units</a:t>
            </a:r>
          </a:p>
          <a:p>
            <a:pPr eaLnBrk="1" hangingPunct="1">
              <a:lnSpc>
                <a:spcPct val="90000"/>
              </a:lnSpc>
            </a:pPr>
            <a:r>
              <a:rPr lang="en-US" altLang="en-US"/>
              <a:t>Syntax and semantics provide a language’s definition</a:t>
            </a:r>
          </a:p>
          <a:p>
            <a:pPr lvl="1" eaLnBrk="1" hangingPunct="1">
              <a:lnSpc>
                <a:spcPct val="90000"/>
              </a:lnSpc>
            </a:pPr>
            <a:r>
              <a:rPr lang="en-US" altLang="en-US"/>
              <a:t> Users of a language definition</a:t>
            </a:r>
          </a:p>
          <a:p>
            <a:pPr lvl="2" eaLnBrk="1" hangingPunct="1">
              <a:lnSpc>
                <a:spcPct val="90000"/>
              </a:lnSpc>
            </a:pPr>
            <a:r>
              <a:rPr lang="en-US" altLang="en-US"/>
              <a:t>Other language designers</a:t>
            </a:r>
          </a:p>
          <a:p>
            <a:pPr lvl="2" eaLnBrk="1" hangingPunct="1">
              <a:lnSpc>
                <a:spcPct val="90000"/>
              </a:lnSpc>
            </a:pPr>
            <a:r>
              <a:rPr lang="en-US" altLang="en-US"/>
              <a:t>Implementers</a:t>
            </a:r>
          </a:p>
          <a:p>
            <a:pPr lvl="2" eaLnBrk="1" hangingPunct="1">
              <a:lnSpc>
                <a:spcPct val="90000"/>
              </a:lnSpc>
            </a:pPr>
            <a:r>
              <a:rPr lang="en-US" altLang="en-US"/>
              <a:t>Programmers (the users of the language)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22999201-4549-4D9B-9070-27EB2B3FFDB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2467" name="Slide Number Placeholder 4">
            <a:extLst>
              <a:ext uri="{FF2B5EF4-FFF2-40B4-BE49-F238E27FC236}">
                <a16:creationId xmlns:a16="http://schemas.microsoft.com/office/drawing/2014/main" id="{72AF9E87-58C0-4643-954F-512462E1E2A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D8C2FD3-82CE-4BCA-BD89-88F7A97269EC}" type="slidenum">
              <a:rPr lang="en-US" altLang="en-US" sz="1000">
                <a:solidFill>
                  <a:schemeClr val="tx1"/>
                </a:solidFill>
                <a:latin typeface="Arial" panose="020B0604020202020204" pitchFamily="34" charset="0"/>
              </a:rPr>
              <a:pPr>
                <a:spcBef>
                  <a:spcPct val="0"/>
                </a:spcBef>
                <a:buFontTx/>
                <a:buNone/>
              </a:pPr>
              <a:t>30</a:t>
            </a:fld>
            <a:endParaRPr lang="en-US" altLang="en-US" sz="1000">
              <a:solidFill>
                <a:schemeClr val="tx1"/>
              </a:solidFill>
              <a:latin typeface="Arial" panose="020B0604020202020204" pitchFamily="34" charset="0"/>
            </a:endParaRPr>
          </a:p>
        </p:txBody>
      </p:sp>
      <p:sp>
        <p:nvSpPr>
          <p:cNvPr id="62468" name="Rectangle 2">
            <a:extLst>
              <a:ext uri="{FF2B5EF4-FFF2-40B4-BE49-F238E27FC236}">
                <a16:creationId xmlns:a16="http://schemas.microsoft.com/office/drawing/2014/main" id="{3770FFC8-16EA-422A-BA2D-CC7BD23BCD3E}"/>
              </a:ext>
            </a:extLst>
          </p:cNvPr>
          <p:cNvSpPr>
            <a:spLocks noGrp="1" noChangeArrowheads="1"/>
          </p:cNvSpPr>
          <p:nvPr>
            <p:ph type="title"/>
          </p:nvPr>
        </p:nvSpPr>
        <p:spPr/>
        <p:txBody>
          <a:bodyPr/>
          <a:lstStyle/>
          <a:p>
            <a:pPr eaLnBrk="1" hangingPunct="1"/>
            <a:r>
              <a:rPr lang="en-US" altLang="en-US"/>
              <a:t>Semantics</a:t>
            </a:r>
          </a:p>
        </p:txBody>
      </p:sp>
      <p:sp>
        <p:nvSpPr>
          <p:cNvPr id="62469" name="Rectangle 3">
            <a:extLst>
              <a:ext uri="{FF2B5EF4-FFF2-40B4-BE49-F238E27FC236}">
                <a16:creationId xmlns:a16="http://schemas.microsoft.com/office/drawing/2014/main" id="{F61BA1D9-80E4-44DA-8702-D3AF4B6E33A6}"/>
              </a:ext>
            </a:extLst>
          </p:cNvPr>
          <p:cNvSpPr>
            <a:spLocks noGrp="1" noChangeArrowheads="1"/>
          </p:cNvSpPr>
          <p:nvPr>
            <p:ph type="body" idx="1"/>
          </p:nvPr>
        </p:nvSpPr>
        <p:spPr>
          <a:xfrm>
            <a:off x="609600" y="1447800"/>
            <a:ext cx="8153400" cy="4572000"/>
          </a:xfrm>
        </p:spPr>
        <p:txBody>
          <a:bodyPr/>
          <a:lstStyle/>
          <a:p>
            <a:pPr eaLnBrk="1" hangingPunct="1"/>
            <a:r>
              <a:rPr lang="en-US" altLang="en-US"/>
              <a:t>There is no single widely acceptable notation or formalism for describing semantics</a:t>
            </a:r>
          </a:p>
          <a:p>
            <a:pPr eaLnBrk="1" hangingPunct="1"/>
            <a:r>
              <a:rPr lang="en-US" altLang="en-US"/>
              <a:t>Several needs for a methodology and notation for semantics:</a:t>
            </a:r>
          </a:p>
          <a:p>
            <a:pPr lvl="1" eaLnBrk="1" hangingPunct="1"/>
            <a:r>
              <a:rPr lang="en-US" altLang="en-US" sz="2000"/>
              <a:t>Programmers need to know what statements mean</a:t>
            </a:r>
          </a:p>
          <a:p>
            <a:pPr lvl="1" eaLnBrk="1" hangingPunct="1"/>
            <a:r>
              <a:rPr lang="en-US" altLang="en-US" sz="2000"/>
              <a:t>Compiler writers must know exactly what language constructs do</a:t>
            </a:r>
          </a:p>
          <a:p>
            <a:pPr lvl="1" eaLnBrk="1" hangingPunct="1"/>
            <a:r>
              <a:rPr lang="en-US" altLang="en-US" sz="2000"/>
              <a:t>Correctness proofs would be possible</a:t>
            </a:r>
          </a:p>
          <a:p>
            <a:pPr lvl="1" eaLnBrk="1" hangingPunct="1"/>
            <a:r>
              <a:rPr lang="en-US" altLang="en-US" sz="2000"/>
              <a:t>Compiler generators would be possible</a:t>
            </a:r>
          </a:p>
          <a:p>
            <a:pPr lvl="1" eaLnBrk="1" hangingPunct="1"/>
            <a:r>
              <a:rPr lang="en-US" altLang="en-US" sz="2000"/>
              <a:t>Designers could detect ambiguities and inconsistencies</a:t>
            </a:r>
          </a:p>
          <a:p>
            <a:pPr eaLnBrk="1" hangingPunct="1">
              <a:buFontTx/>
              <a:buNone/>
            </a:pP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22771503-A76B-4135-BC9A-ECDB95C7E94E}"/>
              </a:ext>
            </a:extLst>
          </p:cNvPr>
          <p:cNvSpPr>
            <a:spLocks noGrp="1"/>
          </p:cNvSpPr>
          <p:nvPr>
            <p:ph type="title"/>
          </p:nvPr>
        </p:nvSpPr>
        <p:spPr/>
        <p:txBody>
          <a:bodyPr/>
          <a:lstStyle/>
          <a:p>
            <a:pPr eaLnBrk="1" hangingPunct="1"/>
            <a:r>
              <a:rPr lang="en-US" altLang="en-US"/>
              <a:t>Operational Semantics</a:t>
            </a:r>
            <a:br>
              <a:rPr lang="en-US" altLang="en-US"/>
            </a:br>
            <a:endParaRPr lang="en-US" altLang="en-US"/>
          </a:p>
        </p:txBody>
      </p:sp>
      <p:sp>
        <p:nvSpPr>
          <p:cNvPr id="64515" name="Content Placeholder 2">
            <a:extLst>
              <a:ext uri="{FF2B5EF4-FFF2-40B4-BE49-F238E27FC236}">
                <a16:creationId xmlns:a16="http://schemas.microsoft.com/office/drawing/2014/main" id="{4D969E25-BBAB-4A4A-868A-68C7FAD172B4}"/>
              </a:ext>
            </a:extLst>
          </p:cNvPr>
          <p:cNvSpPr>
            <a:spLocks noGrp="1"/>
          </p:cNvSpPr>
          <p:nvPr>
            <p:ph idx="1"/>
          </p:nvPr>
        </p:nvSpPr>
        <p:spPr/>
        <p:txBody>
          <a:bodyPr/>
          <a:lstStyle/>
          <a:p>
            <a:pPr eaLnBrk="1" hangingPunct="1"/>
            <a:r>
              <a:rPr lang="en-US" altLang="en-US"/>
              <a:t>Operational Semantics</a:t>
            </a:r>
          </a:p>
          <a:p>
            <a:pPr lvl="1" eaLnBrk="1" hangingPunct="1"/>
            <a:r>
              <a:rPr lang="en-US" altLang="en-US"/>
              <a:t>Describe the meaning of a program by executing its statements on a machine, either simulated or actual.  The change in the state of the machine (memory, registers, etc.) defines the meaning of the statement</a:t>
            </a:r>
          </a:p>
          <a:p>
            <a:pPr eaLnBrk="1" hangingPunct="1"/>
            <a:r>
              <a:rPr lang="en-US" altLang="en-US">
                <a:solidFill>
                  <a:srgbClr val="333399"/>
                </a:solidFill>
              </a:rPr>
              <a:t>To use operational semantics for a high-level language,  a virtual machine is needed</a:t>
            </a:r>
          </a:p>
          <a:p>
            <a:pPr lvl="1" eaLnBrk="1" hangingPunct="1">
              <a:buFontTx/>
              <a:buNone/>
            </a:pPr>
            <a:endParaRPr lang="en-US" altLang="en-US"/>
          </a:p>
        </p:txBody>
      </p:sp>
      <p:sp>
        <p:nvSpPr>
          <p:cNvPr id="64516" name="Footer Placeholder 3">
            <a:extLst>
              <a:ext uri="{FF2B5EF4-FFF2-40B4-BE49-F238E27FC236}">
                <a16:creationId xmlns:a16="http://schemas.microsoft.com/office/drawing/2014/main" id="{C93A37D5-1425-4E90-B7C9-FA0EFD59D9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4517" name="Slide Number Placeholder 4">
            <a:extLst>
              <a:ext uri="{FF2B5EF4-FFF2-40B4-BE49-F238E27FC236}">
                <a16:creationId xmlns:a16="http://schemas.microsoft.com/office/drawing/2014/main" id="{5F12168E-4251-4E3F-BB7F-C0DEC3C2597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513B5D9C-4D01-4DED-812F-2FD519597BA5}" type="slidenum">
              <a:rPr lang="en-US" altLang="en-US" sz="1000">
                <a:solidFill>
                  <a:schemeClr val="tx1"/>
                </a:solidFill>
                <a:latin typeface="Arial" panose="020B0604020202020204" pitchFamily="34" charset="0"/>
              </a:rPr>
              <a:pPr>
                <a:spcBef>
                  <a:spcPct val="0"/>
                </a:spcBef>
                <a:buFontTx/>
                <a:buNone/>
              </a:pPr>
              <a:t>31</a:t>
            </a:fld>
            <a:endParaRPr lang="en-US" altLang="en-US" sz="1000">
              <a:solidFill>
                <a:schemeClr val="tx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725A051C-C889-4D7E-9D6F-88D2528542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5539" name="Slide Number Placeholder 4">
            <a:extLst>
              <a:ext uri="{FF2B5EF4-FFF2-40B4-BE49-F238E27FC236}">
                <a16:creationId xmlns:a16="http://schemas.microsoft.com/office/drawing/2014/main" id="{33594CED-9EBE-4C1B-B6F0-76441EBE9B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1530DBAD-4D2C-4694-A635-6931D37FC71F}" type="slidenum">
              <a:rPr lang="en-US" altLang="en-US" sz="1000">
                <a:solidFill>
                  <a:schemeClr val="tx1"/>
                </a:solidFill>
                <a:latin typeface="Arial" panose="020B0604020202020204" pitchFamily="34" charset="0"/>
              </a:rPr>
              <a:pPr>
                <a:spcBef>
                  <a:spcPct val="0"/>
                </a:spcBef>
                <a:buFontTx/>
                <a:buNone/>
              </a:pPr>
              <a:t>32</a:t>
            </a:fld>
            <a:endParaRPr lang="en-US" altLang="en-US" sz="1000">
              <a:solidFill>
                <a:schemeClr val="tx1"/>
              </a:solidFill>
              <a:latin typeface="Arial" panose="020B0604020202020204" pitchFamily="34" charset="0"/>
            </a:endParaRPr>
          </a:p>
        </p:txBody>
      </p:sp>
      <p:sp>
        <p:nvSpPr>
          <p:cNvPr id="65540" name="Rectangle 2">
            <a:extLst>
              <a:ext uri="{FF2B5EF4-FFF2-40B4-BE49-F238E27FC236}">
                <a16:creationId xmlns:a16="http://schemas.microsoft.com/office/drawing/2014/main" id="{9002806E-44FB-466C-BCA1-AC01011094B7}"/>
              </a:ext>
            </a:extLst>
          </p:cNvPr>
          <p:cNvSpPr>
            <a:spLocks noGrp="1" noChangeArrowheads="1"/>
          </p:cNvSpPr>
          <p:nvPr>
            <p:ph type="title"/>
          </p:nvPr>
        </p:nvSpPr>
        <p:spPr/>
        <p:txBody>
          <a:bodyPr/>
          <a:lstStyle/>
          <a:p>
            <a:pPr eaLnBrk="1" hangingPunct="1"/>
            <a:r>
              <a:rPr lang="en-US" altLang="en-US"/>
              <a:t>Operational Semantics</a:t>
            </a:r>
            <a:endParaRPr lang="en-US" altLang="en-US" sz="3200"/>
          </a:p>
        </p:txBody>
      </p:sp>
      <p:sp>
        <p:nvSpPr>
          <p:cNvPr id="65541" name="Rectangle 3">
            <a:extLst>
              <a:ext uri="{FF2B5EF4-FFF2-40B4-BE49-F238E27FC236}">
                <a16:creationId xmlns:a16="http://schemas.microsoft.com/office/drawing/2014/main" id="{42030787-8358-4D56-95F2-E8BA9A462C86}"/>
              </a:ext>
            </a:extLst>
          </p:cNvPr>
          <p:cNvSpPr>
            <a:spLocks noGrp="1" noChangeArrowheads="1"/>
          </p:cNvSpPr>
          <p:nvPr>
            <p:ph type="body" idx="1"/>
          </p:nvPr>
        </p:nvSpPr>
        <p:spPr/>
        <p:txBody>
          <a:bodyPr/>
          <a:lstStyle/>
          <a:p>
            <a:pPr eaLnBrk="1" hangingPunct="1"/>
            <a:r>
              <a:rPr lang="en-US" altLang="en-US"/>
              <a:t>A </a:t>
            </a:r>
            <a:r>
              <a:rPr lang="en-US" altLang="en-US" i="1"/>
              <a:t>hardware</a:t>
            </a:r>
            <a:r>
              <a:rPr lang="en-US" altLang="en-US"/>
              <a:t> pure interpreter would be too expensive</a:t>
            </a:r>
          </a:p>
          <a:p>
            <a:pPr eaLnBrk="1" hangingPunct="1"/>
            <a:r>
              <a:rPr lang="en-US" altLang="en-US"/>
              <a:t>A </a:t>
            </a:r>
            <a:r>
              <a:rPr lang="en-US" altLang="en-US" i="1"/>
              <a:t>software</a:t>
            </a:r>
            <a:r>
              <a:rPr lang="en-US" altLang="en-US"/>
              <a:t> pure interpreter also has problems</a:t>
            </a:r>
          </a:p>
          <a:p>
            <a:pPr lvl="1" eaLnBrk="1" hangingPunct="1"/>
            <a:r>
              <a:rPr lang="en-US" altLang="en-US"/>
              <a:t>The detailed characteristics of the particular computer would make actions difficult to understand</a:t>
            </a:r>
          </a:p>
          <a:p>
            <a:pPr lvl="1" eaLnBrk="1" hangingPunct="1"/>
            <a:r>
              <a:rPr lang="en-US" altLang="en-US"/>
              <a:t>Such a semantic definition would be machine- dependent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F1ECCAB3-36F6-4B9B-ABFC-088224808B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7587" name="Slide Number Placeholder 4">
            <a:extLst>
              <a:ext uri="{FF2B5EF4-FFF2-40B4-BE49-F238E27FC236}">
                <a16:creationId xmlns:a16="http://schemas.microsoft.com/office/drawing/2014/main" id="{AF08E4A6-CDD9-4735-9D3E-35A1F9F79B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38FB526-F039-4BF4-BC40-0E991845D1E0}" type="slidenum">
              <a:rPr lang="en-US" altLang="en-US" sz="1000">
                <a:solidFill>
                  <a:schemeClr val="tx1"/>
                </a:solidFill>
                <a:latin typeface="Arial" panose="020B0604020202020204" pitchFamily="34" charset="0"/>
              </a:rPr>
              <a:pPr>
                <a:spcBef>
                  <a:spcPct val="0"/>
                </a:spcBef>
                <a:buFontTx/>
                <a:buNone/>
              </a:pPr>
              <a:t>33</a:t>
            </a:fld>
            <a:endParaRPr lang="en-US" altLang="en-US" sz="1000">
              <a:solidFill>
                <a:schemeClr val="tx1"/>
              </a:solidFill>
              <a:latin typeface="Arial" panose="020B0604020202020204" pitchFamily="34" charset="0"/>
            </a:endParaRPr>
          </a:p>
        </p:txBody>
      </p:sp>
      <p:sp>
        <p:nvSpPr>
          <p:cNvPr id="67588" name="Rectangle 2">
            <a:extLst>
              <a:ext uri="{FF2B5EF4-FFF2-40B4-BE49-F238E27FC236}">
                <a16:creationId xmlns:a16="http://schemas.microsoft.com/office/drawing/2014/main" id="{A48DAB2E-24AC-4577-8FA1-E6C87759052F}"/>
              </a:ext>
            </a:extLst>
          </p:cNvPr>
          <p:cNvSpPr>
            <a:spLocks noGrp="1" noChangeArrowheads="1"/>
          </p:cNvSpPr>
          <p:nvPr>
            <p:ph type="title"/>
          </p:nvPr>
        </p:nvSpPr>
        <p:spPr/>
        <p:txBody>
          <a:bodyPr/>
          <a:lstStyle/>
          <a:p>
            <a:pPr eaLnBrk="1" hangingPunct="1"/>
            <a:r>
              <a:rPr lang="en-US" altLang="en-US"/>
              <a:t>Operational Semantics (continued)</a:t>
            </a:r>
          </a:p>
        </p:txBody>
      </p:sp>
      <p:sp>
        <p:nvSpPr>
          <p:cNvPr id="67589" name="Rectangle 3">
            <a:extLst>
              <a:ext uri="{FF2B5EF4-FFF2-40B4-BE49-F238E27FC236}">
                <a16:creationId xmlns:a16="http://schemas.microsoft.com/office/drawing/2014/main" id="{B79934A4-18A7-4B23-A3F2-A8BD785EC2B0}"/>
              </a:ext>
            </a:extLst>
          </p:cNvPr>
          <p:cNvSpPr>
            <a:spLocks noGrp="1" noChangeArrowheads="1"/>
          </p:cNvSpPr>
          <p:nvPr>
            <p:ph type="body" idx="1"/>
          </p:nvPr>
        </p:nvSpPr>
        <p:spPr/>
        <p:txBody>
          <a:bodyPr/>
          <a:lstStyle/>
          <a:p>
            <a:pPr eaLnBrk="1" hangingPunct="1"/>
            <a:r>
              <a:rPr lang="en-US" altLang="en-US"/>
              <a:t>A better alternative: A complete computer simulation</a:t>
            </a:r>
          </a:p>
          <a:p>
            <a:pPr eaLnBrk="1" hangingPunct="1"/>
            <a:r>
              <a:rPr lang="en-US" altLang="en-US"/>
              <a:t>The process:</a:t>
            </a:r>
          </a:p>
          <a:p>
            <a:pPr lvl="1" eaLnBrk="1" hangingPunct="1"/>
            <a:r>
              <a:rPr lang="en-US" altLang="en-US"/>
              <a:t>Build a translator (translates source code to the machine code of an idealized computer)</a:t>
            </a:r>
          </a:p>
          <a:p>
            <a:pPr lvl="1" eaLnBrk="1" hangingPunct="1"/>
            <a:r>
              <a:rPr lang="en-US" altLang="en-US"/>
              <a:t>Build a simulator for the idealized computer</a:t>
            </a:r>
          </a:p>
          <a:p>
            <a:pPr eaLnBrk="1" hangingPunct="1"/>
            <a:r>
              <a:rPr lang="en-US" altLang="en-US"/>
              <a:t>Evaluation of operational semantics:</a:t>
            </a:r>
          </a:p>
          <a:p>
            <a:pPr lvl="1" eaLnBrk="1" hangingPunct="1"/>
            <a:r>
              <a:rPr lang="en-US" altLang="en-US"/>
              <a:t>Good if used informally (language manuals, etc.)</a:t>
            </a:r>
          </a:p>
          <a:p>
            <a:pPr lvl="1" eaLnBrk="1" hangingPunct="1"/>
            <a:r>
              <a:rPr lang="en-US" altLang="en-US"/>
              <a:t>Extremely complex if used formally (e.g., VDL), it was used for describing semantics of PL/I.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BCACE5F3-AD02-43D5-B24F-FD30134166D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69635" name="Slide Number Placeholder 4">
            <a:extLst>
              <a:ext uri="{FF2B5EF4-FFF2-40B4-BE49-F238E27FC236}">
                <a16:creationId xmlns:a16="http://schemas.microsoft.com/office/drawing/2014/main" id="{93FDC13C-F380-47C3-B8A9-4202CFF2970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979B288-1844-4CC9-A492-BB5EF8112FC1}" type="slidenum">
              <a:rPr lang="en-US" altLang="en-US" sz="1000">
                <a:solidFill>
                  <a:schemeClr val="tx1"/>
                </a:solidFill>
                <a:latin typeface="Arial" panose="020B0604020202020204" pitchFamily="34" charset="0"/>
              </a:rPr>
              <a:pPr>
                <a:spcBef>
                  <a:spcPct val="0"/>
                </a:spcBef>
                <a:buFontTx/>
                <a:buNone/>
              </a:pPr>
              <a:t>34</a:t>
            </a:fld>
            <a:endParaRPr lang="en-US" altLang="en-US" sz="1000">
              <a:solidFill>
                <a:schemeClr val="tx1"/>
              </a:solidFill>
              <a:latin typeface="Arial" panose="020B0604020202020204" pitchFamily="34" charset="0"/>
            </a:endParaRPr>
          </a:p>
        </p:txBody>
      </p:sp>
      <p:sp>
        <p:nvSpPr>
          <p:cNvPr id="69636" name="Rectangle 2">
            <a:extLst>
              <a:ext uri="{FF2B5EF4-FFF2-40B4-BE49-F238E27FC236}">
                <a16:creationId xmlns:a16="http://schemas.microsoft.com/office/drawing/2014/main" id="{9FD14B55-2EE0-4029-98E5-7D76D0E0FD87}"/>
              </a:ext>
            </a:extLst>
          </p:cNvPr>
          <p:cNvSpPr>
            <a:spLocks noGrp="1" noChangeArrowheads="1"/>
          </p:cNvSpPr>
          <p:nvPr>
            <p:ph type="title"/>
          </p:nvPr>
        </p:nvSpPr>
        <p:spPr/>
        <p:txBody>
          <a:bodyPr/>
          <a:lstStyle/>
          <a:p>
            <a:pPr eaLnBrk="1" hangingPunct="1"/>
            <a:r>
              <a:rPr lang="en-US" altLang="en-US"/>
              <a:t>Operational Semantics (continued)</a:t>
            </a:r>
            <a:endParaRPr lang="es-MX" altLang="en-US"/>
          </a:p>
        </p:txBody>
      </p:sp>
      <p:sp>
        <p:nvSpPr>
          <p:cNvPr id="69637" name="Rectangle 3">
            <a:extLst>
              <a:ext uri="{FF2B5EF4-FFF2-40B4-BE49-F238E27FC236}">
                <a16:creationId xmlns:a16="http://schemas.microsoft.com/office/drawing/2014/main" id="{A8D22AAB-6B7A-4E81-975A-3FBD3F0F725B}"/>
              </a:ext>
            </a:extLst>
          </p:cNvPr>
          <p:cNvSpPr>
            <a:spLocks noGrp="1" noChangeArrowheads="1"/>
          </p:cNvSpPr>
          <p:nvPr>
            <p:ph type="body" idx="1"/>
          </p:nvPr>
        </p:nvSpPr>
        <p:spPr>
          <a:xfrm>
            <a:off x="609600" y="1295400"/>
            <a:ext cx="8153400" cy="5105400"/>
          </a:xfrm>
        </p:spPr>
        <p:txBody>
          <a:bodyPr/>
          <a:lstStyle/>
          <a:p>
            <a:pPr eaLnBrk="1" hangingPunct="1">
              <a:lnSpc>
                <a:spcPct val="90000"/>
              </a:lnSpc>
            </a:pPr>
            <a:r>
              <a:rPr lang="es-MX" altLang="en-US" sz="2400"/>
              <a:t>Uses of operational semantics:</a:t>
            </a:r>
          </a:p>
          <a:p>
            <a:pPr eaLnBrk="1" hangingPunct="1">
              <a:lnSpc>
                <a:spcPct val="90000"/>
              </a:lnSpc>
              <a:buFontTx/>
              <a:buNone/>
            </a:pPr>
            <a:r>
              <a:rPr lang="es-MX" altLang="en-US" sz="2400"/>
              <a:t>   - Language manuals and textbooks</a:t>
            </a:r>
          </a:p>
          <a:p>
            <a:pPr eaLnBrk="1" hangingPunct="1">
              <a:lnSpc>
                <a:spcPct val="90000"/>
              </a:lnSpc>
              <a:buFontTx/>
              <a:buNone/>
            </a:pPr>
            <a:r>
              <a:rPr lang="es-MX" altLang="en-US" sz="2400"/>
              <a:t>   - Teaching programming languages</a:t>
            </a:r>
          </a:p>
          <a:p>
            <a:pPr eaLnBrk="1" hangingPunct="1">
              <a:lnSpc>
                <a:spcPct val="90000"/>
              </a:lnSpc>
              <a:buFontTx/>
              <a:buNone/>
            </a:pPr>
            <a:endParaRPr lang="es-MX" altLang="en-US" sz="2400"/>
          </a:p>
          <a:p>
            <a:pPr eaLnBrk="1" hangingPunct="1">
              <a:lnSpc>
                <a:spcPct val="90000"/>
              </a:lnSpc>
            </a:pPr>
            <a:r>
              <a:rPr lang="es-MX" altLang="en-US" sz="2400"/>
              <a:t>Two different levels of uses of operational semantics:</a:t>
            </a:r>
          </a:p>
          <a:p>
            <a:pPr eaLnBrk="1" hangingPunct="1">
              <a:lnSpc>
                <a:spcPct val="90000"/>
              </a:lnSpc>
              <a:buFontTx/>
              <a:buNone/>
            </a:pPr>
            <a:r>
              <a:rPr lang="es-MX" altLang="en-US" sz="2400"/>
              <a:t>   - Natural operational semantics</a:t>
            </a:r>
          </a:p>
          <a:p>
            <a:pPr eaLnBrk="1" hangingPunct="1">
              <a:lnSpc>
                <a:spcPct val="90000"/>
              </a:lnSpc>
              <a:buFontTx/>
              <a:buNone/>
            </a:pPr>
            <a:r>
              <a:rPr lang="es-MX" altLang="en-US" sz="2400"/>
              <a:t>   - Structural operational semantics</a:t>
            </a:r>
          </a:p>
          <a:p>
            <a:pPr eaLnBrk="1" hangingPunct="1">
              <a:lnSpc>
                <a:spcPct val="90000"/>
              </a:lnSpc>
            </a:pPr>
            <a:endParaRPr lang="es-MX" altLang="en-US" sz="2400"/>
          </a:p>
          <a:p>
            <a:pPr eaLnBrk="1" hangingPunct="1">
              <a:lnSpc>
                <a:spcPct val="90000"/>
              </a:lnSpc>
            </a:pPr>
            <a:r>
              <a:rPr lang="es-MX" altLang="en-US" sz="2400"/>
              <a:t>Evaluation</a:t>
            </a:r>
          </a:p>
          <a:p>
            <a:pPr eaLnBrk="1" hangingPunct="1">
              <a:lnSpc>
                <a:spcPct val="90000"/>
              </a:lnSpc>
              <a:buFontTx/>
              <a:buNone/>
            </a:pPr>
            <a:r>
              <a:rPr lang="es-MX" altLang="en-US" sz="2400"/>
              <a:t>   - Good if used informally (language </a:t>
            </a:r>
          </a:p>
          <a:p>
            <a:pPr eaLnBrk="1" hangingPunct="1">
              <a:lnSpc>
                <a:spcPct val="90000"/>
              </a:lnSpc>
              <a:buFontTx/>
              <a:buNone/>
            </a:pPr>
            <a:r>
              <a:rPr lang="es-MX" altLang="en-US" sz="2400"/>
              <a:t>      manuals, etc.)</a:t>
            </a:r>
          </a:p>
          <a:p>
            <a:pPr eaLnBrk="1" hangingPunct="1">
              <a:lnSpc>
                <a:spcPct val="90000"/>
              </a:lnSpc>
              <a:buFontTx/>
              <a:buNone/>
            </a:pPr>
            <a:r>
              <a:rPr lang="es-MX" altLang="en-US" sz="2400"/>
              <a:t>   - Extremely complex if used formally  (e.g.,VDL) </a:t>
            </a:r>
          </a:p>
          <a:p>
            <a:pPr eaLnBrk="1" hangingPunct="1">
              <a:lnSpc>
                <a:spcPct val="90000"/>
              </a:lnSpc>
            </a:pPr>
            <a:endParaRPr lang="es-MX" altLang="en-US" sz="2400"/>
          </a:p>
          <a:p>
            <a:pPr eaLnBrk="1" hangingPunct="1">
              <a:lnSpc>
                <a:spcPct val="90000"/>
              </a:lnSpc>
            </a:pPr>
            <a:endParaRPr lang="es-MX"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51774864-577B-40FE-A55F-5F9D9841AB19}"/>
              </a:ext>
            </a:extLst>
          </p:cNvPr>
          <p:cNvSpPr>
            <a:spLocks noGrp="1"/>
          </p:cNvSpPr>
          <p:nvPr>
            <p:ph type="title"/>
          </p:nvPr>
        </p:nvSpPr>
        <p:spPr/>
        <p:txBody>
          <a:bodyPr/>
          <a:lstStyle/>
          <a:p>
            <a:pPr eaLnBrk="1" hangingPunct="1"/>
            <a:r>
              <a:rPr lang="en-US" altLang="en-US"/>
              <a:t>Denotational Semantics</a:t>
            </a:r>
          </a:p>
        </p:txBody>
      </p:sp>
      <p:sp>
        <p:nvSpPr>
          <p:cNvPr id="71683" name="Content Placeholder 2">
            <a:extLst>
              <a:ext uri="{FF2B5EF4-FFF2-40B4-BE49-F238E27FC236}">
                <a16:creationId xmlns:a16="http://schemas.microsoft.com/office/drawing/2014/main" id="{3180204C-F59B-48DC-B1A3-3F0B78DD0A50}"/>
              </a:ext>
            </a:extLst>
          </p:cNvPr>
          <p:cNvSpPr>
            <a:spLocks noGrp="1"/>
          </p:cNvSpPr>
          <p:nvPr>
            <p:ph idx="1"/>
          </p:nvPr>
        </p:nvSpPr>
        <p:spPr/>
        <p:txBody>
          <a:bodyPr/>
          <a:lstStyle/>
          <a:p>
            <a:pPr eaLnBrk="1" hangingPunct="1"/>
            <a:r>
              <a:rPr lang="en-US" altLang="en-US"/>
              <a:t>Based on recursive function theory</a:t>
            </a:r>
          </a:p>
          <a:p>
            <a:pPr eaLnBrk="1" hangingPunct="1"/>
            <a:r>
              <a:rPr lang="en-US" altLang="en-US"/>
              <a:t>The most abstract semantics description method</a:t>
            </a:r>
          </a:p>
          <a:p>
            <a:pPr eaLnBrk="1" hangingPunct="1"/>
            <a:r>
              <a:rPr lang="en-US" altLang="en-US"/>
              <a:t>Originally developed by Scott and Strachey (1970)</a:t>
            </a:r>
          </a:p>
        </p:txBody>
      </p:sp>
      <p:sp>
        <p:nvSpPr>
          <p:cNvPr id="71684" name="Footer Placeholder 3">
            <a:extLst>
              <a:ext uri="{FF2B5EF4-FFF2-40B4-BE49-F238E27FC236}">
                <a16:creationId xmlns:a16="http://schemas.microsoft.com/office/drawing/2014/main" id="{68507AFA-5E2F-49CD-9E1A-8D324CCC38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1685" name="Slide Number Placeholder 4">
            <a:extLst>
              <a:ext uri="{FF2B5EF4-FFF2-40B4-BE49-F238E27FC236}">
                <a16:creationId xmlns:a16="http://schemas.microsoft.com/office/drawing/2014/main" id="{89243647-28AD-4A62-A79C-A5E0443C91C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CE63B88F-D84C-4202-92EC-B4C2CE2DCBD1}" type="slidenum">
              <a:rPr lang="en-US" altLang="en-US" sz="1000">
                <a:solidFill>
                  <a:schemeClr val="tx1"/>
                </a:solidFill>
                <a:latin typeface="Arial" panose="020B0604020202020204" pitchFamily="34" charset="0"/>
              </a:rPr>
              <a:pPr>
                <a:spcBef>
                  <a:spcPct val="0"/>
                </a:spcBef>
                <a:buFontTx/>
                <a:buNone/>
              </a:pPr>
              <a:t>35</a:t>
            </a:fld>
            <a:endParaRPr lang="en-US" altLang="en-US" sz="1000">
              <a:solidFill>
                <a:schemeClr val="tx1"/>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71E953A-D8C0-4347-BB9D-12DA15149712}"/>
              </a:ext>
            </a:extLst>
          </p:cNvPr>
          <p:cNvSpPr>
            <a:spLocks noGrp="1"/>
          </p:cNvSpPr>
          <p:nvPr>
            <p:ph type="title"/>
          </p:nvPr>
        </p:nvSpPr>
        <p:spPr/>
        <p:txBody>
          <a:bodyPr/>
          <a:lstStyle/>
          <a:p>
            <a:pPr eaLnBrk="1" hangingPunct="1"/>
            <a:r>
              <a:rPr lang="en-US" altLang="en-US"/>
              <a:t>Denotational Semantics - </a:t>
            </a:r>
            <a:r>
              <a:rPr lang="en-US" altLang="en-US" sz="2800"/>
              <a:t>continued</a:t>
            </a:r>
          </a:p>
        </p:txBody>
      </p:sp>
      <p:sp>
        <p:nvSpPr>
          <p:cNvPr id="72707" name="Content Placeholder 2">
            <a:extLst>
              <a:ext uri="{FF2B5EF4-FFF2-40B4-BE49-F238E27FC236}">
                <a16:creationId xmlns:a16="http://schemas.microsoft.com/office/drawing/2014/main" id="{42E25300-5587-437D-8992-070B8DDA7CE2}"/>
              </a:ext>
            </a:extLst>
          </p:cNvPr>
          <p:cNvSpPr>
            <a:spLocks noGrp="1"/>
          </p:cNvSpPr>
          <p:nvPr>
            <p:ph idx="1"/>
          </p:nvPr>
        </p:nvSpPr>
        <p:spPr/>
        <p:txBody>
          <a:bodyPr/>
          <a:lstStyle/>
          <a:p>
            <a:pPr eaLnBrk="1" hangingPunct="1"/>
            <a:r>
              <a:rPr lang="en-US" altLang="en-US"/>
              <a:t>The process of building a denotational specification for a language:</a:t>
            </a:r>
          </a:p>
          <a:p>
            <a:pPr eaLnBrk="1" hangingPunct="1">
              <a:buFontTx/>
              <a:buNone/>
            </a:pPr>
            <a:r>
              <a:rPr lang="en-US" altLang="en-US"/>
              <a:t>    </a:t>
            </a:r>
            <a:r>
              <a:rPr lang="en-US" altLang="en-US" sz="2400"/>
              <a:t>- Define a mathematical object for each language</a:t>
            </a:r>
          </a:p>
          <a:p>
            <a:pPr eaLnBrk="1" hangingPunct="1">
              <a:buFontTx/>
              <a:buNone/>
            </a:pPr>
            <a:r>
              <a:rPr lang="en-US" altLang="en-US" sz="2400"/>
              <a:t>        entity</a:t>
            </a:r>
          </a:p>
          <a:p>
            <a:pPr lvl="1" eaLnBrk="1" hangingPunct="1"/>
            <a:r>
              <a:rPr lang="en-US" altLang="en-US"/>
              <a:t>Define a function that maps instances of the language entities onto instances of the corresponding mathematical objects</a:t>
            </a:r>
          </a:p>
          <a:p>
            <a:pPr eaLnBrk="1" hangingPunct="1"/>
            <a:r>
              <a:rPr lang="en-US" altLang="en-US"/>
              <a:t>The meaning of language constructs are defined by only the values of the program's variables</a:t>
            </a:r>
          </a:p>
        </p:txBody>
      </p:sp>
      <p:sp>
        <p:nvSpPr>
          <p:cNvPr id="72708" name="Footer Placeholder 3">
            <a:extLst>
              <a:ext uri="{FF2B5EF4-FFF2-40B4-BE49-F238E27FC236}">
                <a16:creationId xmlns:a16="http://schemas.microsoft.com/office/drawing/2014/main" id="{AEFDBDEB-20E9-459A-8BA6-981768689C3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2709" name="Slide Number Placeholder 4">
            <a:extLst>
              <a:ext uri="{FF2B5EF4-FFF2-40B4-BE49-F238E27FC236}">
                <a16:creationId xmlns:a16="http://schemas.microsoft.com/office/drawing/2014/main" id="{D9DD4E16-F12D-484C-BCE2-3F5008CE9CC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143E8BE-A02F-4ED8-B8B1-8CA744E748AD}" type="slidenum">
              <a:rPr lang="en-US" altLang="en-US" sz="1000">
                <a:solidFill>
                  <a:schemeClr val="tx1"/>
                </a:solidFill>
                <a:latin typeface="Arial" panose="020B0604020202020204" pitchFamily="34" charset="0"/>
              </a:rPr>
              <a:pPr>
                <a:spcBef>
                  <a:spcPct val="0"/>
                </a:spcBef>
                <a:buFontTx/>
                <a:buNone/>
              </a:pPr>
              <a:t>36</a:t>
            </a:fld>
            <a:endParaRPr lang="en-US" altLang="en-US" sz="1000">
              <a:solidFill>
                <a:schemeClr val="tx1"/>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27E7C0F-56AE-4DB8-A287-D8A25CD1CE91}"/>
              </a:ext>
            </a:extLst>
          </p:cNvPr>
          <p:cNvSpPr>
            <a:spLocks noGrp="1"/>
          </p:cNvSpPr>
          <p:nvPr>
            <p:ph type="title"/>
          </p:nvPr>
        </p:nvSpPr>
        <p:spPr/>
        <p:txBody>
          <a:bodyPr/>
          <a:lstStyle/>
          <a:p>
            <a:pPr eaLnBrk="1" hangingPunct="1"/>
            <a:r>
              <a:rPr lang="en-US" altLang="en-US"/>
              <a:t>Denotational Semantics: </a:t>
            </a:r>
            <a:r>
              <a:rPr lang="en-US" altLang="en-US" sz="2800"/>
              <a:t>program state</a:t>
            </a:r>
          </a:p>
        </p:txBody>
      </p:sp>
      <p:sp>
        <p:nvSpPr>
          <p:cNvPr id="73731" name="Content Placeholder 2">
            <a:extLst>
              <a:ext uri="{FF2B5EF4-FFF2-40B4-BE49-F238E27FC236}">
                <a16:creationId xmlns:a16="http://schemas.microsoft.com/office/drawing/2014/main" id="{0B222D45-9018-4318-94D3-57C8F36D5F88}"/>
              </a:ext>
            </a:extLst>
          </p:cNvPr>
          <p:cNvSpPr>
            <a:spLocks noGrp="1"/>
          </p:cNvSpPr>
          <p:nvPr>
            <p:ph idx="1"/>
          </p:nvPr>
        </p:nvSpPr>
        <p:spPr/>
        <p:txBody>
          <a:bodyPr/>
          <a:lstStyle/>
          <a:p>
            <a:pPr eaLnBrk="1" hangingPunct="1"/>
            <a:r>
              <a:rPr lang="en-US" altLang="en-US"/>
              <a:t>The state of a program is the values of all its current variables</a:t>
            </a:r>
          </a:p>
          <a:p>
            <a:pPr eaLnBrk="1" hangingPunct="1">
              <a:buFontTx/>
              <a:buNone/>
            </a:pPr>
            <a:r>
              <a:rPr lang="en-US" altLang="en-US" sz="2400">
                <a:latin typeface="Courier New" panose="02070309020205020404" pitchFamily="49" charset="0"/>
                <a:cs typeface="Courier New" panose="02070309020205020404" pitchFamily="49" charset="0"/>
              </a:rPr>
              <a:t>      s = {&lt;i</a:t>
            </a:r>
            <a:r>
              <a:rPr lang="en-US" altLang="en-US" sz="2400" baseline="-25000">
                <a:latin typeface="Courier New" panose="02070309020205020404" pitchFamily="49" charset="0"/>
                <a:cs typeface="Courier New" panose="02070309020205020404" pitchFamily="49" charset="0"/>
              </a:rPr>
              <a:t>1</a:t>
            </a:r>
            <a:r>
              <a:rPr lang="en-US" altLang="en-US" sz="2400">
                <a:latin typeface="Courier New" panose="02070309020205020404" pitchFamily="49" charset="0"/>
                <a:cs typeface="Courier New" panose="02070309020205020404" pitchFamily="49" charset="0"/>
              </a:rPr>
              <a:t>, v</a:t>
            </a:r>
            <a:r>
              <a:rPr lang="en-US" altLang="en-US" sz="2400" baseline="-25000">
                <a:latin typeface="Courier New" panose="02070309020205020404" pitchFamily="49" charset="0"/>
                <a:cs typeface="Courier New" panose="02070309020205020404" pitchFamily="49" charset="0"/>
              </a:rPr>
              <a:t>1</a:t>
            </a:r>
            <a:r>
              <a:rPr lang="en-US" altLang="en-US" sz="2400">
                <a:latin typeface="Courier New" panose="02070309020205020404" pitchFamily="49" charset="0"/>
                <a:cs typeface="Courier New" panose="02070309020205020404" pitchFamily="49" charset="0"/>
              </a:rPr>
              <a:t>&gt;, &lt;i</a:t>
            </a:r>
            <a:r>
              <a:rPr lang="en-US" altLang="en-US" sz="2400" baseline="-25000">
                <a:latin typeface="Courier New" panose="02070309020205020404" pitchFamily="49" charset="0"/>
                <a:cs typeface="Courier New" panose="02070309020205020404" pitchFamily="49" charset="0"/>
              </a:rPr>
              <a:t>2</a:t>
            </a:r>
            <a:r>
              <a:rPr lang="en-US" altLang="en-US" sz="2400">
                <a:latin typeface="Courier New" panose="02070309020205020404" pitchFamily="49" charset="0"/>
                <a:cs typeface="Courier New" panose="02070309020205020404" pitchFamily="49" charset="0"/>
              </a:rPr>
              <a:t>, v</a:t>
            </a:r>
            <a:r>
              <a:rPr lang="en-US" altLang="en-US" sz="2400" baseline="-25000">
                <a:latin typeface="Courier New" panose="02070309020205020404" pitchFamily="49" charset="0"/>
                <a:cs typeface="Courier New" panose="02070309020205020404" pitchFamily="49" charset="0"/>
              </a:rPr>
              <a:t>2</a:t>
            </a:r>
            <a:r>
              <a:rPr lang="en-US" altLang="en-US" sz="2400">
                <a:latin typeface="Courier New" panose="02070309020205020404" pitchFamily="49" charset="0"/>
                <a:cs typeface="Courier New" panose="02070309020205020404" pitchFamily="49" charset="0"/>
              </a:rPr>
              <a:t>&gt;, …, &lt;i</a:t>
            </a:r>
            <a:r>
              <a:rPr lang="en-US" altLang="en-US" sz="2400" baseline="-25000">
                <a:latin typeface="Courier New" panose="02070309020205020404" pitchFamily="49" charset="0"/>
                <a:cs typeface="Courier New" panose="02070309020205020404" pitchFamily="49" charset="0"/>
              </a:rPr>
              <a:t>n</a:t>
            </a:r>
            <a:r>
              <a:rPr lang="en-US" altLang="en-US" sz="2400">
                <a:latin typeface="Courier New" panose="02070309020205020404" pitchFamily="49" charset="0"/>
                <a:cs typeface="Courier New" panose="02070309020205020404" pitchFamily="49" charset="0"/>
              </a:rPr>
              <a:t>, v</a:t>
            </a:r>
            <a:r>
              <a:rPr lang="en-US" altLang="en-US" sz="2400" baseline="-25000">
                <a:latin typeface="Courier New" panose="02070309020205020404" pitchFamily="49" charset="0"/>
                <a:cs typeface="Courier New" panose="02070309020205020404" pitchFamily="49" charset="0"/>
              </a:rPr>
              <a:t>n</a:t>
            </a:r>
            <a:r>
              <a:rPr lang="en-US" altLang="en-US" sz="2400">
                <a:latin typeface="Courier New" panose="02070309020205020404" pitchFamily="49" charset="0"/>
                <a:cs typeface="Courier New" panose="02070309020205020404" pitchFamily="49" charset="0"/>
              </a:rPr>
              <a:t>&gt;}</a:t>
            </a:r>
          </a:p>
          <a:p>
            <a:pPr eaLnBrk="1" hangingPunct="1"/>
            <a:endParaRPr lang="en-US" altLang="en-US" sz="2400" b="1">
              <a:latin typeface="Courier New" panose="02070309020205020404" pitchFamily="49" charset="0"/>
              <a:cs typeface="Courier New" panose="02070309020205020404" pitchFamily="49" charset="0"/>
            </a:endParaRPr>
          </a:p>
          <a:p>
            <a:pPr eaLnBrk="1" hangingPunct="1"/>
            <a:r>
              <a:rPr lang="en-US" altLang="en-US"/>
              <a:t>Let </a:t>
            </a:r>
            <a:r>
              <a:rPr lang="en-US" altLang="en-US" b="1">
                <a:latin typeface="Arial" panose="020B0604020202020204" pitchFamily="34" charset="0"/>
              </a:rPr>
              <a:t>VARMAP</a:t>
            </a:r>
            <a:r>
              <a:rPr lang="en-US" altLang="en-US"/>
              <a:t> be a function that, when given a variable name and a state, returns the current value of the variable</a:t>
            </a:r>
          </a:p>
          <a:p>
            <a:pPr eaLnBrk="1" hangingPunct="1">
              <a:buFontTx/>
              <a:buNone/>
            </a:pPr>
            <a:r>
              <a:rPr lang="en-US" altLang="en-US"/>
              <a:t>         </a:t>
            </a:r>
            <a:r>
              <a:rPr lang="en-US" altLang="en-US">
                <a:latin typeface="Courier New" panose="02070309020205020404" pitchFamily="49" charset="0"/>
                <a:cs typeface="Courier New" panose="02070309020205020404" pitchFamily="49" charset="0"/>
              </a:rPr>
              <a:t>VARMAP(i</a:t>
            </a:r>
            <a:r>
              <a:rPr lang="en-US" altLang="en-US" baseline="-25000">
                <a:latin typeface="Courier New" panose="02070309020205020404" pitchFamily="49" charset="0"/>
                <a:cs typeface="Courier New" panose="02070309020205020404" pitchFamily="49" charset="0"/>
              </a:rPr>
              <a:t>j</a:t>
            </a:r>
            <a:r>
              <a:rPr lang="en-US" altLang="en-US">
                <a:latin typeface="Courier New" panose="02070309020205020404" pitchFamily="49" charset="0"/>
                <a:cs typeface="Courier New" panose="02070309020205020404" pitchFamily="49" charset="0"/>
              </a:rPr>
              <a:t>, s) = v</a:t>
            </a:r>
            <a:r>
              <a:rPr lang="en-US" altLang="en-US" baseline="-25000">
                <a:latin typeface="Courier New" panose="02070309020205020404" pitchFamily="49" charset="0"/>
                <a:cs typeface="Courier New" panose="02070309020205020404" pitchFamily="49" charset="0"/>
              </a:rPr>
              <a:t>j</a:t>
            </a:r>
          </a:p>
          <a:p>
            <a:pPr eaLnBrk="1" hangingPunct="1"/>
            <a:endParaRPr lang="en-US" altLang="en-US"/>
          </a:p>
        </p:txBody>
      </p:sp>
      <p:sp>
        <p:nvSpPr>
          <p:cNvPr id="73732" name="Footer Placeholder 3">
            <a:extLst>
              <a:ext uri="{FF2B5EF4-FFF2-40B4-BE49-F238E27FC236}">
                <a16:creationId xmlns:a16="http://schemas.microsoft.com/office/drawing/2014/main" id="{14BB97A9-D734-40BE-A054-4DCCEB56F4D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3733" name="Slide Number Placeholder 4">
            <a:extLst>
              <a:ext uri="{FF2B5EF4-FFF2-40B4-BE49-F238E27FC236}">
                <a16:creationId xmlns:a16="http://schemas.microsoft.com/office/drawing/2014/main" id="{12346046-0A50-421A-BE83-DB111017467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1DBB609A-D9B6-4DC8-878A-E93171874E58}" type="slidenum">
              <a:rPr lang="en-US" altLang="en-US" sz="1000">
                <a:solidFill>
                  <a:schemeClr val="tx1"/>
                </a:solidFill>
                <a:latin typeface="Arial" panose="020B0604020202020204" pitchFamily="34" charset="0"/>
              </a:rPr>
              <a:pPr>
                <a:spcBef>
                  <a:spcPct val="0"/>
                </a:spcBef>
                <a:buFontTx/>
                <a:buNone/>
              </a:pPr>
              <a:t>37</a:t>
            </a:fld>
            <a:endParaRPr lang="en-US" altLang="en-US" sz="1000">
              <a:solidFill>
                <a:schemeClr val="tx1"/>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1074E03C-E7C1-4F32-913C-62187DE1F4D3}"/>
              </a:ext>
            </a:extLst>
          </p:cNvPr>
          <p:cNvSpPr>
            <a:spLocks noGrp="1"/>
          </p:cNvSpPr>
          <p:nvPr>
            <p:ph type="title"/>
          </p:nvPr>
        </p:nvSpPr>
        <p:spPr/>
        <p:txBody>
          <a:bodyPr/>
          <a:lstStyle/>
          <a:p>
            <a:pPr eaLnBrk="1" hangingPunct="1"/>
            <a:r>
              <a:rPr lang="en-US" altLang="en-US"/>
              <a:t>Decimal Numbers</a:t>
            </a:r>
          </a:p>
        </p:txBody>
      </p:sp>
      <p:sp>
        <p:nvSpPr>
          <p:cNvPr id="74755" name="Content Placeholder 2">
            <a:extLst>
              <a:ext uri="{FF2B5EF4-FFF2-40B4-BE49-F238E27FC236}">
                <a16:creationId xmlns:a16="http://schemas.microsoft.com/office/drawing/2014/main" id="{1FB43222-E7EC-469B-8696-2A81C7E153D5}"/>
              </a:ext>
            </a:extLst>
          </p:cNvPr>
          <p:cNvSpPr>
            <a:spLocks noGrp="1"/>
          </p:cNvSpPr>
          <p:nvPr>
            <p:ph idx="1"/>
          </p:nvPr>
        </p:nvSpPr>
        <p:spPr/>
        <p:txBody>
          <a:bodyPr/>
          <a:lstStyle/>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&lt;dec_num&gt; </a:t>
            </a:r>
            <a:r>
              <a:rPr lang="en-US" altLang="en-US" sz="2000">
                <a:latin typeface="Courier New" panose="02070309020205020404" pitchFamily="49" charset="0"/>
                <a:cs typeface="Courier New" panose="02070309020205020404" pitchFamily="49" charset="0"/>
                <a:sym typeface="Symbol" panose="05050102010706020507" pitchFamily="18" charset="2"/>
              </a:rPr>
              <a:t></a:t>
            </a:r>
            <a:r>
              <a:rPr lang="en-US" altLang="en-US" sz="2000">
                <a:latin typeface="Courier New" panose="02070309020205020404" pitchFamily="49" charset="0"/>
                <a:cs typeface="Courier New" panose="02070309020205020404" pitchFamily="49" charset="0"/>
              </a:rPr>
              <a:t>  '0' | '1' | '2' | '3' | '4' | '5' | </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'6' | '7' | '8' | '9' | </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&lt;dec_num&gt; ('0' | '1' | '2' | '3' |</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'4' | '5' | '6' | '7' | </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                         '8' | '9')</a:t>
            </a:r>
          </a:p>
          <a:p>
            <a:pPr eaLnBrk="1" hangingPunct="1">
              <a:lnSpc>
                <a:spcPct val="90000"/>
              </a:lnSpc>
              <a:buFontTx/>
              <a:buNone/>
            </a:pPr>
            <a:endParaRPr lang="en-US" altLang="en-US" sz="2000">
              <a:latin typeface="Courier New" panose="02070309020205020404" pitchFamily="49" charset="0"/>
              <a:cs typeface="Courier New" panose="02070309020205020404" pitchFamily="49" charset="0"/>
            </a:endParaRP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('0') = 0,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('1') = 1,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('9') = 9</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'0')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'1’)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+ 1</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a:t>
            </a:r>
          </a:p>
          <a:p>
            <a:pPr eaLnBrk="1" hangingPunct="1">
              <a:lnSpc>
                <a:spcPct val="90000"/>
              </a:lnSpc>
              <a:buFontTx/>
              <a:buNone/>
            </a:pPr>
            <a:r>
              <a:rPr lang="en-US" altLang="en-US" sz="2000">
                <a:latin typeface="Courier New" panose="02070309020205020404" pitchFamily="49" charset="0"/>
                <a:cs typeface="Courier New" panose="02070309020205020404" pitchFamily="49" charset="0"/>
              </a:rPr>
              <a:t>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'9') = 10 * M</a:t>
            </a:r>
            <a:r>
              <a:rPr lang="en-US" altLang="en-US" sz="2000" baseline="-25000">
                <a:latin typeface="Courier New" panose="02070309020205020404" pitchFamily="49" charset="0"/>
                <a:cs typeface="Courier New" panose="02070309020205020404" pitchFamily="49" charset="0"/>
              </a:rPr>
              <a:t>dec</a:t>
            </a:r>
            <a:r>
              <a:rPr lang="en-US" altLang="en-US" sz="2000">
                <a:latin typeface="Courier New" panose="02070309020205020404" pitchFamily="49" charset="0"/>
                <a:cs typeface="Courier New" panose="02070309020205020404" pitchFamily="49" charset="0"/>
              </a:rPr>
              <a:t> (&lt;dec_num&gt;) + 9</a:t>
            </a:r>
          </a:p>
          <a:p>
            <a:pPr eaLnBrk="1" hangingPunct="1">
              <a:lnSpc>
                <a:spcPct val="90000"/>
              </a:lnSpc>
            </a:pPr>
            <a:endParaRPr lang="en-US" altLang="en-US" sz="2000">
              <a:latin typeface="Courier New" panose="02070309020205020404" pitchFamily="49" charset="0"/>
              <a:cs typeface="Courier New" panose="02070309020205020404" pitchFamily="49" charset="0"/>
            </a:endParaRPr>
          </a:p>
          <a:p>
            <a:pPr eaLnBrk="1" hangingPunct="1"/>
            <a:endParaRPr lang="en-US" altLang="en-US" sz="2000"/>
          </a:p>
        </p:txBody>
      </p:sp>
      <p:sp>
        <p:nvSpPr>
          <p:cNvPr id="74756" name="Footer Placeholder 3">
            <a:extLst>
              <a:ext uri="{FF2B5EF4-FFF2-40B4-BE49-F238E27FC236}">
                <a16:creationId xmlns:a16="http://schemas.microsoft.com/office/drawing/2014/main" id="{65A691A6-060E-4D91-BFBF-A2665131E7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4757" name="Slide Number Placeholder 4">
            <a:extLst>
              <a:ext uri="{FF2B5EF4-FFF2-40B4-BE49-F238E27FC236}">
                <a16:creationId xmlns:a16="http://schemas.microsoft.com/office/drawing/2014/main" id="{44B07128-E112-4E09-8534-365F1149D88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B6A4E354-4768-46F8-9823-122BC17642A6}" type="slidenum">
              <a:rPr lang="en-US" altLang="en-US" sz="1000">
                <a:solidFill>
                  <a:schemeClr val="tx1"/>
                </a:solidFill>
                <a:latin typeface="Arial" panose="020B0604020202020204" pitchFamily="34" charset="0"/>
              </a:rPr>
              <a:pPr>
                <a:spcBef>
                  <a:spcPct val="0"/>
                </a:spcBef>
                <a:buFontTx/>
                <a:buNone/>
              </a:pPr>
              <a:t>38</a:t>
            </a:fld>
            <a:endParaRPr lang="en-US" altLang="en-US" sz="1000">
              <a:solidFill>
                <a:schemeClr val="tx1"/>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ACEF640-DF48-4B3A-890F-A38C7F1D3BE2}"/>
              </a:ext>
            </a:extLst>
          </p:cNvPr>
          <p:cNvSpPr>
            <a:spLocks noGrp="1"/>
          </p:cNvSpPr>
          <p:nvPr>
            <p:ph type="title"/>
          </p:nvPr>
        </p:nvSpPr>
        <p:spPr/>
        <p:txBody>
          <a:bodyPr/>
          <a:lstStyle/>
          <a:p>
            <a:pPr eaLnBrk="1" hangingPunct="1"/>
            <a:r>
              <a:rPr lang="en-US" altLang="en-US"/>
              <a:t>Expressions</a:t>
            </a:r>
          </a:p>
        </p:txBody>
      </p:sp>
      <p:sp>
        <p:nvSpPr>
          <p:cNvPr id="75779" name="Content Placeholder 2">
            <a:extLst>
              <a:ext uri="{FF2B5EF4-FFF2-40B4-BE49-F238E27FC236}">
                <a16:creationId xmlns:a16="http://schemas.microsoft.com/office/drawing/2014/main" id="{8B695843-C403-4AD9-A2CE-A57F76AF8352}"/>
              </a:ext>
            </a:extLst>
          </p:cNvPr>
          <p:cNvSpPr>
            <a:spLocks noGrp="1"/>
          </p:cNvSpPr>
          <p:nvPr>
            <p:ph idx="1"/>
          </p:nvPr>
        </p:nvSpPr>
        <p:spPr/>
        <p:txBody>
          <a:bodyPr/>
          <a:lstStyle/>
          <a:p>
            <a:pPr eaLnBrk="1" hangingPunct="1"/>
            <a:r>
              <a:rPr lang="en-US" altLang="en-US"/>
              <a:t>Map expressions onto Z  </a:t>
            </a:r>
            <a:r>
              <a:rPr lang="en-US" altLang="en-US">
                <a:sym typeface="Symbol" panose="05050102010706020507" pitchFamily="18" charset="2"/>
              </a:rPr>
              <a:t> </a:t>
            </a:r>
            <a:r>
              <a:rPr lang="en-US" altLang="en-US"/>
              <a:t>{error}</a:t>
            </a:r>
          </a:p>
          <a:p>
            <a:pPr eaLnBrk="1" hangingPunct="1"/>
            <a:r>
              <a:rPr lang="en-US" altLang="en-US"/>
              <a:t>We assume expressions are decimal numbers, variables, or binary expressions having one arithmetic operator and two operands, each of which can be an expression</a:t>
            </a:r>
          </a:p>
          <a:p>
            <a:pPr eaLnBrk="1" hangingPunct="1"/>
            <a:endParaRPr lang="en-US" altLang="en-US"/>
          </a:p>
        </p:txBody>
      </p:sp>
      <p:sp>
        <p:nvSpPr>
          <p:cNvPr id="75780" name="Footer Placeholder 3">
            <a:extLst>
              <a:ext uri="{FF2B5EF4-FFF2-40B4-BE49-F238E27FC236}">
                <a16:creationId xmlns:a16="http://schemas.microsoft.com/office/drawing/2014/main" id="{2FAC2D82-EB23-431D-B87F-B629A6138F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5781" name="Slide Number Placeholder 4">
            <a:extLst>
              <a:ext uri="{FF2B5EF4-FFF2-40B4-BE49-F238E27FC236}">
                <a16:creationId xmlns:a16="http://schemas.microsoft.com/office/drawing/2014/main" id="{215A7FB3-03C3-48A8-A504-48347D1552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CA71998F-00C9-4FEE-BB68-BF5CE43B8DA4}" type="slidenum">
              <a:rPr lang="en-US" altLang="en-US" sz="1000">
                <a:solidFill>
                  <a:schemeClr val="tx1"/>
                </a:solidFill>
                <a:latin typeface="Arial" panose="020B0604020202020204" pitchFamily="34" charset="0"/>
              </a:rPr>
              <a:pPr>
                <a:spcBef>
                  <a:spcPct val="0"/>
                </a:spcBef>
                <a:buFontTx/>
                <a:buNone/>
              </a:pPr>
              <a:t>39</a:t>
            </a:fld>
            <a:endParaRPr lang="en-US" altLang="en-US" sz="1000">
              <a:solidFill>
                <a:schemeClr val="tx1"/>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83C76D61-D08F-499A-93DA-ECD0136D0C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0243" name="Slide Number Placeholder 4">
            <a:extLst>
              <a:ext uri="{FF2B5EF4-FFF2-40B4-BE49-F238E27FC236}">
                <a16:creationId xmlns:a16="http://schemas.microsoft.com/office/drawing/2014/main" id="{999EE57A-1138-48A8-B721-CD73E29A6E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FF65B691-FC44-4B8E-8607-AA0D4656AE60}" type="slidenum">
              <a:rPr lang="en-US" altLang="en-US" sz="1000">
                <a:solidFill>
                  <a:schemeClr val="tx1"/>
                </a:solidFill>
                <a:latin typeface="Arial" panose="020B0604020202020204" pitchFamily="34" charset="0"/>
              </a:rPr>
              <a:pPr>
                <a:spcBef>
                  <a:spcPct val="0"/>
                </a:spcBef>
                <a:buFontTx/>
                <a:buNone/>
              </a:pPr>
              <a:t>4</a:t>
            </a:fld>
            <a:endParaRPr lang="en-US" altLang="en-US" sz="1000">
              <a:solidFill>
                <a:schemeClr val="tx1"/>
              </a:solidFill>
              <a:latin typeface="Arial" panose="020B0604020202020204" pitchFamily="34" charset="0"/>
            </a:endParaRPr>
          </a:p>
        </p:txBody>
      </p:sp>
      <p:sp>
        <p:nvSpPr>
          <p:cNvPr id="10244" name="Rectangle 2">
            <a:extLst>
              <a:ext uri="{FF2B5EF4-FFF2-40B4-BE49-F238E27FC236}">
                <a16:creationId xmlns:a16="http://schemas.microsoft.com/office/drawing/2014/main" id="{A4B01C23-2C56-4CC8-AC1A-3F05A9DDD457}"/>
              </a:ext>
            </a:extLst>
          </p:cNvPr>
          <p:cNvSpPr>
            <a:spLocks noGrp="1" noChangeArrowheads="1"/>
          </p:cNvSpPr>
          <p:nvPr>
            <p:ph type="title"/>
          </p:nvPr>
        </p:nvSpPr>
        <p:spPr>
          <a:xfrm>
            <a:off x="609600" y="152400"/>
            <a:ext cx="8153400" cy="1143000"/>
          </a:xfrm>
        </p:spPr>
        <p:txBody>
          <a:bodyPr/>
          <a:lstStyle/>
          <a:p>
            <a:pPr eaLnBrk="1" hangingPunct="1"/>
            <a:r>
              <a:rPr lang="en-US" altLang="en-US" sz="3200"/>
              <a:t>The General Problem of Describing Syntax: Terminology</a:t>
            </a:r>
          </a:p>
        </p:txBody>
      </p:sp>
      <p:sp>
        <p:nvSpPr>
          <p:cNvPr id="10245" name="Rectangle 3">
            <a:extLst>
              <a:ext uri="{FF2B5EF4-FFF2-40B4-BE49-F238E27FC236}">
                <a16:creationId xmlns:a16="http://schemas.microsoft.com/office/drawing/2014/main" id="{CC9C82A0-9C93-439F-AEF0-223CD84206F7}"/>
              </a:ext>
            </a:extLst>
          </p:cNvPr>
          <p:cNvSpPr>
            <a:spLocks noGrp="1" noChangeArrowheads="1"/>
          </p:cNvSpPr>
          <p:nvPr>
            <p:ph type="body" idx="1"/>
          </p:nvPr>
        </p:nvSpPr>
        <p:spPr/>
        <p:txBody>
          <a:bodyPr/>
          <a:lstStyle/>
          <a:p>
            <a:pPr eaLnBrk="1" hangingPunct="1">
              <a:lnSpc>
                <a:spcPct val="90000"/>
              </a:lnSpc>
            </a:pPr>
            <a:r>
              <a:rPr lang="en-US" altLang="en-US"/>
              <a:t>A </a:t>
            </a:r>
            <a:r>
              <a:rPr lang="en-US" altLang="en-US" i="1"/>
              <a:t>sentence </a:t>
            </a:r>
            <a:r>
              <a:rPr lang="en-US" altLang="en-US"/>
              <a:t>is a string of characters over some alphabet</a:t>
            </a:r>
          </a:p>
          <a:p>
            <a:pPr eaLnBrk="1" hangingPunct="1">
              <a:lnSpc>
                <a:spcPct val="90000"/>
              </a:lnSpc>
              <a:buFontTx/>
              <a:buNone/>
            </a:pPr>
            <a:endParaRPr lang="en-US" altLang="en-US"/>
          </a:p>
          <a:p>
            <a:pPr eaLnBrk="1" hangingPunct="1">
              <a:lnSpc>
                <a:spcPct val="90000"/>
              </a:lnSpc>
            </a:pPr>
            <a:r>
              <a:rPr lang="en-US" altLang="en-US"/>
              <a:t>A </a:t>
            </a:r>
            <a:r>
              <a:rPr lang="en-US" altLang="en-US" i="1"/>
              <a:t>language</a:t>
            </a:r>
            <a:r>
              <a:rPr lang="en-US" altLang="en-US"/>
              <a:t> is a set of sentences</a:t>
            </a:r>
          </a:p>
          <a:p>
            <a:pPr eaLnBrk="1" hangingPunct="1">
              <a:lnSpc>
                <a:spcPct val="90000"/>
              </a:lnSpc>
              <a:buFontTx/>
              <a:buNone/>
            </a:pPr>
            <a:endParaRPr lang="en-US" altLang="en-US"/>
          </a:p>
          <a:p>
            <a:pPr eaLnBrk="1" hangingPunct="1">
              <a:lnSpc>
                <a:spcPct val="90000"/>
              </a:lnSpc>
            </a:pPr>
            <a:r>
              <a:rPr lang="en-US" altLang="en-US"/>
              <a:t>A</a:t>
            </a:r>
            <a:r>
              <a:rPr lang="en-US" altLang="en-US" i="1"/>
              <a:t> lexeme </a:t>
            </a:r>
            <a:r>
              <a:rPr lang="en-US" altLang="en-US"/>
              <a:t>is the lowest level syntactic unit of a language (e.g., </a:t>
            </a:r>
            <a:r>
              <a:rPr lang="en-US" altLang="en-US">
                <a:latin typeface="Courier New" panose="02070309020205020404" pitchFamily="49" charset="0"/>
              </a:rPr>
              <a:t>*</a:t>
            </a:r>
            <a:r>
              <a:rPr lang="en-US" altLang="en-US"/>
              <a:t>, </a:t>
            </a:r>
            <a:r>
              <a:rPr lang="en-US" altLang="en-US">
                <a:latin typeface="Courier New" panose="02070309020205020404" pitchFamily="49" charset="0"/>
              </a:rPr>
              <a:t>sum, begin</a:t>
            </a:r>
            <a:r>
              <a:rPr lang="en-US" altLang="en-US"/>
              <a:t>)</a:t>
            </a:r>
          </a:p>
          <a:p>
            <a:pPr eaLnBrk="1" hangingPunct="1">
              <a:lnSpc>
                <a:spcPct val="90000"/>
              </a:lnSpc>
              <a:buFontTx/>
              <a:buNone/>
            </a:pPr>
            <a:endParaRPr lang="en-US" altLang="en-US"/>
          </a:p>
          <a:p>
            <a:pPr eaLnBrk="1" hangingPunct="1">
              <a:lnSpc>
                <a:spcPct val="90000"/>
              </a:lnSpc>
            </a:pPr>
            <a:r>
              <a:rPr lang="en-US" altLang="en-US"/>
              <a:t>A </a:t>
            </a:r>
            <a:r>
              <a:rPr lang="en-US" altLang="en-US" i="1"/>
              <a:t>token </a:t>
            </a:r>
            <a:r>
              <a:rPr lang="en-US" altLang="en-US"/>
              <a:t>is a category of lexemes (e.g., identifier)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D4481915-FCA5-4BDC-A308-59B402D09028}"/>
              </a:ext>
            </a:extLst>
          </p:cNvPr>
          <p:cNvSpPr>
            <a:spLocks noGrp="1"/>
          </p:cNvSpPr>
          <p:nvPr>
            <p:ph type="title"/>
          </p:nvPr>
        </p:nvSpPr>
        <p:spPr/>
        <p:txBody>
          <a:bodyPr/>
          <a:lstStyle/>
          <a:p>
            <a:pPr eaLnBrk="1" hangingPunct="1"/>
            <a:r>
              <a:rPr lang="en-US" altLang="en-US"/>
              <a:t>Expressions</a:t>
            </a:r>
          </a:p>
        </p:txBody>
      </p:sp>
      <p:sp>
        <p:nvSpPr>
          <p:cNvPr id="76803" name="Content Placeholder 2">
            <a:extLst>
              <a:ext uri="{FF2B5EF4-FFF2-40B4-BE49-F238E27FC236}">
                <a16:creationId xmlns:a16="http://schemas.microsoft.com/office/drawing/2014/main" id="{62FA9A6C-36B1-4BEF-BC56-5350ACD11350}"/>
              </a:ext>
            </a:extLst>
          </p:cNvPr>
          <p:cNvSpPr>
            <a:spLocks noGrp="1"/>
          </p:cNvSpPr>
          <p:nvPr>
            <p:ph idx="1"/>
          </p:nvPr>
        </p:nvSpPr>
        <p:spPr/>
        <p:txBody>
          <a:bodyPr/>
          <a:lstStyle/>
          <a:p>
            <a:pPr>
              <a:lnSpc>
                <a:spcPct val="80000"/>
              </a:lnSpc>
              <a:spcBef>
                <a:spcPct val="0"/>
              </a:spcBef>
              <a:buFontTx/>
              <a:buNone/>
            </a:pPr>
            <a:r>
              <a:rPr lang="en-US" altLang="en-US" sz="1600">
                <a:latin typeface="Courier New" panose="02070309020205020404" pitchFamily="49" charset="0"/>
              </a:rPr>
              <a:t>M</a:t>
            </a:r>
            <a:r>
              <a:rPr lang="en-US" altLang="en-US" sz="1600" baseline="-25000">
                <a:latin typeface="Courier New" panose="02070309020205020404" pitchFamily="49" charset="0"/>
              </a:rPr>
              <a:t>e</a:t>
            </a:r>
            <a:r>
              <a:rPr lang="en-US" altLang="en-US" sz="1600">
                <a:latin typeface="Courier New" panose="02070309020205020404" pitchFamily="49" charset="0"/>
              </a:rPr>
              <a:t>(&lt;expr&gt;, s) </a:t>
            </a:r>
            <a:r>
              <a:rPr lang="en-US" altLang="en-US" sz="1600">
                <a:latin typeface="Courier New" panose="02070309020205020404" pitchFamily="49" charset="0"/>
                <a:sym typeface="Symbol" panose="05050102010706020507" pitchFamily="18" charset="2"/>
              </a:rPr>
              <a:t></a:t>
            </a:r>
            <a:r>
              <a:rPr lang="en-US" altLang="en-US" sz="1600">
                <a:latin typeface="Courier New" panose="02070309020205020404" pitchFamily="49" charset="0"/>
              </a:rPr>
              <a:t>=</a:t>
            </a:r>
          </a:p>
          <a:p>
            <a:pPr>
              <a:lnSpc>
                <a:spcPct val="80000"/>
              </a:lnSpc>
              <a:spcBef>
                <a:spcPct val="0"/>
              </a:spcBef>
              <a:buFontTx/>
              <a:buNone/>
            </a:pPr>
            <a:r>
              <a:rPr lang="en-US" altLang="en-US" sz="1600">
                <a:latin typeface="Courier New" panose="02070309020205020404" pitchFamily="49" charset="0"/>
              </a:rPr>
              <a:t>    case &lt;expr&gt; of</a:t>
            </a:r>
          </a:p>
          <a:p>
            <a:pPr>
              <a:lnSpc>
                <a:spcPct val="80000"/>
              </a:lnSpc>
              <a:spcBef>
                <a:spcPct val="0"/>
              </a:spcBef>
              <a:buFontTx/>
              <a:buNone/>
            </a:pPr>
            <a:r>
              <a:rPr lang="en-US" altLang="en-US" sz="1600">
                <a:latin typeface="Courier New" panose="02070309020205020404" pitchFamily="49" charset="0"/>
              </a:rPr>
              <a:t>      &lt;dec_num&gt; =&gt; M</a:t>
            </a:r>
            <a:r>
              <a:rPr lang="en-US" altLang="en-US" sz="1600" baseline="-25000">
                <a:latin typeface="Courier New" panose="02070309020205020404" pitchFamily="49" charset="0"/>
              </a:rPr>
              <a:t>dec</a:t>
            </a:r>
            <a:r>
              <a:rPr lang="en-US" altLang="en-US" sz="1600">
                <a:latin typeface="Courier New" panose="02070309020205020404" pitchFamily="49" charset="0"/>
              </a:rPr>
              <a:t>(&lt;dec_num&gt;, s)</a:t>
            </a:r>
          </a:p>
          <a:p>
            <a:pPr>
              <a:lnSpc>
                <a:spcPct val="80000"/>
              </a:lnSpc>
              <a:spcBef>
                <a:spcPct val="0"/>
              </a:spcBef>
              <a:buFontTx/>
              <a:buNone/>
            </a:pPr>
            <a:r>
              <a:rPr lang="en-US" altLang="en-US" sz="1600">
                <a:latin typeface="Courier New" panose="02070309020205020404" pitchFamily="49" charset="0"/>
              </a:rPr>
              <a:t>      &lt;var&gt; =&gt; </a:t>
            </a:r>
          </a:p>
          <a:p>
            <a:pPr>
              <a:lnSpc>
                <a:spcPct val="80000"/>
              </a:lnSpc>
              <a:spcBef>
                <a:spcPct val="0"/>
              </a:spcBef>
              <a:buFontTx/>
              <a:buNone/>
            </a:pPr>
            <a:r>
              <a:rPr lang="en-US" altLang="en-US" sz="1600">
                <a:latin typeface="Courier New" panose="02070309020205020404" pitchFamily="49" charset="0"/>
              </a:rPr>
              <a:t>           if VARMAP(&lt;var&gt;, s) == undef</a:t>
            </a:r>
          </a:p>
          <a:p>
            <a:pPr>
              <a:lnSpc>
                <a:spcPct val="80000"/>
              </a:lnSpc>
              <a:spcBef>
                <a:spcPct val="0"/>
              </a:spcBef>
              <a:buFontTx/>
              <a:buNone/>
            </a:pPr>
            <a:r>
              <a:rPr lang="en-US" altLang="en-US" sz="1600">
                <a:latin typeface="Courier New" panose="02070309020205020404" pitchFamily="49" charset="0"/>
              </a:rPr>
              <a:t>                then error</a:t>
            </a:r>
          </a:p>
          <a:p>
            <a:pPr>
              <a:lnSpc>
                <a:spcPct val="80000"/>
              </a:lnSpc>
              <a:spcBef>
                <a:spcPct val="0"/>
              </a:spcBef>
              <a:buFontTx/>
              <a:buNone/>
            </a:pPr>
            <a:r>
              <a:rPr lang="en-US" altLang="en-US" sz="1600">
                <a:latin typeface="Courier New" panose="02070309020205020404" pitchFamily="49" charset="0"/>
              </a:rPr>
              <a:t>                else VARMAP(&lt;var&gt;, s)</a:t>
            </a:r>
          </a:p>
          <a:p>
            <a:pPr>
              <a:lnSpc>
                <a:spcPct val="80000"/>
              </a:lnSpc>
              <a:spcBef>
                <a:spcPct val="0"/>
              </a:spcBef>
              <a:buFontTx/>
              <a:buNone/>
            </a:pPr>
            <a:r>
              <a:rPr lang="en-US" altLang="en-US" sz="1600">
                <a:latin typeface="Courier New" panose="02070309020205020404" pitchFamily="49" charset="0"/>
              </a:rPr>
              <a:t>     &lt;binary_expr&gt; =&gt; </a:t>
            </a:r>
          </a:p>
          <a:p>
            <a:pPr>
              <a:lnSpc>
                <a:spcPct val="80000"/>
              </a:lnSpc>
              <a:spcBef>
                <a:spcPct val="0"/>
              </a:spcBef>
              <a:buFontTx/>
              <a:buNone/>
            </a:pPr>
            <a:r>
              <a:rPr lang="en-US" altLang="en-US" sz="1600">
                <a:latin typeface="Courier New" panose="02070309020205020404" pitchFamily="49" charset="0"/>
              </a:rPr>
              <a:t>          if (M</a:t>
            </a:r>
            <a:r>
              <a:rPr lang="en-US" altLang="en-US" sz="1600" baseline="-25000">
                <a:latin typeface="Courier New" panose="02070309020205020404" pitchFamily="49" charset="0"/>
              </a:rPr>
              <a:t>e</a:t>
            </a:r>
            <a:r>
              <a:rPr lang="en-US" altLang="en-US" sz="1600">
                <a:latin typeface="Courier New" panose="02070309020205020404" pitchFamily="49" charset="0"/>
              </a:rPr>
              <a:t>(&lt;binary_expr&gt;.&lt;left_expr&gt;, s) == undef</a:t>
            </a:r>
          </a:p>
          <a:p>
            <a:pPr>
              <a:lnSpc>
                <a:spcPct val="80000"/>
              </a:lnSpc>
              <a:spcBef>
                <a:spcPct val="0"/>
              </a:spcBef>
              <a:buFontTx/>
              <a:buNone/>
            </a:pPr>
            <a:r>
              <a:rPr lang="en-US" altLang="en-US" sz="1600">
                <a:latin typeface="Courier New" panose="02070309020205020404" pitchFamily="49" charset="0"/>
              </a:rPr>
              <a:t>                OR M</a:t>
            </a:r>
            <a:r>
              <a:rPr lang="en-US" altLang="en-US" sz="1600" baseline="-25000">
                <a:latin typeface="Courier New" panose="02070309020205020404" pitchFamily="49" charset="0"/>
              </a:rPr>
              <a:t>e</a:t>
            </a:r>
            <a:r>
              <a:rPr lang="en-US" altLang="en-US" sz="1600">
                <a:latin typeface="Courier New" panose="02070309020205020404" pitchFamily="49" charset="0"/>
              </a:rPr>
              <a:t>(&lt;binary_expr&gt;.&lt;right_expr&gt;, s) =</a:t>
            </a:r>
          </a:p>
          <a:p>
            <a:pPr>
              <a:lnSpc>
                <a:spcPct val="80000"/>
              </a:lnSpc>
              <a:spcBef>
                <a:spcPct val="0"/>
              </a:spcBef>
              <a:buFontTx/>
              <a:buNone/>
            </a:pPr>
            <a:r>
              <a:rPr lang="en-US" altLang="en-US" sz="1600">
                <a:latin typeface="Courier New" panose="02070309020205020404" pitchFamily="49" charset="0"/>
              </a:rPr>
              <a:t>                              undef)</a:t>
            </a:r>
          </a:p>
          <a:p>
            <a:pPr>
              <a:lnSpc>
                <a:spcPct val="80000"/>
              </a:lnSpc>
              <a:spcBef>
                <a:spcPct val="0"/>
              </a:spcBef>
              <a:buFontTx/>
              <a:buNone/>
            </a:pPr>
            <a:r>
              <a:rPr lang="en-US" altLang="en-US" sz="1600">
                <a:latin typeface="Courier New" panose="02070309020205020404" pitchFamily="49" charset="0"/>
              </a:rPr>
              <a:t>               then error</a:t>
            </a:r>
          </a:p>
          <a:p>
            <a:pPr lvl="2">
              <a:lnSpc>
                <a:spcPct val="96000"/>
              </a:lnSpc>
              <a:spcBef>
                <a:spcPct val="0"/>
              </a:spcBef>
              <a:buFontTx/>
              <a:buNone/>
            </a:pPr>
            <a:r>
              <a:rPr lang="en-US" altLang="en-US" sz="1700">
                <a:latin typeface="Courier New" panose="02070309020205020404" pitchFamily="49" charset="0"/>
              </a:rPr>
              <a:t>   else</a:t>
            </a:r>
          </a:p>
          <a:p>
            <a:pPr lvl="2">
              <a:lnSpc>
                <a:spcPct val="96000"/>
              </a:lnSpc>
              <a:spcBef>
                <a:spcPct val="0"/>
              </a:spcBef>
              <a:buFontTx/>
              <a:buNone/>
            </a:pPr>
            <a:r>
              <a:rPr lang="en-US" altLang="en-US" sz="1700">
                <a:latin typeface="Courier New" panose="02070309020205020404" pitchFamily="49" charset="0"/>
              </a:rPr>
              <a:t>   if (&lt;binary_expr&gt;.&lt;operator&gt; == </a:t>
            </a:r>
            <a:r>
              <a:rPr lang="en-US" altLang="en-US" sz="1500">
                <a:latin typeface="Courier New" panose="02070309020205020404" pitchFamily="49" charset="0"/>
                <a:cs typeface="Courier New" panose="02070309020205020404" pitchFamily="49" charset="0"/>
              </a:rPr>
              <a:t>'</a:t>
            </a:r>
            <a:r>
              <a:rPr lang="en-US" altLang="en-US" sz="1700">
                <a:latin typeface="Courier New" panose="02070309020205020404" pitchFamily="49" charset="0"/>
              </a:rPr>
              <a:t>+</a:t>
            </a:r>
            <a:r>
              <a:rPr lang="en-US" altLang="en-US" sz="1500">
                <a:latin typeface="Courier New" panose="02070309020205020404" pitchFamily="49" charset="0"/>
                <a:cs typeface="Courier New" panose="02070309020205020404" pitchFamily="49" charset="0"/>
              </a:rPr>
              <a:t>'</a:t>
            </a:r>
            <a:r>
              <a:rPr lang="en-US" altLang="en-US" sz="1700">
                <a:latin typeface="Courier New" panose="02070309020205020404" pitchFamily="49" charset="0"/>
              </a:rPr>
              <a:t> then</a:t>
            </a:r>
          </a:p>
          <a:p>
            <a:pPr lvl="2">
              <a:lnSpc>
                <a:spcPct val="96000"/>
              </a:lnSpc>
              <a:spcBef>
                <a:spcPct val="0"/>
              </a:spcBef>
              <a:buFontTx/>
              <a:buNone/>
            </a:pPr>
            <a:r>
              <a:rPr lang="en-US" altLang="en-US" sz="1700">
                <a:latin typeface="Courier New" panose="02070309020205020404" pitchFamily="49" charset="0"/>
              </a:rPr>
              <a:t>      M</a:t>
            </a:r>
            <a:r>
              <a:rPr lang="en-US" altLang="en-US" sz="1700" baseline="-25000">
                <a:latin typeface="Courier New" panose="02070309020205020404" pitchFamily="49" charset="0"/>
              </a:rPr>
              <a:t>e</a:t>
            </a:r>
            <a:r>
              <a:rPr lang="en-US" altLang="en-US" sz="1700">
                <a:latin typeface="Courier New" panose="02070309020205020404" pitchFamily="49" charset="0"/>
              </a:rPr>
              <a:t>(&lt;binary_expr&gt;.&lt;left_expr&gt;, s) + </a:t>
            </a:r>
          </a:p>
          <a:p>
            <a:pPr lvl="2">
              <a:lnSpc>
                <a:spcPct val="96000"/>
              </a:lnSpc>
              <a:spcBef>
                <a:spcPct val="0"/>
              </a:spcBef>
              <a:buFontTx/>
              <a:buNone/>
            </a:pPr>
            <a:r>
              <a:rPr lang="en-US" altLang="en-US" sz="1700">
                <a:latin typeface="Courier New" panose="02070309020205020404" pitchFamily="49" charset="0"/>
              </a:rPr>
              <a:t>             M</a:t>
            </a:r>
            <a:r>
              <a:rPr lang="en-US" altLang="en-US" sz="1700" baseline="-25000">
                <a:latin typeface="Courier New" panose="02070309020205020404" pitchFamily="49" charset="0"/>
              </a:rPr>
              <a:t>e</a:t>
            </a:r>
            <a:r>
              <a:rPr lang="en-US" altLang="en-US" sz="1700">
                <a:latin typeface="Courier New" panose="02070309020205020404" pitchFamily="49" charset="0"/>
              </a:rPr>
              <a:t>(&lt;binary_expr&gt;.&lt;right_expr&gt;, s)</a:t>
            </a:r>
          </a:p>
          <a:p>
            <a:pPr lvl="2">
              <a:lnSpc>
                <a:spcPct val="96000"/>
              </a:lnSpc>
              <a:spcBef>
                <a:spcPct val="0"/>
              </a:spcBef>
              <a:buFontTx/>
              <a:buNone/>
            </a:pPr>
            <a:r>
              <a:rPr lang="en-US" altLang="en-US" sz="1700">
                <a:latin typeface="Courier New" panose="02070309020205020404" pitchFamily="49" charset="0"/>
              </a:rPr>
              <a:t>   else M</a:t>
            </a:r>
            <a:r>
              <a:rPr lang="en-US" altLang="en-US" sz="1700" baseline="-25000">
                <a:latin typeface="Courier New" panose="02070309020205020404" pitchFamily="49" charset="0"/>
              </a:rPr>
              <a:t>e</a:t>
            </a:r>
            <a:r>
              <a:rPr lang="en-US" altLang="en-US" sz="1700">
                <a:latin typeface="Courier New" panose="02070309020205020404" pitchFamily="49" charset="0"/>
              </a:rPr>
              <a:t>(&lt;binary_expr&gt;.&lt;left_expr&gt;, s) * </a:t>
            </a:r>
          </a:p>
          <a:p>
            <a:pPr lvl="2">
              <a:lnSpc>
                <a:spcPct val="96000"/>
              </a:lnSpc>
              <a:spcBef>
                <a:spcPct val="0"/>
              </a:spcBef>
              <a:buFontTx/>
              <a:buNone/>
            </a:pPr>
            <a:r>
              <a:rPr lang="en-US" altLang="en-US" sz="1700">
                <a:latin typeface="Courier New" panose="02070309020205020404" pitchFamily="49" charset="0"/>
              </a:rPr>
              <a:t>       M</a:t>
            </a:r>
            <a:r>
              <a:rPr lang="en-US" altLang="en-US" sz="1700" baseline="-25000">
                <a:latin typeface="Courier New" panose="02070309020205020404" pitchFamily="49" charset="0"/>
              </a:rPr>
              <a:t>e</a:t>
            </a:r>
            <a:r>
              <a:rPr lang="en-US" altLang="en-US" sz="1700">
                <a:latin typeface="Courier New" panose="02070309020205020404" pitchFamily="49" charset="0"/>
              </a:rPr>
              <a:t>(&lt;binary_expr&gt;.&lt;right_expr&gt;, s)</a:t>
            </a:r>
          </a:p>
          <a:p>
            <a:pPr lvl="2">
              <a:lnSpc>
                <a:spcPct val="96000"/>
              </a:lnSpc>
              <a:spcBef>
                <a:spcPct val="0"/>
              </a:spcBef>
              <a:buFontTx/>
              <a:buNone/>
            </a:pPr>
            <a:r>
              <a:rPr lang="en-US" altLang="en-US" sz="1700" b="1">
                <a:latin typeface="Courier New" panose="02070309020205020404" pitchFamily="49" charset="0"/>
                <a:cs typeface="Courier New" panose="02070309020205020404" pitchFamily="49" charset="0"/>
              </a:rPr>
              <a:t>...</a:t>
            </a:r>
          </a:p>
          <a:p>
            <a:pPr eaLnBrk="1" hangingPunct="1"/>
            <a:endParaRPr lang="en-US" altLang="en-US"/>
          </a:p>
        </p:txBody>
      </p:sp>
      <p:sp>
        <p:nvSpPr>
          <p:cNvPr id="76804" name="Footer Placeholder 3">
            <a:extLst>
              <a:ext uri="{FF2B5EF4-FFF2-40B4-BE49-F238E27FC236}">
                <a16:creationId xmlns:a16="http://schemas.microsoft.com/office/drawing/2014/main" id="{ED39710D-25BB-48A2-BC24-1255C4EAC7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6805" name="Slide Number Placeholder 4">
            <a:extLst>
              <a:ext uri="{FF2B5EF4-FFF2-40B4-BE49-F238E27FC236}">
                <a16:creationId xmlns:a16="http://schemas.microsoft.com/office/drawing/2014/main" id="{61515995-20B4-4E1B-A4F0-EE99D6D0ED3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E4AE31F-6C71-422D-BE9B-ADC75A331BA8}" type="slidenum">
              <a:rPr lang="en-US" altLang="en-US" sz="1000">
                <a:solidFill>
                  <a:schemeClr val="tx1"/>
                </a:solidFill>
                <a:latin typeface="Arial" panose="020B0604020202020204" pitchFamily="34" charset="0"/>
              </a:rPr>
              <a:pPr>
                <a:spcBef>
                  <a:spcPct val="0"/>
                </a:spcBef>
                <a:buFontTx/>
                <a:buNone/>
              </a:pPr>
              <a:t>40</a:t>
            </a:fld>
            <a:endParaRPr lang="en-US" altLang="en-US" sz="1000">
              <a:solidFill>
                <a:schemeClr val="tx1"/>
              </a:solidFill>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CB39064E-F49F-4F34-B616-D7ABA00275F9}"/>
              </a:ext>
            </a:extLst>
          </p:cNvPr>
          <p:cNvSpPr>
            <a:spLocks noGrp="1"/>
          </p:cNvSpPr>
          <p:nvPr>
            <p:ph type="title"/>
          </p:nvPr>
        </p:nvSpPr>
        <p:spPr/>
        <p:txBody>
          <a:bodyPr/>
          <a:lstStyle/>
          <a:p>
            <a:pPr eaLnBrk="1" hangingPunct="1"/>
            <a:r>
              <a:rPr lang="en-US" altLang="en-US"/>
              <a:t>Assignment Statements</a:t>
            </a:r>
          </a:p>
        </p:txBody>
      </p:sp>
      <p:sp>
        <p:nvSpPr>
          <p:cNvPr id="77827" name="Content Placeholder 2">
            <a:extLst>
              <a:ext uri="{FF2B5EF4-FFF2-40B4-BE49-F238E27FC236}">
                <a16:creationId xmlns:a16="http://schemas.microsoft.com/office/drawing/2014/main" id="{B144027C-0D30-43BD-903D-6191E1F1EB7D}"/>
              </a:ext>
            </a:extLst>
          </p:cNvPr>
          <p:cNvSpPr>
            <a:spLocks noGrp="1"/>
          </p:cNvSpPr>
          <p:nvPr>
            <p:ph idx="1"/>
          </p:nvPr>
        </p:nvSpPr>
        <p:spPr/>
        <p:txBody>
          <a:bodyPr/>
          <a:lstStyle/>
          <a:p>
            <a:pPr eaLnBrk="1" hangingPunct="1">
              <a:lnSpc>
                <a:spcPct val="90000"/>
              </a:lnSpc>
            </a:pPr>
            <a:r>
              <a:rPr lang="en-US" altLang="en-US" sz="2400"/>
              <a:t>Maps state sets to state sets U {</a:t>
            </a:r>
            <a:r>
              <a:rPr lang="en-US" altLang="en-US" sz="2000">
                <a:latin typeface="Courier New" panose="02070309020205020404" pitchFamily="49" charset="0"/>
                <a:cs typeface="Courier New" panose="02070309020205020404" pitchFamily="49" charset="0"/>
              </a:rPr>
              <a:t>error</a:t>
            </a:r>
            <a:r>
              <a:rPr lang="en-US" altLang="en-US" sz="2400"/>
              <a:t>}</a:t>
            </a:r>
          </a:p>
          <a:p>
            <a:pPr lvl="1" eaLnBrk="1" hangingPunct="1">
              <a:lnSpc>
                <a:spcPct val="90000"/>
              </a:lnSpc>
            </a:pPr>
            <a:endParaRPr lang="en-US" altLang="en-US" sz="2000"/>
          </a:p>
          <a:p>
            <a:pPr eaLnBrk="1" hangingPunct="1">
              <a:lnSpc>
                <a:spcPct val="90000"/>
              </a:lnSpc>
              <a:buFontTx/>
              <a:buNone/>
            </a:pPr>
            <a:r>
              <a:rPr lang="en-US" altLang="en-US" sz="2000">
                <a:latin typeface="Courier New" panose="02070309020205020404" pitchFamily="49" charset="0"/>
              </a:rPr>
              <a:t>M</a:t>
            </a:r>
            <a:r>
              <a:rPr lang="en-US" altLang="en-US" sz="2000" baseline="-25000">
                <a:latin typeface="Courier New" panose="02070309020205020404" pitchFamily="49" charset="0"/>
              </a:rPr>
              <a:t>a</a:t>
            </a:r>
            <a:r>
              <a:rPr lang="en-US" altLang="en-US" sz="2000">
                <a:latin typeface="Courier New" panose="02070309020205020404" pitchFamily="49" charset="0"/>
              </a:rPr>
              <a:t>(x := E, s) </a:t>
            </a:r>
            <a:r>
              <a:rPr lang="en-US" altLang="en-US" sz="2000">
                <a:latin typeface="Courier New" panose="02070309020205020404" pitchFamily="49" charset="0"/>
                <a:sym typeface="Symbol" panose="05050102010706020507" pitchFamily="18" charset="2"/>
              </a:rPr>
              <a:t>=</a:t>
            </a:r>
          </a:p>
          <a:p>
            <a:pPr eaLnBrk="1" hangingPunct="1">
              <a:lnSpc>
                <a:spcPct val="90000"/>
              </a:lnSpc>
              <a:buFontTx/>
              <a:buNone/>
            </a:pPr>
            <a:r>
              <a:rPr lang="en-US" altLang="en-US" sz="2000">
                <a:latin typeface="Courier New" panose="02070309020205020404" pitchFamily="49" charset="0"/>
              </a:rPr>
              <a:t>    if M</a:t>
            </a:r>
            <a:r>
              <a:rPr lang="en-US" altLang="en-US" sz="2000" baseline="-25000">
                <a:latin typeface="Courier New" panose="02070309020205020404" pitchFamily="49" charset="0"/>
              </a:rPr>
              <a:t>e</a:t>
            </a:r>
            <a:r>
              <a:rPr lang="en-US" altLang="en-US" sz="2000">
                <a:latin typeface="Courier New" panose="02070309020205020404" pitchFamily="49" charset="0"/>
              </a:rPr>
              <a:t>(E, s) == error</a:t>
            </a:r>
          </a:p>
          <a:p>
            <a:pPr eaLnBrk="1" hangingPunct="1">
              <a:lnSpc>
                <a:spcPct val="90000"/>
              </a:lnSpc>
              <a:buFontTx/>
              <a:buNone/>
            </a:pPr>
            <a:r>
              <a:rPr lang="en-US" altLang="en-US" sz="2000">
                <a:latin typeface="Courier New" panose="02070309020205020404" pitchFamily="49" charset="0"/>
              </a:rPr>
              <a:t>       then error</a:t>
            </a:r>
          </a:p>
          <a:p>
            <a:pPr eaLnBrk="1" hangingPunct="1">
              <a:lnSpc>
                <a:spcPct val="90000"/>
              </a:lnSpc>
              <a:buFontTx/>
              <a:buNone/>
            </a:pPr>
            <a:r>
              <a:rPr lang="en-US" altLang="en-US" sz="2000">
                <a:latin typeface="Courier New" panose="02070309020205020404" pitchFamily="49" charset="0"/>
              </a:rPr>
              <a:t>       else s’ =      			{&lt;i</a:t>
            </a:r>
            <a:r>
              <a:rPr lang="en-US" altLang="en-US" sz="2000" baseline="-25000">
                <a:latin typeface="Courier New" panose="02070309020205020404" pitchFamily="49" charset="0"/>
              </a:rPr>
              <a:t>1</a:t>
            </a:r>
            <a:r>
              <a:rPr lang="en-US" altLang="en-US" sz="2000">
                <a:latin typeface="Courier New" panose="02070309020205020404" pitchFamily="49" charset="0"/>
              </a:rPr>
              <a:t>,v</a:t>
            </a:r>
            <a:r>
              <a:rPr lang="en-US" altLang="en-US" sz="2000" baseline="-25000">
                <a:latin typeface="Courier New" panose="02070309020205020404" pitchFamily="49" charset="0"/>
              </a:rPr>
              <a:t>1</a:t>
            </a:r>
            <a:r>
              <a:rPr lang="en-US" altLang="en-US" sz="2000">
                <a:latin typeface="Courier New" panose="02070309020205020404" pitchFamily="49" charset="0"/>
              </a:rPr>
              <a:t>’&gt;,&lt;i</a:t>
            </a:r>
            <a:r>
              <a:rPr lang="en-US" altLang="en-US" sz="2000" baseline="-25000">
                <a:latin typeface="Courier New" panose="02070309020205020404" pitchFamily="49" charset="0"/>
              </a:rPr>
              <a:t>2</a:t>
            </a:r>
            <a:r>
              <a:rPr lang="en-US" altLang="en-US" sz="2000">
                <a:latin typeface="Courier New" panose="02070309020205020404" pitchFamily="49" charset="0"/>
              </a:rPr>
              <a:t>,v</a:t>
            </a:r>
            <a:r>
              <a:rPr lang="en-US" altLang="en-US" sz="2000" baseline="-25000">
                <a:latin typeface="Courier New" panose="02070309020205020404" pitchFamily="49" charset="0"/>
              </a:rPr>
              <a:t>2</a:t>
            </a:r>
            <a:r>
              <a:rPr lang="en-US" altLang="en-US" sz="2000">
                <a:latin typeface="Courier New" panose="02070309020205020404" pitchFamily="49" charset="0"/>
              </a:rPr>
              <a:t>’&gt;,...,&lt;i</a:t>
            </a:r>
            <a:r>
              <a:rPr lang="en-US" altLang="en-US" sz="2000" baseline="-25000">
                <a:latin typeface="Courier New" panose="02070309020205020404" pitchFamily="49" charset="0"/>
              </a:rPr>
              <a:t>n</a:t>
            </a:r>
            <a:r>
              <a:rPr lang="en-US" altLang="en-US" sz="2000">
                <a:latin typeface="Courier New" panose="02070309020205020404" pitchFamily="49" charset="0"/>
              </a:rPr>
              <a:t>,v</a:t>
            </a:r>
            <a:r>
              <a:rPr lang="en-US" altLang="en-US" sz="2000" baseline="-25000">
                <a:latin typeface="Courier New" panose="02070309020205020404" pitchFamily="49" charset="0"/>
              </a:rPr>
              <a:t>n</a:t>
            </a:r>
            <a:r>
              <a:rPr lang="en-US" altLang="en-US" sz="2000">
                <a:latin typeface="Courier New" panose="02070309020205020404" pitchFamily="49" charset="0"/>
              </a:rPr>
              <a:t>’&gt;},</a:t>
            </a:r>
          </a:p>
          <a:p>
            <a:pPr eaLnBrk="1" hangingPunct="1">
              <a:lnSpc>
                <a:spcPct val="90000"/>
              </a:lnSpc>
              <a:buFontTx/>
              <a:buNone/>
            </a:pPr>
            <a:r>
              <a:rPr lang="en-US" altLang="en-US" sz="2000">
                <a:latin typeface="Courier New" panose="02070309020205020404" pitchFamily="49" charset="0"/>
              </a:rPr>
              <a:t>               where for j = 1, 2, ..., n,</a:t>
            </a:r>
          </a:p>
          <a:p>
            <a:pPr eaLnBrk="1" hangingPunct="1">
              <a:lnSpc>
                <a:spcPct val="90000"/>
              </a:lnSpc>
              <a:buFontTx/>
              <a:buNone/>
            </a:pPr>
            <a:r>
              <a:rPr lang="en-US" altLang="en-US" sz="2000">
                <a:latin typeface="Courier New" panose="02070309020205020404" pitchFamily="49" charset="0"/>
              </a:rPr>
              <a:t>                   if i</a:t>
            </a:r>
            <a:r>
              <a:rPr lang="en-US" altLang="en-US" sz="2000" baseline="-25000">
                <a:latin typeface="Courier New" panose="02070309020205020404" pitchFamily="49" charset="0"/>
              </a:rPr>
              <a:t>j</a:t>
            </a:r>
            <a:r>
              <a:rPr lang="en-US" altLang="en-US" sz="2000">
                <a:latin typeface="Courier New" panose="02070309020205020404" pitchFamily="49" charset="0"/>
              </a:rPr>
              <a:t> == x</a:t>
            </a:r>
          </a:p>
          <a:p>
            <a:pPr eaLnBrk="1" hangingPunct="1">
              <a:lnSpc>
                <a:spcPct val="90000"/>
              </a:lnSpc>
              <a:buFontTx/>
              <a:buNone/>
            </a:pPr>
            <a:r>
              <a:rPr lang="en-US" altLang="en-US" sz="2000">
                <a:latin typeface="Courier New" panose="02070309020205020404" pitchFamily="49" charset="0"/>
              </a:rPr>
              <a:t>                     then v</a:t>
            </a:r>
            <a:r>
              <a:rPr lang="en-US" altLang="en-US" sz="2000" baseline="-25000">
                <a:latin typeface="Courier New" panose="02070309020205020404" pitchFamily="49" charset="0"/>
              </a:rPr>
              <a:t>j</a:t>
            </a:r>
            <a:r>
              <a:rPr lang="en-US" altLang="en-US" sz="2000">
                <a:latin typeface="Courier New" panose="02070309020205020404" pitchFamily="49" charset="0"/>
              </a:rPr>
              <a:t>’ = M</a:t>
            </a:r>
            <a:r>
              <a:rPr lang="en-US" altLang="en-US" sz="2000" baseline="-25000">
                <a:latin typeface="Courier New" panose="02070309020205020404" pitchFamily="49" charset="0"/>
              </a:rPr>
              <a:t>e</a:t>
            </a:r>
            <a:r>
              <a:rPr lang="en-US" altLang="en-US" sz="2000">
                <a:latin typeface="Courier New" panose="02070309020205020404" pitchFamily="49" charset="0"/>
              </a:rPr>
              <a:t>(E, s) </a:t>
            </a:r>
          </a:p>
          <a:p>
            <a:pPr eaLnBrk="1" hangingPunct="1">
              <a:lnSpc>
                <a:spcPct val="90000"/>
              </a:lnSpc>
              <a:buFontTx/>
              <a:buNone/>
            </a:pPr>
            <a:r>
              <a:rPr lang="en-US" altLang="en-US" sz="2000">
                <a:latin typeface="Courier New" panose="02070309020205020404" pitchFamily="49" charset="0"/>
              </a:rPr>
              <a:t>                     else v</a:t>
            </a:r>
            <a:r>
              <a:rPr lang="en-US" altLang="en-US" sz="2000" baseline="-25000">
                <a:latin typeface="Courier New" panose="02070309020205020404" pitchFamily="49" charset="0"/>
              </a:rPr>
              <a:t>j</a:t>
            </a:r>
            <a:r>
              <a:rPr lang="en-US" altLang="en-US" sz="2000">
                <a:latin typeface="Courier New" panose="02070309020205020404" pitchFamily="49" charset="0"/>
              </a:rPr>
              <a:t>’ = VARMAP(i</a:t>
            </a:r>
            <a:r>
              <a:rPr lang="en-US" altLang="en-US" sz="2000" baseline="-25000">
                <a:latin typeface="Courier New" panose="02070309020205020404" pitchFamily="49" charset="0"/>
              </a:rPr>
              <a:t>j</a:t>
            </a:r>
            <a:r>
              <a:rPr lang="en-US" altLang="en-US" sz="2000">
                <a:latin typeface="Courier New" panose="02070309020205020404" pitchFamily="49" charset="0"/>
              </a:rPr>
              <a:t>, s)</a:t>
            </a:r>
          </a:p>
          <a:p>
            <a:pPr eaLnBrk="1" hangingPunct="1"/>
            <a:endParaRPr lang="en-US" altLang="en-US"/>
          </a:p>
        </p:txBody>
      </p:sp>
      <p:sp>
        <p:nvSpPr>
          <p:cNvPr id="77828" name="Footer Placeholder 3">
            <a:extLst>
              <a:ext uri="{FF2B5EF4-FFF2-40B4-BE49-F238E27FC236}">
                <a16:creationId xmlns:a16="http://schemas.microsoft.com/office/drawing/2014/main" id="{257B2275-AE97-48A1-BDCD-286EC8002C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7829" name="Slide Number Placeholder 4">
            <a:extLst>
              <a:ext uri="{FF2B5EF4-FFF2-40B4-BE49-F238E27FC236}">
                <a16:creationId xmlns:a16="http://schemas.microsoft.com/office/drawing/2014/main" id="{62CAE44D-B7DA-48A5-8568-4783FD5EEBC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779DCD01-482B-4258-BEF9-4436B4F266C2}" type="slidenum">
              <a:rPr lang="en-US" altLang="en-US" sz="1000">
                <a:solidFill>
                  <a:schemeClr val="tx1"/>
                </a:solidFill>
                <a:latin typeface="Arial" panose="020B0604020202020204" pitchFamily="34" charset="0"/>
              </a:rPr>
              <a:pPr>
                <a:spcBef>
                  <a:spcPct val="0"/>
                </a:spcBef>
                <a:buFontTx/>
                <a:buNone/>
              </a:pPr>
              <a:t>41</a:t>
            </a:fld>
            <a:endParaRPr lang="en-US" altLang="en-US" sz="1000">
              <a:solidFill>
                <a:schemeClr val="tx1"/>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A0AFB04C-E55A-4824-88ED-8B39B99A3429}"/>
              </a:ext>
            </a:extLst>
          </p:cNvPr>
          <p:cNvSpPr>
            <a:spLocks noGrp="1"/>
          </p:cNvSpPr>
          <p:nvPr>
            <p:ph type="title"/>
          </p:nvPr>
        </p:nvSpPr>
        <p:spPr/>
        <p:txBody>
          <a:bodyPr/>
          <a:lstStyle/>
          <a:p>
            <a:pPr eaLnBrk="1" hangingPunct="1"/>
            <a:r>
              <a:rPr lang="en-US" altLang="en-US"/>
              <a:t>Logical Pretest Loops</a:t>
            </a:r>
          </a:p>
        </p:txBody>
      </p:sp>
      <p:sp>
        <p:nvSpPr>
          <p:cNvPr id="78851" name="Content Placeholder 2">
            <a:extLst>
              <a:ext uri="{FF2B5EF4-FFF2-40B4-BE49-F238E27FC236}">
                <a16:creationId xmlns:a16="http://schemas.microsoft.com/office/drawing/2014/main" id="{0E63F6B9-43A3-4FB1-BC76-CB7E1EA11DA8}"/>
              </a:ext>
            </a:extLst>
          </p:cNvPr>
          <p:cNvSpPr>
            <a:spLocks noGrp="1"/>
          </p:cNvSpPr>
          <p:nvPr>
            <p:ph idx="1"/>
          </p:nvPr>
        </p:nvSpPr>
        <p:spPr/>
        <p:txBody>
          <a:bodyPr/>
          <a:lstStyle/>
          <a:p>
            <a:pPr eaLnBrk="1" hangingPunct="1"/>
            <a:r>
              <a:rPr lang="en-US" altLang="en-US"/>
              <a:t>Maps state sets to state sets U {</a:t>
            </a:r>
            <a:r>
              <a:rPr lang="en-US" altLang="en-US" sz="2000">
                <a:latin typeface="Courier New" panose="02070309020205020404" pitchFamily="49" charset="0"/>
                <a:cs typeface="Courier New" panose="02070309020205020404" pitchFamily="49" charset="0"/>
              </a:rPr>
              <a:t>error</a:t>
            </a:r>
            <a:r>
              <a:rPr lang="en-US" altLang="en-US"/>
              <a:t>}</a:t>
            </a:r>
          </a:p>
          <a:p>
            <a:pPr lvl="1" eaLnBrk="1" hangingPunct="1"/>
            <a:endParaRPr lang="en-US" altLang="en-US"/>
          </a:p>
          <a:p>
            <a:pPr eaLnBrk="1" hangingPunct="1">
              <a:buFontTx/>
              <a:buNone/>
            </a:pPr>
            <a:r>
              <a:rPr lang="en-US" altLang="en-US" sz="2000"/>
              <a:t> </a:t>
            </a:r>
            <a:r>
              <a:rPr lang="en-US" altLang="en-US" sz="2000">
                <a:latin typeface="Courier New" panose="02070309020205020404" pitchFamily="49" charset="0"/>
              </a:rPr>
              <a:t>M</a:t>
            </a:r>
            <a:r>
              <a:rPr lang="en-US" altLang="en-US" sz="2000" baseline="-25000">
                <a:latin typeface="Courier New" panose="02070309020205020404" pitchFamily="49" charset="0"/>
              </a:rPr>
              <a:t>l</a:t>
            </a:r>
            <a:r>
              <a:rPr lang="en-US" altLang="en-US" sz="2000">
                <a:latin typeface="Courier New" panose="02070309020205020404" pitchFamily="49" charset="0"/>
              </a:rPr>
              <a:t>(while B do L, s) </a:t>
            </a:r>
            <a:r>
              <a:rPr lang="en-US" altLang="en-US" sz="2000">
                <a:latin typeface="Courier New" panose="02070309020205020404" pitchFamily="49" charset="0"/>
                <a:sym typeface="Symbol" panose="05050102010706020507" pitchFamily="18" charset="2"/>
              </a:rPr>
              <a:t>=</a:t>
            </a:r>
            <a:r>
              <a:rPr lang="en-US" altLang="en-US" sz="2000">
                <a:latin typeface="Courier New" panose="02070309020205020404" pitchFamily="49" charset="0"/>
              </a:rPr>
              <a:t> </a:t>
            </a:r>
          </a:p>
          <a:p>
            <a:pPr eaLnBrk="1" hangingPunct="1">
              <a:buFontTx/>
              <a:buNone/>
            </a:pPr>
            <a:r>
              <a:rPr lang="en-US" altLang="en-US" sz="2000">
                <a:latin typeface="Courier New" panose="02070309020205020404" pitchFamily="49" charset="0"/>
              </a:rPr>
              <a:t>    if M</a:t>
            </a:r>
            <a:r>
              <a:rPr lang="en-US" altLang="en-US" sz="2000" baseline="-25000">
                <a:latin typeface="Courier New" panose="02070309020205020404" pitchFamily="49" charset="0"/>
              </a:rPr>
              <a:t>b</a:t>
            </a:r>
            <a:r>
              <a:rPr lang="en-US" altLang="en-US" sz="2000">
                <a:latin typeface="Courier New" panose="02070309020205020404" pitchFamily="49" charset="0"/>
              </a:rPr>
              <a:t>(B, s) == undef</a:t>
            </a:r>
          </a:p>
          <a:p>
            <a:pPr eaLnBrk="1" hangingPunct="1">
              <a:buFontTx/>
              <a:buNone/>
            </a:pPr>
            <a:r>
              <a:rPr lang="en-US" altLang="en-US" sz="2000">
                <a:latin typeface="Courier New" panose="02070309020205020404" pitchFamily="49" charset="0"/>
              </a:rPr>
              <a:t>        then error</a:t>
            </a:r>
          </a:p>
          <a:p>
            <a:pPr eaLnBrk="1" hangingPunct="1">
              <a:buFontTx/>
              <a:buNone/>
            </a:pPr>
            <a:r>
              <a:rPr lang="en-US" altLang="en-US" sz="2000">
                <a:latin typeface="Courier New" panose="02070309020205020404" pitchFamily="49" charset="0"/>
              </a:rPr>
              <a:t>        else if M</a:t>
            </a:r>
            <a:r>
              <a:rPr lang="en-US" altLang="en-US" sz="2000" baseline="-25000">
                <a:latin typeface="Courier New" panose="02070309020205020404" pitchFamily="49" charset="0"/>
              </a:rPr>
              <a:t>b</a:t>
            </a:r>
            <a:r>
              <a:rPr lang="en-US" altLang="en-US" sz="2000">
                <a:latin typeface="Courier New" panose="02070309020205020404" pitchFamily="49" charset="0"/>
              </a:rPr>
              <a:t>(B, s) == false</a:t>
            </a:r>
          </a:p>
          <a:p>
            <a:pPr eaLnBrk="1" hangingPunct="1">
              <a:buFontTx/>
              <a:buNone/>
            </a:pPr>
            <a:r>
              <a:rPr lang="en-US" altLang="en-US" sz="2000">
                <a:latin typeface="Courier New" panose="02070309020205020404" pitchFamily="49" charset="0"/>
              </a:rPr>
              <a:t>            then s</a:t>
            </a:r>
          </a:p>
          <a:p>
            <a:pPr eaLnBrk="1" hangingPunct="1">
              <a:buFontTx/>
              <a:buNone/>
            </a:pPr>
            <a:r>
              <a:rPr lang="en-US" altLang="en-US" sz="2000">
                <a:latin typeface="Courier New" panose="02070309020205020404" pitchFamily="49" charset="0"/>
              </a:rPr>
              <a:t>            else if M</a:t>
            </a:r>
            <a:r>
              <a:rPr lang="en-US" altLang="en-US" sz="2000" baseline="-25000">
                <a:latin typeface="Courier New" panose="02070309020205020404" pitchFamily="49" charset="0"/>
              </a:rPr>
              <a:t>sl</a:t>
            </a:r>
            <a:r>
              <a:rPr lang="en-US" altLang="en-US" sz="2000">
                <a:latin typeface="Courier New" panose="02070309020205020404" pitchFamily="49" charset="0"/>
              </a:rPr>
              <a:t>(L, s) == error</a:t>
            </a:r>
          </a:p>
          <a:p>
            <a:pPr eaLnBrk="1" hangingPunct="1">
              <a:buFontTx/>
              <a:buNone/>
            </a:pPr>
            <a:r>
              <a:rPr lang="en-US" altLang="en-US" sz="2000">
                <a:latin typeface="Courier New" panose="02070309020205020404" pitchFamily="49" charset="0"/>
              </a:rPr>
              <a:t>                  then error</a:t>
            </a:r>
          </a:p>
          <a:p>
            <a:pPr eaLnBrk="1" hangingPunct="1">
              <a:buFontTx/>
              <a:buNone/>
            </a:pPr>
            <a:r>
              <a:rPr lang="en-US" altLang="en-US" sz="2000">
                <a:latin typeface="Courier New" panose="02070309020205020404" pitchFamily="49" charset="0"/>
              </a:rPr>
              <a:t>                  else M</a:t>
            </a:r>
            <a:r>
              <a:rPr lang="en-US" altLang="en-US" sz="2000" baseline="-25000">
                <a:latin typeface="Courier New" panose="02070309020205020404" pitchFamily="49" charset="0"/>
              </a:rPr>
              <a:t>l</a:t>
            </a:r>
            <a:r>
              <a:rPr lang="en-US" altLang="en-US" sz="2000">
                <a:latin typeface="Courier New" panose="02070309020205020404" pitchFamily="49" charset="0"/>
              </a:rPr>
              <a:t>(while B do L, M</a:t>
            </a:r>
            <a:r>
              <a:rPr lang="en-US" altLang="en-US" sz="2000" baseline="-25000">
                <a:latin typeface="Courier New" panose="02070309020205020404" pitchFamily="49" charset="0"/>
              </a:rPr>
              <a:t>sl</a:t>
            </a:r>
            <a:r>
              <a:rPr lang="en-US" altLang="en-US" sz="2000">
                <a:latin typeface="Courier New" panose="02070309020205020404" pitchFamily="49" charset="0"/>
              </a:rPr>
              <a:t>(L, s))</a:t>
            </a:r>
          </a:p>
          <a:p>
            <a:pPr eaLnBrk="1" hangingPunct="1"/>
            <a:endParaRPr lang="en-US" altLang="en-US"/>
          </a:p>
        </p:txBody>
      </p:sp>
      <p:sp>
        <p:nvSpPr>
          <p:cNvPr id="78852" name="Footer Placeholder 3">
            <a:extLst>
              <a:ext uri="{FF2B5EF4-FFF2-40B4-BE49-F238E27FC236}">
                <a16:creationId xmlns:a16="http://schemas.microsoft.com/office/drawing/2014/main" id="{C33AB7F2-0F24-4A16-B780-B3555F1499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8853" name="Slide Number Placeholder 4">
            <a:extLst>
              <a:ext uri="{FF2B5EF4-FFF2-40B4-BE49-F238E27FC236}">
                <a16:creationId xmlns:a16="http://schemas.microsoft.com/office/drawing/2014/main" id="{C24A2C69-7689-4A1C-A676-454725B5C3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496C3FE-B484-41F1-92CB-12A1F4C026CB}" type="slidenum">
              <a:rPr lang="en-US" altLang="en-US" sz="1000">
                <a:solidFill>
                  <a:schemeClr val="tx1"/>
                </a:solidFill>
                <a:latin typeface="Arial" panose="020B0604020202020204" pitchFamily="34" charset="0"/>
              </a:rPr>
              <a:pPr>
                <a:spcBef>
                  <a:spcPct val="0"/>
                </a:spcBef>
                <a:buFontTx/>
                <a:buNone/>
              </a:pPr>
              <a:t>42</a:t>
            </a:fld>
            <a:endParaRPr lang="en-US" altLang="en-US" sz="1000">
              <a:solidFill>
                <a:schemeClr val="tx1"/>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0D8C5841-73CD-4A0B-9DB8-C2ED7CB5C2D9}"/>
              </a:ext>
            </a:extLst>
          </p:cNvPr>
          <p:cNvSpPr>
            <a:spLocks noGrp="1"/>
          </p:cNvSpPr>
          <p:nvPr>
            <p:ph type="title"/>
          </p:nvPr>
        </p:nvSpPr>
        <p:spPr/>
        <p:txBody>
          <a:bodyPr/>
          <a:lstStyle/>
          <a:p>
            <a:pPr eaLnBrk="1" hangingPunct="1"/>
            <a:r>
              <a:rPr lang="en-US" altLang="en-US"/>
              <a:t>Loop Meaning</a:t>
            </a:r>
          </a:p>
        </p:txBody>
      </p:sp>
      <p:sp>
        <p:nvSpPr>
          <p:cNvPr id="79875" name="Content Placeholder 2">
            <a:extLst>
              <a:ext uri="{FF2B5EF4-FFF2-40B4-BE49-F238E27FC236}">
                <a16:creationId xmlns:a16="http://schemas.microsoft.com/office/drawing/2014/main" id="{138B3562-1737-4600-823A-6B12A6916C89}"/>
              </a:ext>
            </a:extLst>
          </p:cNvPr>
          <p:cNvSpPr>
            <a:spLocks noGrp="1"/>
          </p:cNvSpPr>
          <p:nvPr>
            <p:ph idx="1"/>
          </p:nvPr>
        </p:nvSpPr>
        <p:spPr/>
        <p:txBody>
          <a:bodyPr/>
          <a:lstStyle/>
          <a:p>
            <a:pPr eaLnBrk="1" hangingPunct="1"/>
            <a:r>
              <a:rPr lang="en-US" altLang="en-US" sz="2400"/>
              <a:t>The meaning of the loop is the value of the program variables after the statements in the loop have been executed the prescribed number of  times, assuming there have been no errors</a:t>
            </a:r>
          </a:p>
          <a:p>
            <a:pPr eaLnBrk="1" hangingPunct="1"/>
            <a:r>
              <a:rPr lang="en-US" altLang="en-US" sz="2400"/>
              <a:t>In essence, the loop has been converted from  iteration to recursion, where the recursive control  is mathematically defined by other recursive state mapping functions</a:t>
            </a:r>
          </a:p>
          <a:p>
            <a:pPr eaLnBrk="1" hangingPunct="1"/>
            <a:endParaRPr lang="en-US" altLang="en-US" sz="2400"/>
          </a:p>
          <a:p>
            <a:pPr eaLnBrk="1" hangingPunct="1">
              <a:buFontTx/>
              <a:buNone/>
            </a:pPr>
            <a:r>
              <a:rPr lang="en-US" altLang="en-US" sz="2400"/>
              <a:t>    - Recursion, when compared to iteration, is easier</a:t>
            </a:r>
          </a:p>
          <a:p>
            <a:pPr eaLnBrk="1" hangingPunct="1">
              <a:buFontTx/>
              <a:buNone/>
            </a:pPr>
            <a:r>
              <a:rPr lang="en-US" altLang="en-US" sz="2400"/>
              <a:t>        to describe with mathematical rigor</a:t>
            </a:r>
          </a:p>
          <a:p>
            <a:pPr eaLnBrk="1" hangingPunct="1"/>
            <a:endParaRPr lang="en-US" altLang="en-US"/>
          </a:p>
        </p:txBody>
      </p:sp>
      <p:sp>
        <p:nvSpPr>
          <p:cNvPr id="79876" name="Footer Placeholder 3">
            <a:extLst>
              <a:ext uri="{FF2B5EF4-FFF2-40B4-BE49-F238E27FC236}">
                <a16:creationId xmlns:a16="http://schemas.microsoft.com/office/drawing/2014/main" id="{D673611F-3BFB-4A37-BFD9-F12FA7595B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79877" name="Slide Number Placeholder 4">
            <a:extLst>
              <a:ext uri="{FF2B5EF4-FFF2-40B4-BE49-F238E27FC236}">
                <a16:creationId xmlns:a16="http://schemas.microsoft.com/office/drawing/2014/main" id="{77405A71-CA29-42E7-8E4B-DD65A38E68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DAF59B41-BEC6-4564-A0A5-0658814E8B9D}" type="slidenum">
              <a:rPr lang="en-US" altLang="en-US" sz="1000">
                <a:solidFill>
                  <a:schemeClr val="tx1"/>
                </a:solidFill>
                <a:latin typeface="Arial" panose="020B0604020202020204" pitchFamily="34" charset="0"/>
              </a:rPr>
              <a:pPr>
                <a:spcBef>
                  <a:spcPct val="0"/>
                </a:spcBef>
                <a:buFontTx/>
                <a:buNone/>
              </a:pPr>
              <a:t>43</a:t>
            </a:fld>
            <a:endParaRPr lang="en-US" altLang="en-US" sz="1000">
              <a:solidFill>
                <a:schemeClr val="tx1"/>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6DE1A03F-EC93-4D80-84DC-B6EF1B03C4DB}"/>
              </a:ext>
            </a:extLst>
          </p:cNvPr>
          <p:cNvSpPr>
            <a:spLocks noGrp="1"/>
          </p:cNvSpPr>
          <p:nvPr>
            <p:ph type="title"/>
          </p:nvPr>
        </p:nvSpPr>
        <p:spPr/>
        <p:txBody>
          <a:bodyPr/>
          <a:lstStyle/>
          <a:p>
            <a:pPr eaLnBrk="1" hangingPunct="1"/>
            <a:r>
              <a:rPr lang="en-US" altLang="en-US" sz="3200"/>
              <a:t>Evaluation of Denotational Semantics</a:t>
            </a:r>
          </a:p>
        </p:txBody>
      </p:sp>
      <p:sp>
        <p:nvSpPr>
          <p:cNvPr id="80899" name="Content Placeholder 2">
            <a:extLst>
              <a:ext uri="{FF2B5EF4-FFF2-40B4-BE49-F238E27FC236}">
                <a16:creationId xmlns:a16="http://schemas.microsoft.com/office/drawing/2014/main" id="{567A5CF0-C7F5-40F2-BC21-25CE1EC0430B}"/>
              </a:ext>
            </a:extLst>
          </p:cNvPr>
          <p:cNvSpPr>
            <a:spLocks noGrp="1"/>
          </p:cNvSpPr>
          <p:nvPr>
            <p:ph idx="1"/>
          </p:nvPr>
        </p:nvSpPr>
        <p:spPr/>
        <p:txBody>
          <a:bodyPr/>
          <a:lstStyle/>
          <a:p>
            <a:pPr eaLnBrk="1" hangingPunct="1"/>
            <a:r>
              <a:rPr lang="en-US" altLang="en-US"/>
              <a:t>Can be used to prove the correctness of programs</a:t>
            </a:r>
          </a:p>
          <a:p>
            <a:pPr eaLnBrk="1" hangingPunct="1"/>
            <a:r>
              <a:rPr lang="en-US" altLang="en-US"/>
              <a:t>Provides a rigorous way to think about programs</a:t>
            </a:r>
          </a:p>
          <a:p>
            <a:pPr eaLnBrk="1" hangingPunct="1"/>
            <a:r>
              <a:rPr lang="en-US" altLang="en-US"/>
              <a:t>Can be an aid to language design</a:t>
            </a:r>
          </a:p>
          <a:p>
            <a:pPr eaLnBrk="1" hangingPunct="1"/>
            <a:r>
              <a:rPr lang="en-US" altLang="en-US"/>
              <a:t>Has been used in compiler generation systems </a:t>
            </a:r>
          </a:p>
          <a:p>
            <a:pPr eaLnBrk="1" hangingPunct="1"/>
            <a:r>
              <a:rPr lang="en-US" altLang="en-US"/>
              <a:t>Because of its complexity, it are of little use to language users</a:t>
            </a:r>
          </a:p>
          <a:p>
            <a:pPr eaLnBrk="1" hangingPunct="1"/>
            <a:endParaRPr lang="en-US" altLang="en-US"/>
          </a:p>
        </p:txBody>
      </p:sp>
      <p:sp>
        <p:nvSpPr>
          <p:cNvPr id="80900" name="Footer Placeholder 3">
            <a:extLst>
              <a:ext uri="{FF2B5EF4-FFF2-40B4-BE49-F238E27FC236}">
                <a16:creationId xmlns:a16="http://schemas.microsoft.com/office/drawing/2014/main" id="{698A94F2-3020-4D8A-8B9D-7E5439110E4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0901" name="Slide Number Placeholder 4">
            <a:extLst>
              <a:ext uri="{FF2B5EF4-FFF2-40B4-BE49-F238E27FC236}">
                <a16:creationId xmlns:a16="http://schemas.microsoft.com/office/drawing/2014/main" id="{C7D76BDE-D415-47D2-BC49-CD8FE027487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8C05D12-E26F-4ADC-972C-52B847CF78DD}" type="slidenum">
              <a:rPr lang="en-US" altLang="en-US" sz="1000">
                <a:solidFill>
                  <a:schemeClr val="tx1"/>
                </a:solidFill>
                <a:latin typeface="Arial" panose="020B0604020202020204" pitchFamily="34" charset="0"/>
              </a:rPr>
              <a:pPr>
                <a:spcBef>
                  <a:spcPct val="0"/>
                </a:spcBef>
                <a:buFontTx/>
                <a:buNone/>
              </a:pPr>
              <a:t>44</a:t>
            </a:fld>
            <a:endParaRPr lang="en-US" altLang="en-US" sz="1000">
              <a:solidFill>
                <a:schemeClr val="tx1"/>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FC915710-1F96-4FAE-9EAB-7D3EA392D77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1923" name="Slide Number Placeholder 4">
            <a:extLst>
              <a:ext uri="{FF2B5EF4-FFF2-40B4-BE49-F238E27FC236}">
                <a16:creationId xmlns:a16="http://schemas.microsoft.com/office/drawing/2014/main" id="{A1D87370-9539-4F5C-9A63-133BCA96B1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1B3A04A-5F44-4829-9B4F-7AC6544918BC}" type="slidenum">
              <a:rPr lang="en-US" altLang="en-US" sz="1000">
                <a:solidFill>
                  <a:schemeClr val="tx1"/>
                </a:solidFill>
                <a:latin typeface="Arial" panose="020B0604020202020204" pitchFamily="34" charset="0"/>
              </a:rPr>
              <a:pPr>
                <a:spcBef>
                  <a:spcPct val="0"/>
                </a:spcBef>
                <a:buFontTx/>
                <a:buNone/>
              </a:pPr>
              <a:t>45</a:t>
            </a:fld>
            <a:endParaRPr lang="en-US" altLang="en-US" sz="1000">
              <a:solidFill>
                <a:schemeClr val="tx1"/>
              </a:solidFill>
              <a:latin typeface="Arial" panose="020B0604020202020204" pitchFamily="34" charset="0"/>
            </a:endParaRPr>
          </a:p>
        </p:txBody>
      </p:sp>
      <p:sp>
        <p:nvSpPr>
          <p:cNvPr id="81924" name="Rectangle 2">
            <a:extLst>
              <a:ext uri="{FF2B5EF4-FFF2-40B4-BE49-F238E27FC236}">
                <a16:creationId xmlns:a16="http://schemas.microsoft.com/office/drawing/2014/main" id="{F81E1230-EDB6-499F-910F-8ACE49CE2BFA}"/>
              </a:ext>
            </a:extLst>
          </p:cNvPr>
          <p:cNvSpPr>
            <a:spLocks noGrp="1" noChangeArrowheads="1"/>
          </p:cNvSpPr>
          <p:nvPr>
            <p:ph type="title"/>
          </p:nvPr>
        </p:nvSpPr>
        <p:spPr/>
        <p:txBody>
          <a:bodyPr/>
          <a:lstStyle/>
          <a:p>
            <a:pPr eaLnBrk="1" hangingPunct="1"/>
            <a:r>
              <a:rPr lang="en-US" altLang="en-US"/>
              <a:t>Axiomatic Semantics</a:t>
            </a:r>
          </a:p>
        </p:txBody>
      </p:sp>
      <p:sp>
        <p:nvSpPr>
          <p:cNvPr id="81925" name="Rectangle 3">
            <a:extLst>
              <a:ext uri="{FF2B5EF4-FFF2-40B4-BE49-F238E27FC236}">
                <a16:creationId xmlns:a16="http://schemas.microsoft.com/office/drawing/2014/main" id="{3CC261F6-F25F-4656-ADE8-1C7CE5400548}"/>
              </a:ext>
            </a:extLst>
          </p:cNvPr>
          <p:cNvSpPr>
            <a:spLocks noGrp="1" noChangeArrowheads="1"/>
          </p:cNvSpPr>
          <p:nvPr>
            <p:ph type="body" idx="1"/>
          </p:nvPr>
        </p:nvSpPr>
        <p:spPr/>
        <p:txBody>
          <a:bodyPr/>
          <a:lstStyle/>
          <a:p>
            <a:pPr eaLnBrk="1" hangingPunct="1"/>
            <a:r>
              <a:rPr lang="en-US" altLang="en-US"/>
              <a:t>Based on formal logic (predicate calculus)</a:t>
            </a:r>
          </a:p>
          <a:p>
            <a:pPr eaLnBrk="1" hangingPunct="1"/>
            <a:r>
              <a:rPr lang="en-US" altLang="en-US"/>
              <a:t>Original purpose: formal program verification</a:t>
            </a:r>
          </a:p>
          <a:p>
            <a:pPr eaLnBrk="1" hangingPunct="1"/>
            <a:r>
              <a:rPr lang="en-US" altLang="en-US"/>
              <a:t>Axioms or inference rules are defined for each statement type in the language (to allow transformations of logic expressions into more formal logic expressions)</a:t>
            </a:r>
          </a:p>
          <a:p>
            <a:pPr eaLnBrk="1" hangingPunct="1"/>
            <a:r>
              <a:rPr lang="en-US" altLang="en-US"/>
              <a:t>The logic expressions are called </a:t>
            </a:r>
            <a:r>
              <a:rPr lang="en-US" altLang="en-US" i="1"/>
              <a:t>assertions</a:t>
            </a:r>
          </a:p>
          <a:p>
            <a:pPr lvl="1" eaLnBrk="1" hangingPunct="1"/>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3">
            <a:extLst>
              <a:ext uri="{FF2B5EF4-FFF2-40B4-BE49-F238E27FC236}">
                <a16:creationId xmlns:a16="http://schemas.microsoft.com/office/drawing/2014/main" id="{FAFAFCBD-482F-4959-A5C2-4224DFA497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3971" name="Slide Number Placeholder 4">
            <a:extLst>
              <a:ext uri="{FF2B5EF4-FFF2-40B4-BE49-F238E27FC236}">
                <a16:creationId xmlns:a16="http://schemas.microsoft.com/office/drawing/2014/main" id="{7E7A7977-A92A-4FD9-82E0-385827B969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2AC814FE-7DA9-4121-B7EC-B7F9EBA16109}" type="slidenum">
              <a:rPr lang="en-US" altLang="en-US" sz="1000">
                <a:solidFill>
                  <a:schemeClr val="tx1"/>
                </a:solidFill>
                <a:latin typeface="Arial" panose="020B0604020202020204" pitchFamily="34" charset="0"/>
              </a:rPr>
              <a:pPr>
                <a:spcBef>
                  <a:spcPct val="0"/>
                </a:spcBef>
                <a:buFontTx/>
                <a:buNone/>
              </a:pPr>
              <a:t>46</a:t>
            </a:fld>
            <a:endParaRPr lang="en-US" altLang="en-US" sz="1000">
              <a:solidFill>
                <a:schemeClr val="tx1"/>
              </a:solidFill>
              <a:latin typeface="Arial" panose="020B0604020202020204" pitchFamily="34" charset="0"/>
            </a:endParaRPr>
          </a:p>
        </p:txBody>
      </p:sp>
      <p:sp>
        <p:nvSpPr>
          <p:cNvPr id="83972" name="Rectangle 2">
            <a:extLst>
              <a:ext uri="{FF2B5EF4-FFF2-40B4-BE49-F238E27FC236}">
                <a16:creationId xmlns:a16="http://schemas.microsoft.com/office/drawing/2014/main" id="{716557BB-04E9-4819-ADD1-DDAC96A456BD}"/>
              </a:ext>
            </a:extLst>
          </p:cNvPr>
          <p:cNvSpPr>
            <a:spLocks noGrp="1" noChangeArrowheads="1"/>
          </p:cNvSpPr>
          <p:nvPr>
            <p:ph type="title"/>
          </p:nvPr>
        </p:nvSpPr>
        <p:spPr/>
        <p:txBody>
          <a:bodyPr/>
          <a:lstStyle/>
          <a:p>
            <a:pPr eaLnBrk="1" hangingPunct="1"/>
            <a:r>
              <a:rPr lang="en-US" altLang="en-US"/>
              <a:t>Axiomatic Semantics (continued)</a:t>
            </a:r>
          </a:p>
        </p:txBody>
      </p:sp>
      <p:sp>
        <p:nvSpPr>
          <p:cNvPr id="83973" name="Rectangle 3">
            <a:extLst>
              <a:ext uri="{FF2B5EF4-FFF2-40B4-BE49-F238E27FC236}">
                <a16:creationId xmlns:a16="http://schemas.microsoft.com/office/drawing/2014/main" id="{069375CC-9CD8-4413-B152-E130CE313746}"/>
              </a:ext>
            </a:extLst>
          </p:cNvPr>
          <p:cNvSpPr>
            <a:spLocks noGrp="1" noChangeArrowheads="1"/>
          </p:cNvSpPr>
          <p:nvPr>
            <p:ph type="body" idx="1"/>
          </p:nvPr>
        </p:nvSpPr>
        <p:spPr>
          <a:xfrm>
            <a:off x="533400" y="1371600"/>
            <a:ext cx="8153400" cy="4572000"/>
          </a:xfrm>
        </p:spPr>
        <p:txBody>
          <a:bodyPr/>
          <a:lstStyle/>
          <a:p>
            <a:pPr eaLnBrk="1" hangingPunct="1"/>
            <a:r>
              <a:rPr lang="en-US" altLang="en-US"/>
              <a:t>An assertion before a statement (a </a:t>
            </a:r>
            <a:r>
              <a:rPr lang="en-US" altLang="en-US" i="1"/>
              <a:t>precondition</a:t>
            </a:r>
            <a:r>
              <a:rPr lang="en-US" altLang="en-US"/>
              <a:t>) states the relationships and constraints among variables that are true at that point in execution</a:t>
            </a:r>
          </a:p>
          <a:p>
            <a:pPr eaLnBrk="1" hangingPunct="1"/>
            <a:r>
              <a:rPr lang="en-US" altLang="en-US"/>
              <a:t>An assertion following a statement is a  </a:t>
            </a:r>
            <a:r>
              <a:rPr lang="en-US" altLang="en-US" i="1"/>
              <a:t>postcondition</a:t>
            </a:r>
          </a:p>
          <a:p>
            <a:pPr eaLnBrk="1" hangingPunct="1"/>
            <a:r>
              <a:rPr lang="en-US" altLang="en-US"/>
              <a:t>A </a:t>
            </a:r>
            <a:r>
              <a:rPr lang="en-US" altLang="en-US" i="1"/>
              <a:t>weakest precondition</a:t>
            </a:r>
            <a:r>
              <a:rPr lang="en-US" altLang="en-US"/>
              <a:t> is the least restrictive precondition that will guarantee the postcondition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a:extLst>
              <a:ext uri="{FF2B5EF4-FFF2-40B4-BE49-F238E27FC236}">
                <a16:creationId xmlns:a16="http://schemas.microsoft.com/office/drawing/2014/main" id="{4E1D7427-3F4C-4E06-A574-BD6E750E78D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6019" name="Slide Number Placeholder 4">
            <a:extLst>
              <a:ext uri="{FF2B5EF4-FFF2-40B4-BE49-F238E27FC236}">
                <a16:creationId xmlns:a16="http://schemas.microsoft.com/office/drawing/2014/main" id="{BFBF7486-F8C2-47FA-B673-EAD540B1CC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E49F5B9-2D16-406D-95A4-87C0DC7DF23E}" type="slidenum">
              <a:rPr lang="en-US" altLang="en-US" sz="1000">
                <a:solidFill>
                  <a:schemeClr val="tx1"/>
                </a:solidFill>
                <a:latin typeface="Arial" panose="020B0604020202020204" pitchFamily="34" charset="0"/>
              </a:rPr>
              <a:pPr>
                <a:spcBef>
                  <a:spcPct val="0"/>
                </a:spcBef>
                <a:buFontTx/>
                <a:buNone/>
              </a:pPr>
              <a:t>47</a:t>
            </a:fld>
            <a:endParaRPr lang="en-US" altLang="en-US" sz="1000">
              <a:solidFill>
                <a:schemeClr val="tx1"/>
              </a:solidFill>
              <a:latin typeface="Arial" panose="020B0604020202020204" pitchFamily="34" charset="0"/>
            </a:endParaRPr>
          </a:p>
        </p:txBody>
      </p:sp>
      <p:sp>
        <p:nvSpPr>
          <p:cNvPr id="86020" name="Rectangle 2">
            <a:extLst>
              <a:ext uri="{FF2B5EF4-FFF2-40B4-BE49-F238E27FC236}">
                <a16:creationId xmlns:a16="http://schemas.microsoft.com/office/drawing/2014/main" id="{FB689B55-145E-40DC-B422-FE03F27AEDEE}"/>
              </a:ext>
            </a:extLst>
          </p:cNvPr>
          <p:cNvSpPr>
            <a:spLocks noGrp="1" noChangeArrowheads="1"/>
          </p:cNvSpPr>
          <p:nvPr>
            <p:ph type="title"/>
          </p:nvPr>
        </p:nvSpPr>
        <p:spPr/>
        <p:txBody>
          <a:bodyPr/>
          <a:lstStyle/>
          <a:p>
            <a:pPr eaLnBrk="1" hangingPunct="1"/>
            <a:r>
              <a:rPr lang="en-US" altLang="en-US"/>
              <a:t>Axiomatic Semantics Form</a:t>
            </a:r>
          </a:p>
        </p:txBody>
      </p:sp>
      <p:sp>
        <p:nvSpPr>
          <p:cNvPr id="86021" name="Rectangle 3">
            <a:extLst>
              <a:ext uri="{FF2B5EF4-FFF2-40B4-BE49-F238E27FC236}">
                <a16:creationId xmlns:a16="http://schemas.microsoft.com/office/drawing/2014/main" id="{77BCA820-36F5-4A6C-820E-96ABF330D4E8}"/>
              </a:ext>
            </a:extLst>
          </p:cNvPr>
          <p:cNvSpPr>
            <a:spLocks noGrp="1" noChangeArrowheads="1"/>
          </p:cNvSpPr>
          <p:nvPr>
            <p:ph type="body" idx="1"/>
          </p:nvPr>
        </p:nvSpPr>
        <p:spPr/>
        <p:txBody>
          <a:bodyPr/>
          <a:lstStyle/>
          <a:p>
            <a:pPr eaLnBrk="1" hangingPunct="1"/>
            <a:r>
              <a:rPr lang="en-US" altLang="en-US"/>
              <a:t>Pre-, post form:  </a:t>
            </a:r>
            <a:r>
              <a:rPr lang="en-US" altLang="en-US">
                <a:latin typeface="Courier New" panose="02070309020205020404" pitchFamily="49" charset="0"/>
                <a:cs typeface="Courier New" panose="02070309020205020404" pitchFamily="49" charset="0"/>
              </a:rPr>
              <a:t>{P} statement {Q}</a:t>
            </a:r>
          </a:p>
          <a:p>
            <a:pPr eaLnBrk="1" hangingPunct="1"/>
            <a:endParaRPr lang="en-US" altLang="en-US"/>
          </a:p>
          <a:p>
            <a:pPr eaLnBrk="1" hangingPunct="1"/>
            <a:r>
              <a:rPr lang="en-US" altLang="en-US"/>
              <a:t>An example</a:t>
            </a:r>
          </a:p>
          <a:p>
            <a:pPr lvl="1" eaLnBrk="1" hangingPunct="1"/>
            <a:r>
              <a:rPr lang="en-US" altLang="en-US">
                <a:latin typeface="Courier New" panose="02070309020205020404" pitchFamily="49" charset="0"/>
                <a:cs typeface="Courier New" panose="02070309020205020404" pitchFamily="49" charset="0"/>
              </a:rPr>
              <a:t>a = b + 1  {a &gt; 1}</a:t>
            </a:r>
          </a:p>
          <a:p>
            <a:pPr lvl="1" eaLnBrk="1" hangingPunct="1"/>
            <a:r>
              <a:rPr lang="en-US" altLang="en-US"/>
              <a:t>One possible precondition: </a:t>
            </a:r>
            <a:r>
              <a:rPr lang="en-US" altLang="en-US">
                <a:latin typeface="Courier New" panose="02070309020205020404" pitchFamily="49" charset="0"/>
                <a:cs typeface="Courier New" panose="02070309020205020404" pitchFamily="49" charset="0"/>
              </a:rPr>
              <a:t>{b &gt; 10}</a:t>
            </a:r>
          </a:p>
          <a:p>
            <a:pPr lvl="1" eaLnBrk="1" hangingPunct="1"/>
            <a:r>
              <a:rPr lang="en-US" altLang="en-US"/>
              <a:t>Weakest precondition:        </a:t>
            </a:r>
            <a:r>
              <a:rPr lang="en-US" altLang="en-US">
                <a:latin typeface="Courier New" panose="02070309020205020404" pitchFamily="49" charset="0"/>
                <a:cs typeface="Courier New" panose="02070309020205020404" pitchFamily="49" charset="0"/>
              </a:rPr>
              <a:t>{b &gt; 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3">
            <a:extLst>
              <a:ext uri="{FF2B5EF4-FFF2-40B4-BE49-F238E27FC236}">
                <a16:creationId xmlns:a16="http://schemas.microsoft.com/office/drawing/2014/main" id="{3C0912B1-9C2D-4379-8E75-C1119A5B38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88067" name="Slide Number Placeholder 4">
            <a:extLst>
              <a:ext uri="{FF2B5EF4-FFF2-40B4-BE49-F238E27FC236}">
                <a16:creationId xmlns:a16="http://schemas.microsoft.com/office/drawing/2014/main" id="{42C00437-6D19-4B09-88AB-78BE6C2201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01889BCE-435A-43BF-AB9B-F8C49A45BD90}" type="slidenum">
              <a:rPr lang="en-US" altLang="en-US" sz="1000">
                <a:solidFill>
                  <a:schemeClr val="tx1"/>
                </a:solidFill>
                <a:latin typeface="Arial" panose="020B0604020202020204" pitchFamily="34" charset="0"/>
              </a:rPr>
              <a:pPr>
                <a:spcBef>
                  <a:spcPct val="0"/>
                </a:spcBef>
                <a:buFontTx/>
                <a:buNone/>
              </a:pPr>
              <a:t>48</a:t>
            </a:fld>
            <a:endParaRPr lang="en-US" altLang="en-US" sz="1000">
              <a:solidFill>
                <a:schemeClr val="tx1"/>
              </a:solidFill>
              <a:latin typeface="Arial" panose="020B0604020202020204" pitchFamily="34" charset="0"/>
            </a:endParaRPr>
          </a:p>
        </p:txBody>
      </p:sp>
      <p:sp>
        <p:nvSpPr>
          <p:cNvPr id="88068" name="Rectangle 2">
            <a:extLst>
              <a:ext uri="{FF2B5EF4-FFF2-40B4-BE49-F238E27FC236}">
                <a16:creationId xmlns:a16="http://schemas.microsoft.com/office/drawing/2014/main" id="{0DD7CCEB-9ECC-4FCC-B435-469DAFDD7D2D}"/>
              </a:ext>
            </a:extLst>
          </p:cNvPr>
          <p:cNvSpPr>
            <a:spLocks noGrp="1" noChangeArrowheads="1"/>
          </p:cNvSpPr>
          <p:nvPr>
            <p:ph type="title"/>
          </p:nvPr>
        </p:nvSpPr>
        <p:spPr/>
        <p:txBody>
          <a:bodyPr/>
          <a:lstStyle/>
          <a:p>
            <a:pPr eaLnBrk="1" hangingPunct="1"/>
            <a:r>
              <a:rPr lang="en-US" altLang="en-US"/>
              <a:t>Program Proof Process</a:t>
            </a:r>
          </a:p>
        </p:txBody>
      </p:sp>
      <p:sp>
        <p:nvSpPr>
          <p:cNvPr id="88069" name="Rectangle 3">
            <a:extLst>
              <a:ext uri="{FF2B5EF4-FFF2-40B4-BE49-F238E27FC236}">
                <a16:creationId xmlns:a16="http://schemas.microsoft.com/office/drawing/2014/main" id="{02EC9D49-73E5-4FEC-98A3-1C043442527C}"/>
              </a:ext>
            </a:extLst>
          </p:cNvPr>
          <p:cNvSpPr>
            <a:spLocks noGrp="1" noChangeArrowheads="1"/>
          </p:cNvSpPr>
          <p:nvPr>
            <p:ph type="body" idx="1"/>
          </p:nvPr>
        </p:nvSpPr>
        <p:spPr>
          <a:xfrm>
            <a:off x="304800" y="1524000"/>
            <a:ext cx="8153400" cy="4572000"/>
          </a:xfrm>
        </p:spPr>
        <p:txBody>
          <a:bodyPr/>
          <a:lstStyle/>
          <a:p>
            <a:pPr eaLnBrk="1" hangingPunct="1"/>
            <a:r>
              <a:rPr lang="en-US" altLang="en-US"/>
              <a:t>The postcondition for the entire program is the desired result</a:t>
            </a:r>
          </a:p>
          <a:p>
            <a:pPr lvl="1" eaLnBrk="1" hangingPunct="1"/>
            <a:r>
              <a:rPr lang="en-US" altLang="en-US"/>
              <a:t>Work back through the program to the first statement.  If the precondition on the first statement is the same as the program specification, the program is correct.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a:extLst>
              <a:ext uri="{FF2B5EF4-FFF2-40B4-BE49-F238E27FC236}">
                <a16:creationId xmlns:a16="http://schemas.microsoft.com/office/drawing/2014/main" id="{6C9B559E-E278-43CD-96E3-F5552DA7C9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0115" name="Slide Number Placeholder 5">
            <a:extLst>
              <a:ext uri="{FF2B5EF4-FFF2-40B4-BE49-F238E27FC236}">
                <a16:creationId xmlns:a16="http://schemas.microsoft.com/office/drawing/2014/main" id="{74E2EB9D-7861-4D49-8485-07050E14A41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6575074-C4E5-4319-AF85-A5AF5CAACC5C}" type="slidenum">
              <a:rPr lang="en-US" altLang="en-US" sz="1000">
                <a:solidFill>
                  <a:schemeClr val="tx1"/>
                </a:solidFill>
                <a:latin typeface="Arial" panose="020B0604020202020204" pitchFamily="34" charset="0"/>
              </a:rPr>
              <a:pPr>
                <a:spcBef>
                  <a:spcPct val="0"/>
                </a:spcBef>
                <a:buFontTx/>
                <a:buNone/>
              </a:pPr>
              <a:t>49</a:t>
            </a:fld>
            <a:endParaRPr lang="en-US" altLang="en-US" sz="1000">
              <a:solidFill>
                <a:schemeClr val="tx1"/>
              </a:solidFill>
              <a:latin typeface="Arial" panose="020B0604020202020204" pitchFamily="34" charset="0"/>
            </a:endParaRPr>
          </a:p>
        </p:txBody>
      </p:sp>
      <p:sp>
        <p:nvSpPr>
          <p:cNvPr id="90116" name="Rectangle 2">
            <a:extLst>
              <a:ext uri="{FF2B5EF4-FFF2-40B4-BE49-F238E27FC236}">
                <a16:creationId xmlns:a16="http://schemas.microsoft.com/office/drawing/2014/main" id="{1446D755-C803-45E4-B8D5-8B5FF91BA4C0}"/>
              </a:ext>
            </a:extLst>
          </p:cNvPr>
          <p:cNvSpPr>
            <a:spLocks noGrp="1" noChangeArrowheads="1"/>
          </p:cNvSpPr>
          <p:nvPr>
            <p:ph type="title"/>
          </p:nvPr>
        </p:nvSpPr>
        <p:spPr/>
        <p:txBody>
          <a:bodyPr/>
          <a:lstStyle/>
          <a:p>
            <a:pPr eaLnBrk="1" hangingPunct="1"/>
            <a:r>
              <a:rPr lang="en-US" altLang="en-US"/>
              <a:t>Axiomatic Semantics: Assignment</a:t>
            </a:r>
          </a:p>
        </p:txBody>
      </p:sp>
      <p:sp>
        <p:nvSpPr>
          <p:cNvPr id="90117" name="Rectangle 3">
            <a:extLst>
              <a:ext uri="{FF2B5EF4-FFF2-40B4-BE49-F238E27FC236}">
                <a16:creationId xmlns:a16="http://schemas.microsoft.com/office/drawing/2014/main" id="{36C40D6C-60B9-415F-B524-D80C0B5AA1A8}"/>
              </a:ext>
            </a:extLst>
          </p:cNvPr>
          <p:cNvSpPr>
            <a:spLocks noGrp="1" noChangeArrowheads="1"/>
          </p:cNvSpPr>
          <p:nvPr>
            <p:ph type="body" sz="half" idx="1"/>
          </p:nvPr>
        </p:nvSpPr>
        <p:spPr>
          <a:xfrm>
            <a:off x="609600" y="1600200"/>
            <a:ext cx="7772400" cy="4572000"/>
          </a:xfrm>
        </p:spPr>
        <p:txBody>
          <a:bodyPr/>
          <a:lstStyle/>
          <a:p>
            <a:pPr eaLnBrk="1" hangingPunct="1"/>
            <a:r>
              <a:rPr lang="en-US" altLang="en-US" sz="2400"/>
              <a:t>An axiom for assignment statements  </a:t>
            </a:r>
            <a:br>
              <a:rPr lang="en-US" altLang="en-US" sz="2400"/>
            </a:br>
            <a:r>
              <a:rPr lang="en-US" altLang="en-US" sz="2400"/>
              <a:t>(x = E): {Q</a:t>
            </a:r>
            <a:r>
              <a:rPr lang="en-US" altLang="en-US" sz="2400" baseline="-25000"/>
              <a:t>x-&gt;E</a:t>
            </a:r>
            <a:r>
              <a:rPr lang="en-US" altLang="en-US" sz="2400"/>
              <a:t>}  x = E  {Q}</a:t>
            </a:r>
          </a:p>
          <a:p>
            <a:pPr eaLnBrk="1" hangingPunct="1">
              <a:buFontTx/>
              <a:buNone/>
            </a:pPr>
            <a:endParaRPr lang="en-US" altLang="en-US" sz="2400"/>
          </a:p>
          <a:p>
            <a:pPr eaLnBrk="1" hangingPunct="1"/>
            <a:r>
              <a:rPr lang="en-US" altLang="en-US" sz="2400"/>
              <a:t>The Rule of Consequence:</a:t>
            </a:r>
          </a:p>
        </p:txBody>
      </p:sp>
      <p:graphicFrame>
        <p:nvGraphicFramePr>
          <p:cNvPr id="90118" name="Object 5">
            <a:extLst>
              <a:ext uri="{FF2B5EF4-FFF2-40B4-BE49-F238E27FC236}">
                <a16:creationId xmlns:a16="http://schemas.microsoft.com/office/drawing/2014/main" id="{2AABF148-D3D4-4225-8E30-83CF6CBDBC77}"/>
              </a:ext>
            </a:extLst>
          </p:cNvPr>
          <p:cNvGraphicFramePr>
            <a:graphicFrameLocks noChangeAspect="1"/>
          </p:cNvGraphicFramePr>
          <p:nvPr>
            <p:ph sz="half" idx="2"/>
          </p:nvPr>
        </p:nvGraphicFramePr>
        <p:xfrm>
          <a:off x="2663825" y="3460750"/>
          <a:ext cx="3382963" cy="876300"/>
        </p:xfrm>
        <a:graphic>
          <a:graphicData uri="http://schemas.openxmlformats.org/presentationml/2006/ole">
            <mc:AlternateContent xmlns:mc="http://schemas.openxmlformats.org/markup-compatibility/2006">
              <mc:Choice xmlns:v="urn:schemas-microsoft-com:vml" Requires="v">
                <p:oleObj spid="_x0000_s90119" name="Equation" r:id="rId4" imgW="1765300" imgH="457200" progId="Equation.3">
                  <p:embed/>
                </p:oleObj>
              </mc:Choice>
              <mc:Fallback>
                <p:oleObj name="Equation" r:id="rId4" imgW="17653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3825" y="3460750"/>
                        <a:ext cx="3382963"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AE24D4DA-DCB3-405B-A31C-13D85A2F18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2291" name="Slide Number Placeholder 4">
            <a:extLst>
              <a:ext uri="{FF2B5EF4-FFF2-40B4-BE49-F238E27FC236}">
                <a16:creationId xmlns:a16="http://schemas.microsoft.com/office/drawing/2014/main" id="{A47FB956-AFB1-4B9E-AE65-0E450CE3B9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175B22A6-D01D-44EE-A60A-BB3D1FE6BCAE}" type="slidenum">
              <a:rPr lang="en-US" altLang="en-US" sz="1000">
                <a:solidFill>
                  <a:schemeClr val="tx1"/>
                </a:solidFill>
                <a:latin typeface="Arial" panose="020B0604020202020204" pitchFamily="34" charset="0"/>
              </a:rPr>
              <a:pPr>
                <a:spcBef>
                  <a:spcPct val="0"/>
                </a:spcBef>
                <a:buFontTx/>
                <a:buNone/>
              </a:pPr>
              <a:t>5</a:t>
            </a:fld>
            <a:endParaRPr lang="en-US" altLang="en-US" sz="1000">
              <a:solidFill>
                <a:schemeClr val="tx1"/>
              </a:solidFill>
              <a:latin typeface="Arial" panose="020B0604020202020204" pitchFamily="34" charset="0"/>
            </a:endParaRPr>
          </a:p>
        </p:txBody>
      </p:sp>
      <p:sp>
        <p:nvSpPr>
          <p:cNvPr id="12292" name="Rectangle 2">
            <a:extLst>
              <a:ext uri="{FF2B5EF4-FFF2-40B4-BE49-F238E27FC236}">
                <a16:creationId xmlns:a16="http://schemas.microsoft.com/office/drawing/2014/main" id="{BCEAE0E8-8EB6-4894-AD63-1AF56E28A9E4}"/>
              </a:ext>
            </a:extLst>
          </p:cNvPr>
          <p:cNvSpPr>
            <a:spLocks noGrp="1" noChangeArrowheads="1"/>
          </p:cNvSpPr>
          <p:nvPr>
            <p:ph type="title"/>
          </p:nvPr>
        </p:nvSpPr>
        <p:spPr>
          <a:xfrm>
            <a:off x="609600" y="228600"/>
            <a:ext cx="8153400" cy="1143000"/>
          </a:xfrm>
        </p:spPr>
        <p:txBody>
          <a:bodyPr/>
          <a:lstStyle/>
          <a:p>
            <a:pPr eaLnBrk="1" hangingPunct="1"/>
            <a:r>
              <a:rPr lang="en-US" altLang="en-US"/>
              <a:t>Formal Definition of Languages</a:t>
            </a:r>
          </a:p>
        </p:txBody>
      </p:sp>
      <p:sp>
        <p:nvSpPr>
          <p:cNvPr id="12293" name="Rectangle 3">
            <a:extLst>
              <a:ext uri="{FF2B5EF4-FFF2-40B4-BE49-F238E27FC236}">
                <a16:creationId xmlns:a16="http://schemas.microsoft.com/office/drawing/2014/main" id="{7E4FB0CD-D864-4A39-B60F-07360D8D67E3}"/>
              </a:ext>
            </a:extLst>
          </p:cNvPr>
          <p:cNvSpPr>
            <a:spLocks noGrp="1" noChangeArrowheads="1"/>
          </p:cNvSpPr>
          <p:nvPr>
            <p:ph type="body" idx="1"/>
          </p:nvPr>
        </p:nvSpPr>
        <p:spPr>
          <a:xfrm>
            <a:off x="609600" y="1447800"/>
            <a:ext cx="8153400" cy="4572000"/>
          </a:xfrm>
        </p:spPr>
        <p:txBody>
          <a:bodyPr/>
          <a:lstStyle/>
          <a:p>
            <a:pPr eaLnBrk="1" hangingPunct="1">
              <a:lnSpc>
                <a:spcPct val="90000"/>
              </a:lnSpc>
            </a:pPr>
            <a:r>
              <a:rPr lang="en-US" altLang="en-US" sz="2400" b="1"/>
              <a:t>Recognizers</a:t>
            </a:r>
            <a:endParaRPr lang="en-US" altLang="en-US" sz="2400"/>
          </a:p>
          <a:p>
            <a:pPr lvl="1" eaLnBrk="1" hangingPunct="1">
              <a:lnSpc>
                <a:spcPct val="90000"/>
              </a:lnSpc>
            </a:pPr>
            <a:r>
              <a:rPr lang="en-US" altLang="en-US" sz="2000"/>
              <a:t>A recognition device reads input strings over the alphabet of the language and decides whether the input strings belong to the language </a:t>
            </a:r>
          </a:p>
          <a:p>
            <a:pPr lvl="1" eaLnBrk="1" hangingPunct="1">
              <a:lnSpc>
                <a:spcPct val="90000"/>
              </a:lnSpc>
            </a:pPr>
            <a:r>
              <a:rPr lang="en-US" altLang="en-US" sz="2000"/>
              <a:t>Example: syntax analysis part of a compiler</a:t>
            </a:r>
          </a:p>
          <a:p>
            <a:pPr lvl="1" eaLnBrk="1" hangingPunct="1">
              <a:lnSpc>
                <a:spcPct val="90000"/>
              </a:lnSpc>
              <a:buFontTx/>
              <a:buNone/>
            </a:pPr>
            <a:r>
              <a:rPr lang="en-US" altLang="en-US" sz="2000"/>
              <a:t>     - Detailed discussion of syntax analysis appears in </a:t>
            </a:r>
          </a:p>
          <a:p>
            <a:pPr lvl="1" eaLnBrk="1" hangingPunct="1">
              <a:lnSpc>
                <a:spcPct val="90000"/>
              </a:lnSpc>
              <a:buFontTx/>
              <a:buNone/>
            </a:pPr>
            <a:r>
              <a:rPr lang="en-US" altLang="en-US" sz="2000"/>
              <a:t>         Chapter 4</a:t>
            </a:r>
          </a:p>
          <a:p>
            <a:pPr lvl="1" eaLnBrk="1" hangingPunct="1">
              <a:lnSpc>
                <a:spcPct val="90000"/>
              </a:lnSpc>
              <a:buFontTx/>
              <a:buNone/>
            </a:pPr>
            <a:endParaRPr lang="en-US" altLang="en-US" sz="2000"/>
          </a:p>
          <a:p>
            <a:pPr eaLnBrk="1" hangingPunct="1">
              <a:lnSpc>
                <a:spcPct val="90000"/>
              </a:lnSpc>
            </a:pPr>
            <a:r>
              <a:rPr lang="en-US" altLang="en-US" sz="2400" b="1"/>
              <a:t>Generators</a:t>
            </a:r>
            <a:endParaRPr lang="en-US" altLang="en-US" sz="2400"/>
          </a:p>
          <a:p>
            <a:pPr lvl="1" eaLnBrk="1" hangingPunct="1">
              <a:lnSpc>
                <a:spcPct val="90000"/>
              </a:lnSpc>
            </a:pPr>
            <a:r>
              <a:rPr lang="en-US" altLang="en-US" sz="2000"/>
              <a:t>A device that generates sentences of a language</a:t>
            </a:r>
          </a:p>
          <a:p>
            <a:pPr lvl="1" eaLnBrk="1" hangingPunct="1">
              <a:lnSpc>
                <a:spcPct val="90000"/>
              </a:lnSpc>
            </a:pPr>
            <a:r>
              <a:rPr lang="en-US" altLang="en-US" sz="2000"/>
              <a:t>One can determine if the syntax of a particular sentence is syntactically correct by comparing it to the structure of the generator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id="{EEDD0952-8757-471F-9F81-9E4929C6621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2163" name="Slide Number Placeholder 5">
            <a:extLst>
              <a:ext uri="{FF2B5EF4-FFF2-40B4-BE49-F238E27FC236}">
                <a16:creationId xmlns:a16="http://schemas.microsoft.com/office/drawing/2014/main" id="{BCEF1B64-FDA1-47E8-ABE1-E02459A3EC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7F61BE10-1862-4B16-B91A-F0A64B6EFE51}" type="slidenum">
              <a:rPr lang="en-US" altLang="en-US" sz="1000">
                <a:solidFill>
                  <a:schemeClr val="tx1"/>
                </a:solidFill>
                <a:latin typeface="Arial" panose="020B0604020202020204" pitchFamily="34" charset="0"/>
              </a:rPr>
              <a:pPr>
                <a:spcBef>
                  <a:spcPct val="0"/>
                </a:spcBef>
                <a:buFontTx/>
                <a:buNone/>
              </a:pPr>
              <a:t>50</a:t>
            </a:fld>
            <a:endParaRPr lang="en-US" altLang="en-US" sz="1000">
              <a:solidFill>
                <a:schemeClr val="tx1"/>
              </a:solidFill>
              <a:latin typeface="Arial" panose="020B0604020202020204" pitchFamily="34" charset="0"/>
            </a:endParaRPr>
          </a:p>
        </p:txBody>
      </p:sp>
      <p:sp>
        <p:nvSpPr>
          <p:cNvPr id="92164" name="Rectangle 2">
            <a:extLst>
              <a:ext uri="{FF2B5EF4-FFF2-40B4-BE49-F238E27FC236}">
                <a16:creationId xmlns:a16="http://schemas.microsoft.com/office/drawing/2014/main" id="{6FFDBBD5-AD95-4F11-A7BB-DD4E60C68241}"/>
              </a:ext>
            </a:extLst>
          </p:cNvPr>
          <p:cNvSpPr>
            <a:spLocks noGrp="1" noChangeArrowheads="1"/>
          </p:cNvSpPr>
          <p:nvPr>
            <p:ph type="title"/>
          </p:nvPr>
        </p:nvSpPr>
        <p:spPr/>
        <p:txBody>
          <a:bodyPr/>
          <a:lstStyle/>
          <a:p>
            <a:pPr eaLnBrk="1" hangingPunct="1"/>
            <a:r>
              <a:rPr lang="en-US" altLang="en-US"/>
              <a:t>Axiomatic Semantics: Sequences</a:t>
            </a:r>
          </a:p>
        </p:txBody>
      </p:sp>
      <p:sp>
        <p:nvSpPr>
          <p:cNvPr id="92165" name="Rectangle 3">
            <a:extLst>
              <a:ext uri="{FF2B5EF4-FFF2-40B4-BE49-F238E27FC236}">
                <a16:creationId xmlns:a16="http://schemas.microsoft.com/office/drawing/2014/main" id="{D6846E84-23EC-45BA-8AF9-89CC242D155A}"/>
              </a:ext>
            </a:extLst>
          </p:cNvPr>
          <p:cNvSpPr>
            <a:spLocks noGrp="1" noChangeArrowheads="1"/>
          </p:cNvSpPr>
          <p:nvPr>
            <p:ph type="body" sz="half" idx="1"/>
          </p:nvPr>
        </p:nvSpPr>
        <p:spPr>
          <a:xfrm>
            <a:off x="609600" y="1600200"/>
            <a:ext cx="7543800" cy="4572000"/>
          </a:xfrm>
        </p:spPr>
        <p:txBody>
          <a:bodyPr/>
          <a:lstStyle/>
          <a:p>
            <a:pPr eaLnBrk="1" hangingPunct="1"/>
            <a:r>
              <a:rPr lang="en-US" altLang="en-US" sz="2400"/>
              <a:t>An inference rule for sequences of the form S1; S2</a:t>
            </a:r>
          </a:p>
          <a:p>
            <a:pPr eaLnBrk="1" hangingPunct="1"/>
            <a:endParaRPr lang="en-US" altLang="en-US" sz="2400"/>
          </a:p>
          <a:p>
            <a:pPr eaLnBrk="1" hangingPunct="1">
              <a:buFontTx/>
              <a:buNone/>
            </a:pPr>
            <a:r>
              <a:rPr lang="en-US" altLang="en-US" sz="2400"/>
              <a:t>	{P1} S1 {P2}</a:t>
            </a:r>
          </a:p>
          <a:p>
            <a:pPr eaLnBrk="1" hangingPunct="1">
              <a:buFontTx/>
              <a:buNone/>
            </a:pPr>
            <a:r>
              <a:rPr lang="en-US" altLang="en-US" sz="2400"/>
              <a:t>	{P2} S2 {P3}</a:t>
            </a:r>
          </a:p>
        </p:txBody>
      </p:sp>
      <p:graphicFrame>
        <p:nvGraphicFramePr>
          <p:cNvPr id="92166" name="Object 5">
            <a:extLst>
              <a:ext uri="{FF2B5EF4-FFF2-40B4-BE49-F238E27FC236}">
                <a16:creationId xmlns:a16="http://schemas.microsoft.com/office/drawing/2014/main" id="{60B08103-CA92-4FAD-9E0A-9158801482C5}"/>
              </a:ext>
            </a:extLst>
          </p:cNvPr>
          <p:cNvGraphicFramePr>
            <a:graphicFrameLocks noChangeAspect="1"/>
          </p:cNvGraphicFramePr>
          <p:nvPr>
            <p:ph sz="half" idx="2"/>
          </p:nvPr>
        </p:nvGraphicFramePr>
        <p:xfrm>
          <a:off x="1676400" y="4191000"/>
          <a:ext cx="4038600" cy="849313"/>
        </p:xfrm>
        <a:graphic>
          <a:graphicData uri="http://schemas.openxmlformats.org/presentationml/2006/ole">
            <mc:AlternateContent xmlns:mc="http://schemas.openxmlformats.org/markup-compatibility/2006">
              <mc:Choice xmlns:v="urn:schemas-microsoft-com:vml" Requires="v">
                <p:oleObj spid="_x0000_s92167" name="Equation" r:id="rId4" imgW="1701800" imgH="406400" progId="Equation.3">
                  <p:embed/>
                </p:oleObj>
              </mc:Choice>
              <mc:Fallback>
                <p:oleObj name="Equation" r:id="rId4" imgW="1701800" imgH="406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191000"/>
                        <a:ext cx="4038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91D7272-6982-4FCB-B85E-E77C5C6A282E}"/>
              </a:ext>
            </a:extLst>
          </p:cNvPr>
          <p:cNvSpPr>
            <a:spLocks noGrp="1"/>
          </p:cNvSpPr>
          <p:nvPr>
            <p:ph type="title"/>
          </p:nvPr>
        </p:nvSpPr>
        <p:spPr/>
        <p:txBody>
          <a:bodyPr/>
          <a:lstStyle/>
          <a:p>
            <a:r>
              <a:rPr lang="en-US" altLang="en-US"/>
              <a:t>Axiomatic Semantics: Selection</a:t>
            </a:r>
          </a:p>
        </p:txBody>
      </p:sp>
      <p:sp>
        <p:nvSpPr>
          <p:cNvPr id="94211" name="Content Placeholder 2">
            <a:extLst>
              <a:ext uri="{FF2B5EF4-FFF2-40B4-BE49-F238E27FC236}">
                <a16:creationId xmlns:a16="http://schemas.microsoft.com/office/drawing/2014/main" id="{CAADA84B-F50B-4D14-868E-F8C38B7BD083}"/>
              </a:ext>
            </a:extLst>
          </p:cNvPr>
          <p:cNvSpPr>
            <a:spLocks noGrp="1"/>
          </p:cNvSpPr>
          <p:nvPr>
            <p:ph idx="1"/>
          </p:nvPr>
        </p:nvSpPr>
        <p:spPr/>
        <p:txBody>
          <a:bodyPr/>
          <a:lstStyle/>
          <a:p>
            <a:r>
              <a:rPr lang="en-US" altLang="en-US"/>
              <a:t>An inference rules for selection</a:t>
            </a:r>
          </a:p>
          <a:p>
            <a:pPr>
              <a:buFontTx/>
              <a:buNone/>
            </a:pPr>
            <a:r>
              <a:rPr lang="en-US" altLang="en-US"/>
              <a:t>   - </a:t>
            </a:r>
            <a:r>
              <a:rPr lang="en-US" altLang="en-US" b="1">
                <a:latin typeface="Courier New" panose="02070309020205020404" pitchFamily="49" charset="0"/>
                <a:cs typeface="Courier New" panose="02070309020205020404" pitchFamily="49" charset="0"/>
              </a:rPr>
              <a:t>if</a:t>
            </a:r>
            <a:r>
              <a:rPr lang="en-US" altLang="en-US"/>
              <a:t> B </a:t>
            </a:r>
            <a:r>
              <a:rPr lang="en-US" altLang="en-US" b="1">
                <a:latin typeface="Courier New" panose="02070309020205020404" pitchFamily="49" charset="0"/>
                <a:cs typeface="Courier New" panose="02070309020205020404" pitchFamily="49" charset="0"/>
              </a:rPr>
              <a:t>then</a:t>
            </a:r>
            <a:r>
              <a:rPr lang="en-US" altLang="en-US"/>
              <a:t> S1 </a:t>
            </a:r>
            <a:r>
              <a:rPr lang="en-US" altLang="en-US" b="1">
                <a:latin typeface="Courier New" panose="02070309020205020404" pitchFamily="49" charset="0"/>
                <a:cs typeface="Courier New" panose="02070309020205020404" pitchFamily="49" charset="0"/>
              </a:rPr>
              <a:t>else</a:t>
            </a:r>
            <a:r>
              <a:rPr lang="en-US" altLang="en-US"/>
              <a:t> S2</a:t>
            </a:r>
          </a:p>
          <a:p>
            <a:pPr>
              <a:buFontTx/>
              <a:buNone/>
            </a:pPr>
            <a:endParaRPr lang="en-US" altLang="en-US"/>
          </a:p>
          <a:p>
            <a:pPr>
              <a:buFontTx/>
              <a:buNone/>
            </a:pPr>
            <a:r>
              <a:rPr lang="en-US" altLang="en-US">
                <a:solidFill>
                  <a:srgbClr val="002060"/>
                </a:solidFill>
              </a:rPr>
              <a:t>    {B and P} S1 {Q}, {(not B) and P} S2 {Q}</a:t>
            </a:r>
          </a:p>
          <a:p>
            <a:pPr>
              <a:buFontTx/>
              <a:buNone/>
            </a:pPr>
            <a:r>
              <a:rPr lang="en-US" altLang="en-US">
                <a:solidFill>
                  <a:srgbClr val="002060"/>
                </a:solidFill>
              </a:rPr>
              <a:t>           {P} </a:t>
            </a:r>
            <a:r>
              <a:rPr lang="en-US" altLang="en-US" b="1">
                <a:solidFill>
                  <a:srgbClr val="002060"/>
                </a:solidFill>
                <a:latin typeface="Courier New" panose="02070309020205020404" pitchFamily="49" charset="0"/>
                <a:cs typeface="Courier New" panose="02070309020205020404" pitchFamily="49" charset="0"/>
              </a:rPr>
              <a:t>if</a:t>
            </a:r>
            <a:r>
              <a:rPr lang="en-US" altLang="en-US">
                <a:solidFill>
                  <a:srgbClr val="002060"/>
                </a:solidFill>
              </a:rPr>
              <a:t> B </a:t>
            </a:r>
            <a:r>
              <a:rPr lang="en-US" altLang="en-US" b="1">
                <a:solidFill>
                  <a:srgbClr val="002060"/>
                </a:solidFill>
                <a:latin typeface="Courier New" panose="02070309020205020404" pitchFamily="49" charset="0"/>
                <a:cs typeface="Courier New" panose="02070309020205020404" pitchFamily="49" charset="0"/>
              </a:rPr>
              <a:t>then</a:t>
            </a:r>
            <a:r>
              <a:rPr lang="en-US" altLang="en-US">
                <a:solidFill>
                  <a:srgbClr val="002060"/>
                </a:solidFill>
              </a:rPr>
              <a:t> S1 </a:t>
            </a:r>
            <a:r>
              <a:rPr lang="en-US" altLang="en-US" b="1">
                <a:solidFill>
                  <a:srgbClr val="002060"/>
                </a:solidFill>
                <a:latin typeface="Courier New" panose="02070309020205020404" pitchFamily="49" charset="0"/>
                <a:cs typeface="Courier New" panose="02070309020205020404" pitchFamily="49" charset="0"/>
              </a:rPr>
              <a:t>else</a:t>
            </a:r>
            <a:r>
              <a:rPr lang="en-US" altLang="en-US">
                <a:solidFill>
                  <a:srgbClr val="002060"/>
                </a:solidFill>
              </a:rPr>
              <a:t> S2 {Q}</a:t>
            </a:r>
          </a:p>
        </p:txBody>
      </p:sp>
      <p:sp>
        <p:nvSpPr>
          <p:cNvPr id="94212" name="Footer Placeholder 3">
            <a:extLst>
              <a:ext uri="{FF2B5EF4-FFF2-40B4-BE49-F238E27FC236}">
                <a16:creationId xmlns:a16="http://schemas.microsoft.com/office/drawing/2014/main" id="{A8F04FD8-1388-42C5-B776-A0A5DE520D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4213" name="Slide Number Placeholder 4">
            <a:extLst>
              <a:ext uri="{FF2B5EF4-FFF2-40B4-BE49-F238E27FC236}">
                <a16:creationId xmlns:a16="http://schemas.microsoft.com/office/drawing/2014/main" id="{8C30BE06-A852-4EB2-A06D-B27B4F2C19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CD36A427-84F2-4223-9AA1-420FAB857915}" type="slidenum">
              <a:rPr lang="en-US" altLang="en-US" sz="1000">
                <a:solidFill>
                  <a:schemeClr val="tx1"/>
                </a:solidFill>
                <a:latin typeface="Arial" panose="020B0604020202020204" pitchFamily="34" charset="0"/>
              </a:rPr>
              <a:pPr>
                <a:spcBef>
                  <a:spcPct val="0"/>
                </a:spcBef>
                <a:buFontTx/>
                <a:buNone/>
              </a:pPr>
              <a:t>51</a:t>
            </a:fld>
            <a:endParaRPr lang="en-US" altLang="en-US" sz="1000">
              <a:solidFill>
                <a:schemeClr val="tx1"/>
              </a:solidFill>
              <a:latin typeface="Arial" panose="020B0604020202020204" pitchFamily="34" charset="0"/>
            </a:endParaRPr>
          </a:p>
        </p:txBody>
      </p:sp>
      <p:cxnSp>
        <p:nvCxnSpPr>
          <p:cNvPr id="94214" name="Straight Connector 8">
            <a:extLst>
              <a:ext uri="{FF2B5EF4-FFF2-40B4-BE49-F238E27FC236}">
                <a16:creationId xmlns:a16="http://schemas.microsoft.com/office/drawing/2014/main" id="{2BDB3270-4DF9-424A-8894-837A73861E3B}"/>
              </a:ext>
            </a:extLst>
          </p:cNvPr>
          <p:cNvCxnSpPr>
            <a:cxnSpLocks noChangeShapeType="1"/>
          </p:cNvCxnSpPr>
          <p:nvPr/>
        </p:nvCxnSpPr>
        <p:spPr bwMode="auto">
          <a:xfrm>
            <a:off x="914400" y="3657600"/>
            <a:ext cx="6858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a:extLst>
              <a:ext uri="{FF2B5EF4-FFF2-40B4-BE49-F238E27FC236}">
                <a16:creationId xmlns:a16="http://schemas.microsoft.com/office/drawing/2014/main" id="{C64482DE-FF88-4F1D-B489-AEA87EE5148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5235" name="Slide Number Placeholder 5">
            <a:extLst>
              <a:ext uri="{FF2B5EF4-FFF2-40B4-BE49-F238E27FC236}">
                <a16:creationId xmlns:a16="http://schemas.microsoft.com/office/drawing/2014/main" id="{7C962810-C9B9-4816-A224-7393D79AF5C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4107184A-76AD-42A9-92F6-4A22A886176A}" type="slidenum">
              <a:rPr lang="en-US" altLang="en-US" sz="1000">
                <a:solidFill>
                  <a:schemeClr val="tx1"/>
                </a:solidFill>
                <a:latin typeface="Arial" panose="020B0604020202020204" pitchFamily="34" charset="0"/>
              </a:rPr>
              <a:pPr>
                <a:spcBef>
                  <a:spcPct val="0"/>
                </a:spcBef>
                <a:buFontTx/>
                <a:buNone/>
              </a:pPr>
              <a:t>52</a:t>
            </a:fld>
            <a:endParaRPr lang="en-US" altLang="en-US" sz="1000">
              <a:solidFill>
                <a:schemeClr val="tx1"/>
              </a:solidFill>
              <a:latin typeface="Arial" panose="020B0604020202020204" pitchFamily="34" charset="0"/>
            </a:endParaRPr>
          </a:p>
        </p:txBody>
      </p:sp>
      <p:sp>
        <p:nvSpPr>
          <p:cNvPr id="95236" name="Rectangle 2">
            <a:extLst>
              <a:ext uri="{FF2B5EF4-FFF2-40B4-BE49-F238E27FC236}">
                <a16:creationId xmlns:a16="http://schemas.microsoft.com/office/drawing/2014/main" id="{391DAE54-313E-4919-85CB-5DDF941E3BF9}"/>
              </a:ext>
            </a:extLst>
          </p:cNvPr>
          <p:cNvSpPr>
            <a:spLocks noGrp="1" noChangeArrowheads="1"/>
          </p:cNvSpPr>
          <p:nvPr>
            <p:ph type="title"/>
          </p:nvPr>
        </p:nvSpPr>
        <p:spPr/>
        <p:txBody>
          <a:bodyPr/>
          <a:lstStyle/>
          <a:p>
            <a:pPr eaLnBrk="1" hangingPunct="1"/>
            <a:r>
              <a:rPr lang="en-US" altLang="en-US"/>
              <a:t>Axiomatic Semantics: Loops</a:t>
            </a:r>
          </a:p>
        </p:txBody>
      </p:sp>
      <p:sp>
        <p:nvSpPr>
          <p:cNvPr id="95237" name="Rectangle 3">
            <a:extLst>
              <a:ext uri="{FF2B5EF4-FFF2-40B4-BE49-F238E27FC236}">
                <a16:creationId xmlns:a16="http://schemas.microsoft.com/office/drawing/2014/main" id="{3665C194-CA83-4ABE-8F4D-11F82FDDF087}"/>
              </a:ext>
            </a:extLst>
          </p:cNvPr>
          <p:cNvSpPr>
            <a:spLocks noGrp="1" noChangeArrowheads="1"/>
          </p:cNvSpPr>
          <p:nvPr>
            <p:ph type="body" sz="half" idx="1"/>
          </p:nvPr>
        </p:nvSpPr>
        <p:spPr>
          <a:xfrm>
            <a:off x="533400" y="1371600"/>
            <a:ext cx="7924800" cy="4572000"/>
          </a:xfrm>
        </p:spPr>
        <p:txBody>
          <a:bodyPr/>
          <a:lstStyle/>
          <a:p>
            <a:pPr eaLnBrk="1" hangingPunct="1"/>
            <a:r>
              <a:rPr lang="en-US" altLang="en-US" sz="2400"/>
              <a:t>An inference rule for logical pretest loops</a:t>
            </a:r>
          </a:p>
          <a:p>
            <a:pPr eaLnBrk="1" hangingPunct="1">
              <a:buFontTx/>
              <a:buNone/>
            </a:pPr>
            <a:r>
              <a:rPr lang="en-US" altLang="en-US" sz="2400"/>
              <a:t>	</a:t>
            </a:r>
          </a:p>
          <a:p>
            <a:pPr eaLnBrk="1" hangingPunct="1">
              <a:buFontTx/>
              <a:buNone/>
            </a:pPr>
            <a:r>
              <a:rPr lang="en-US" altLang="en-US" sz="2400"/>
              <a:t>  	{P} </a:t>
            </a:r>
            <a:r>
              <a:rPr lang="en-US" altLang="en-US" sz="2400" b="1">
                <a:latin typeface="Courier New" panose="02070309020205020404" pitchFamily="49" charset="0"/>
                <a:cs typeface="Courier New" panose="02070309020205020404" pitchFamily="49" charset="0"/>
              </a:rPr>
              <a:t>while</a:t>
            </a:r>
            <a:r>
              <a:rPr lang="en-US" altLang="en-US" sz="2400"/>
              <a:t> B </a:t>
            </a:r>
            <a:r>
              <a:rPr lang="en-US" altLang="en-US" sz="2400" b="1">
                <a:latin typeface="Courier New" panose="02070309020205020404" pitchFamily="49" charset="0"/>
                <a:cs typeface="Courier New" panose="02070309020205020404" pitchFamily="49" charset="0"/>
              </a:rPr>
              <a:t>do</a:t>
            </a:r>
            <a:r>
              <a:rPr lang="en-US" altLang="en-US" sz="2400"/>
              <a:t> S </a:t>
            </a:r>
            <a:r>
              <a:rPr lang="en-US" altLang="en-US" sz="2400" b="1">
                <a:latin typeface="Courier New" panose="02070309020205020404" pitchFamily="49" charset="0"/>
                <a:cs typeface="Courier New" panose="02070309020205020404" pitchFamily="49" charset="0"/>
              </a:rPr>
              <a:t>end</a:t>
            </a:r>
            <a:r>
              <a:rPr lang="en-US" altLang="en-US" sz="2400"/>
              <a:t> {Q}</a:t>
            </a:r>
          </a:p>
          <a:p>
            <a:pPr eaLnBrk="1" hangingPunct="1">
              <a:buFontTx/>
              <a:buNone/>
            </a:pPr>
            <a:r>
              <a:rPr lang="en-US" altLang="en-US" sz="2400"/>
              <a:t>		</a:t>
            </a:r>
          </a:p>
          <a:p>
            <a:pPr eaLnBrk="1" hangingPunct="1">
              <a:buFontTx/>
              <a:buNone/>
            </a:pPr>
            <a:endParaRPr lang="en-US" altLang="en-US" sz="2400"/>
          </a:p>
          <a:p>
            <a:pPr eaLnBrk="1" hangingPunct="1">
              <a:buFontTx/>
              <a:buNone/>
            </a:pPr>
            <a:r>
              <a:rPr lang="en-US" altLang="en-US" sz="2400"/>
              <a:t>	</a:t>
            </a:r>
            <a:br>
              <a:rPr lang="en-US" altLang="en-US" sz="2400"/>
            </a:br>
            <a:endParaRPr lang="en-US" altLang="en-US" sz="2400"/>
          </a:p>
          <a:p>
            <a:pPr eaLnBrk="1" hangingPunct="1">
              <a:buFontTx/>
              <a:buNone/>
            </a:pPr>
            <a:r>
              <a:rPr lang="en-US" altLang="en-US" sz="2400"/>
              <a:t>	where I is the loop invariant (the inductive hypothesis)</a:t>
            </a:r>
          </a:p>
        </p:txBody>
      </p:sp>
      <p:graphicFrame>
        <p:nvGraphicFramePr>
          <p:cNvPr id="95238" name="Object 5">
            <a:extLst>
              <a:ext uri="{FF2B5EF4-FFF2-40B4-BE49-F238E27FC236}">
                <a16:creationId xmlns:a16="http://schemas.microsoft.com/office/drawing/2014/main" id="{AD2DB277-A95A-4A9C-9E91-8327474EDC4F}"/>
              </a:ext>
            </a:extLst>
          </p:cNvPr>
          <p:cNvGraphicFramePr>
            <a:graphicFrameLocks noChangeAspect="1"/>
          </p:cNvGraphicFramePr>
          <p:nvPr>
            <p:ph sz="half" idx="2"/>
          </p:nvPr>
        </p:nvGraphicFramePr>
        <p:xfrm>
          <a:off x="2209800" y="3124200"/>
          <a:ext cx="3989388" cy="755650"/>
        </p:xfrm>
        <a:graphic>
          <a:graphicData uri="http://schemas.openxmlformats.org/presentationml/2006/ole">
            <mc:AlternateContent xmlns:mc="http://schemas.openxmlformats.org/markup-compatibility/2006">
              <mc:Choice xmlns:v="urn:schemas-microsoft-com:vml" Requires="v">
                <p:oleObj spid="_x0000_s95239" name="Equation" r:id="rId4" imgW="1943100" imgH="419100" progId="Equation.3">
                  <p:embed/>
                </p:oleObj>
              </mc:Choice>
              <mc:Fallback>
                <p:oleObj name="Equation" r:id="rId4" imgW="19431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124200"/>
                        <a:ext cx="3989388"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247F4F31-910D-4C31-B43B-0A13F9ADDA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7283" name="Slide Number Placeholder 4">
            <a:extLst>
              <a:ext uri="{FF2B5EF4-FFF2-40B4-BE49-F238E27FC236}">
                <a16:creationId xmlns:a16="http://schemas.microsoft.com/office/drawing/2014/main" id="{4CE69C31-F736-4CCE-9304-3E0700FBDB7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22C67B3D-95ED-4C3E-BFA2-EF2E7ADFB3A6}" type="slidenum">
              <a:rPr lang="en-US" altLang="en-US" sz="1000">
                <a:solidFill>
                  <a:schemeClr val="tx1"/>
                </a:solidFill>
                <a:latin typeface="Arial" panose="020B0604020202020204" pitchFamily="34" charset="0"/>
              </a:rPr>
              <a:pPr>
                <a:spcBef>
                  <a:spcPct val="0"/>
                </a:spcBef>
                <a:buFontTx/>
                <a:buNone/>
              </a:pPr>
              <a:t>53</a:t>
            </a:fld>
            <a:endParaRPr lang="en-US" altLang="en-US" sz="1000">
              <a:solidFill>
                <a:schemeClr val="tx1"/>
              </a:solidFill>
              <a:latin typeface="Arial" panose="020B0604020202020204" pitchFamily="34" charset="0"/>
            </a:endParaRPr>
          </a:p>
        </p:txBody>
      </p:sp>
      <p:sp>
        <p:nvSpPr>
          <p:cNvPr id="97284" name="Rectangle 2">
            <a:extLst>
              <a:ext uri="{FF2B5EF4-FFF2-40B4-BE49-F238E27FC236}">
                <a16:creationId xmlns:a16="http://schemas.microsoft.com/office/drawing/2014/main" id="{427CAF98-3344-48E0-B362-7DC17EED9D25}"/>
              </a:ext>
            </a:extLst>
          </p:cNvPr>
          <p:cNvSpPr>
            <a:spLocks noGrp="1" noChangeArrowheads="1"/>
          </p:cNvSpPr>
          <p:nvPr>
            <p:ph type="title"/>
          </p:nvPr>
        </p:nvSpPr>
        <p:spPr/>
        <p:txBody>
          <a:bodyPr/>
          <a:lstStyle/>
          <a:p>
            <a:pPr eaLnBrk="1" hangingPunct="1"/>
            <a:r>
              <a:rPr lang="en-US" altLang="en-US"/>
              <a:t>Axiomatic Semantics: Axioms</a:t>
            </a:r>
          </a:p>
        </p:txBody>
      </p:sp>
      <p:sp>
        <p:nvSpPr>
          <p:cNvPr id="97285" name="Rectangle 3">
            <a:extLst>
              <a:ext uri="{FF2B5EF4-FFF2-40B4-BE49-F238E27FC236}">
                <a16:creationId xmlns:a16="http://schemas.microsoft.com/office/drawing/2014/main" id="{F9A16538-B4FF-4645-847F-F3ACA4C62DC7}"/>
              </a:ext>
            </a:extLst>
          </p:cNvPr>
          <p:cNvSpPr>
            <a:spLocks noGrp="1" noChangeArrowheads="1"/>
          </p:cNvSpPr>
          <p:nvPr>
            <p:ph type="body" idx="1"/>
          </p:nvPr>
        </p:nvSpPr>
        <p:spPr>
          <a:xfrm>
            <a:off x="457200" y="1371600"/>
            <a:ext cx="8458200" cy="4572000"/>
          </a:xfrm>
        </p:spPr>
        <p:txBody>
          <a:bodyPr/>
          <a:lstStyle/>
          <a:p>
            <a:pPr eaLnBrk="1" hangingPunct="1"/>
            <a:r>
              <a:rPr lang="en-US" altLang="en-US"/>
              <a:t>Characteristics of the loop invariant: I must meet the following conditions:</a:t>
            </a:r>
          </a:p>
          <a:p>
            <a:pPr lvl="1" eaLnBrk="1" hangingPunct="1"/>
            <a:r>
              <a:rPr lang="en-US" altLang="en-US"/>
              <a:t>P =&gt; I    </a:t>
            </a:r>
            <a:r>
              <a:rPr lang="en-US" altLang="en-US" sz="1600"/>
              <a:t>-- the loop invariant must be true initially</a:t>
            </a:r>
          </a:p>
          <a:p>
            <a:pPr lvl="1" eaLnBrk="1" hangingPunct="1"/>
            <a:r>
              <a:rPr lang="en-US" altLang="en-US"/>
              <a:t>{I} B {I}    </a:t>
            </a:r>
            <a:r>
              <a:rPr lang="en-US" altLang="en-US" sz="1600"/>
              <a:t>-- evaluation of the Boolean must not change the validity of I</a:t>
            </a:r>
          </a:p>
          <a:p>
            <a:pPr lvl="1" eaLnBrk="1" hangingPunct="1"/>
            <a:r>
              <a:rPr lang="en-US" altLang="en-US"/>
              <a:t>{I and B} S {I}   </a:t>
            </a:r>
            <a:r>
              <a:rPr lang="en-US" altLang="en-US" sz="1600"/>
              <a:t>-- I is not changed by executing the body of the loop</a:t>
            </a:r>
          </a:p>
          <a:p>
            <a:pPr lvl="1" eaLnBrk="1" hangingPunct="1"/>
            <a:r>
              <a:rPr lang="en-US" altLang="en-US"/>
              <a:t>(I and (not B)) =&gt; Q     </a:t>
            </a:r>
            <a:r>
              <a:rPr lang="en-US" altLang="en-US" sz="1600"/>
              <a:t>-- if I is true and B is false, Q is implied</a:t>
            </a:r>
          </a:p>
          <a:p>
            <a:pPr lvl="1" eaLnBrk="1" hangingPunct="1"/>
            <a:r>
              <a:rPr lang="en-US" altLang="en-US"/>
              <a:t>The loop terminates    </a:t>
            </a:r>
            <a:r>
              <a:rPr lang="en-US" altLang="en-US" sz="1600"/>
              <a:t>-- can be difficult to prove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38528A09-DB87-4ABE-B6A0-9D5ABB5DC9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99331" name="Slide Number Placeholder 4">
            <a:extLst>
              <a:ext uri="{FF2B5EF4-FFF2-40B4-BE49-F238E27FC236}">
                <a16:creationId xmlns:a16="http://schemas.microsoft.com/office/drawing/2014/main" id="{937B9D04-6305-4BA9-BD8C-4DA65DD209B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A5D26784-D258-4A11-B45E-3B5DAC56B46A}" type="slidenum">
              <a:rPr lang="en-US" altLang="en-US" sz="1000">
                <a:solidFill>
                  <a:schemeClr val="tx1"/>
                </a:solidFill>
                <a:latin typeface="Arial" panose="020B0604020202020204" pitchFamily="34" charset="0"/>
              </a:rPr>
              <a:pPr>
                <a:spcBef>
                  <a:spcPct val="0"/>
                </a:spcBef>
                <a:buFontTx/>
                <a:buNone/>
              </a:pPr>
              <a:t>54</a:t>
            </a:fld>
            <a:endParaRPr lang="en-US" altLang="en-US" sz="1000">
              <a:solidFill>
                <a:schemeClr val="tx1"/>
              </a:solidFill>
              <a:latin typeface="Arial" panose="020B0604020202020204" pitchFamily="34" charset="0"/>
            </a:endParaRPr>
          </a:p>
        </p:txBody>
      </p:sp>
      <p:sp>
        <p:nvSpPr>
          <p:cNvPr id="99332" name="Rectangle 2">
            <a:extLst>
              <a:ext uri="{FF2B5EF4-FFF2-40B4-BE49-F238E27FC236}">
                <a16:creationId xmlns:a16="http://schemas.microsoft.com/office/drawing/2014/main" id="{C1823BCA-29CB-4A4C-B789-7E319FA5BC44}"/>
              </a:ext>
            </a:extLst>
          </p:cNvPr>
          <p:cNvSpPr>
            <a:spLocks noGrp="1" noChangeArrowheads="1"/>
          </p:cNvSpPr>
          <p:nvPr>
            <p:ph type="title"/>
          </p:nvPr>
        </p:nvSpPr>
        <p:spPr/>
        <p:txBody>
          <a:bodyPr/>
          <a:lstStyle/>
          <a:p>
            <a:pPr eaLnBrk="1" hangingPunct="1"/>
            <a:r>
              <a:rPr lang="en-US" altLang="en-US"/>
              <a:t>Loop Invariant</a:t>
            </a:r>
          </a:p>
        </p:txBody>
      </p:sp>
      <p:sp>
        <p:nvSpPr>
          <p:cNvPr id="99333" name="Rectangle 3">
            <a:extLst>
              <a:ext uri="{FF2B5EF4-FFF2-40B4-BE49-F238E27FC236}">
                <a16:creationId xmlns:a16="http://schemas.microsoft.com/office/drawing/2014/main" id="{78CF9D2E-47CE-4837-9B2F-0E6024684E18}"/>
              </a:ext>
            </a:extLst>
          </p:cNvPr>
          <p:cNvSpPr>
            <a:spLocks noGrp="1" noChangeArrowheads="1"/>
          </p:cNvSpPr>
          <p:nvPr>
            <p:ph type="body" idx="1"/>
          </p:nvPr>
        </p:nvSpPr>
        <p:spPr/>
        <p:txBody>
          <a:bodyPr/>
          <a:lstStyle/>
          <a:p>
            <a:pPr eaLnBrk="1" hangingPunct="1"/>
            <a:r>
              <a:rPr lang="en-US" altLang="en-US"/>
              <a:t>The loop invariant I is a weakened version of the loop postcondition, and it is also a precondition.</a:t>
            </a:r>
          </a:p>
          <a:p>
            <a:pPr eaLnBrk="1" hangingPunct="1"/>
            <a:r>
              <a:rPr lang="en-US" altLang="en-US"/>
              <a:t>I must be weak enough to be satisfied prior to the beginning of the loop, but when combined with the loop exit condition, it must be strong enough to force the truth of the postcondition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D2CDB929-9C47-483D-8D66-CB18A32A5FB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01379" name="Slide Number Placeholder 4">
            <a:extLst>
              <a:ext uri="{FF2B5EF4-FFF2-40B4-BE49-F238E27FC236}">
                <a16:creationId xmlns:a16="http://schemas.microsoft.com/office/drawing/2014/main" id="{81C8037C-07A7-4EA6-BBB1-7F8FE16C83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A09E097-3226-4B60-A6AC-3027FD65D334}" type="slidenum">
              <a:rPr lang="en-US" altLang="en-US" sz="1000">
                <a:solidFill>
                  <a:schemeClr val="tx1"/>
                </a:solidFill>
                <a:latin typeface="Arial" panose="020B0604020202020204" pitchFamily="34" charset="0"/>
              </a:rPr>
              <a:pPr>
                <a:spcBef>
                  <a:spcPct val="0"/>
                </a:spcBef>
                <a:buFontTx/>
                <a:buNone/>
              </a:pPr>
              <a:t>55</a:t>
            </a:fld>
            <a:endParaRPr lang="en-US" altLang="en-US" sz="1000">
              <a:solidFill>
                <a:schemeClr val="tx1"/>
              </a:solidFill>
              <a:latin typeface="Arial" panose="020B0604020202020204" pitchFamily="34" charset="0"/>
            </a:endParaRPr>
          </a:p>
        </p:txBody>
      </p:sp>
      <p:sp>
        <p:nvSpPr>
          <p:cNvPr id="101380" name="Rectangle 2">
            <a:extLst>
              <a:ext uri="{FF2B5EF4-FFF2-40B4-BE49-F238E27FC236}">
                <a16:creationId xmlns:a16="http://schemas.microsoft.com/office/drawing/2014/main" id="{07981661-D663-4C93-BE2F-4AE33B5211E4}"/>
              </a:ext>
            </a:extLst>
          </p:cNvPr>
          <p:cNvSpPr>
            <a:spLocks noGrp="1" noChangeArrowheads="1"/>
          </p:cNvSpPr>
          <p:nvPr>
            <p:ph type="title"/>
          </p:nvPr>
        </p:nvSpPr>
        <p:spPr/>
        <p:txBody>
          <a:bodyPr/>
          <a:lstStyle/>
          <a:p>
            <a:pPr eaLnBrk="1" hangingPunct="1"/>
            <a:r>
              <a:rPr lang="en-US" altLang="en-US"/>
              <a:t>Evaluation of Axiomatic Semantics</a:t>
            </a:r>
          </a:p>
        </p:txBody>
      </p:sp>
      <p:sp>
        <p:nvSpPr>
          <p:cNvPr id="101381" name="Rectangle 3">
            <a:extLst>
              <a:ext uri="{FF2B5EF4-FFF2-40B4-BE49-F238E27FC236}">
                <a16:creationId xmlns:a16="http://schemas.microsoft.com/office/drawing/2014/main" id="{C5A3042D-3668-4C55-8E2A-40AD3096AB3B}"/>
              </a:ext>
            </a:extLst>
          </p:cNvPr>
          <p:cNvSpPr>
            <a:spLocks noGrp="1" noChangeArrowheads="1"/>
          </p:cNvSpPr>
          <p:nvPr>
            <p:ph type="body" idx="1"/>
          </p:nvPr>
        </p:nvSpPr>
        <p:spPr/>
        <p:txBody>
          <a:bodyPr/>
          <a:lstStyle/>
          <a:p>
            <a:pPr eaLnBrk="1" hangingPunct="1"/>
            <a:r>
              <a:rPr lang="en-US" altLang="en-US"/>
              <a:t>Developing axioms or inference rules for all of the statements in a language is difficult</a:t>
            </a:r>
          </a:p>
          <a:p>
            <a:pPr eaLnBrk="1" hangingPunct="1"/>
            <a:r>
              <a:rPr lang="en-US" altLang="en-US"/>
              <a:t>It is a good tool for correctness proofs, and an excellent framework for reasoning about  programs, but it is not as useful for language users and compiler writers</a:t>
            </a:r>
          </a:p>
          <a:p>
            <a:pPr eaLnBrk="1" hangingPunct="1"/>
            <a:r>
              <a:rPr lang="en-US" altLang="en-US"/>
              <a:t>Its usefulness in describing the meaning of a programming language is limited for language users or compiler writers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id="{ECD8847C-8252-4D26-ABD4-5C786575A9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03427" name="Slide Number Placeholder 4">
            <a:extLst>
              <a:ext uri="{FF2B5EF4-FFF2-40B4-BE49-F238E27FC236}">
                <a16:creationId xmlns:a16="http://schemas.microsoft.com/office/drawing/2014/main" id="{7FA69AF2-35D6-46E9-95E7-32B25A41008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E95803B-4E8A-4A9C-A389-9049FCB81476}" type="slidenum">
              <a:rPr lang="en-US" altLang="en-US" sz="1000">
                <a:solidFill>
                  <a:schemeClr val="tx1"/>
                </a:solidFill>
                <a:latin typeface="Arial" panose="020B0604020202020204" pitchFamily="34" charset="0"/>
              </a:rPr>
              <a:pPr>
                <a:spcBef>
                  <a:spcPct val="0"/>
                </a:spcBef>
                <a:buFontTx/>
                <a:buNone/>
              </a:pPr>
              <a:t>56</a:t>
            </a:fld>
            <a:endParaRPr lang="en-US" altLang="en-US" sz="1000">
              <a:solidFill>
                <a:schemeClr val="tx1"/>
              </a:solidFill>
              <a:latin typeface="Arial" panose="020B0604020202020204" pitchFamily="34" charset="0"/>
            </a:endParaRPr>
          </a:p>
        </p:txBody>
      </p:sp>
      <p:sp>
        <p:nvSpPr>
          <p:cNvPr id="103428" name="Rectangle 2">
            <a:extLst>
              <a:ext uri="{FF2B5EF4-FFF2-40B4-BE49-F238E27FC236}">
                <a16:creationId xmlns:a16="http://schemas.microsoft.com/office/drawing/2014/main" id="{463AE882-595F-4FBA-B30D-E6A6A07B4357}"/>
              </a:ext>
            </a:extLst>
          </p:cNvPr>
          <p:cNvSpPr>
            <a:spLocks noGrp="1" noChangeArrowheads="1"/>
          </p:cNvSpPr>
          <p:nvPr>
            <p:ph type="title"/>
          </p:nvPr>
        </p:nvSpPr>
        <p:spPr>
          <a:xfrm>
            <a:off x="533400" y="228600"/>
            <a:ext cx="8153400" cy="1143000"/>
          </a:xfrm>
        </p:spPr>
        <p:txBody>
          <a:bodyPr/>
          <a:lstStyle/>
          <a:p>
            <a:pPr eaLnBrk="1" hangingPunct="1"/>
            <a:r>
              <a:rPr lang="en-US" altLang="en-US" sz="3200"/>
              <a:t>Denotation Semantics vs Operational Semantics</a:t>
            </a:r>
            <a:endParaRPr lang="en-US" altLang="en-US" sz="2800"/>
          </a:p>
        </p:txBody>
      </p:sp>
      <p:sp>
        <p:nvSpPr>
          <p:cNvPr id="103429" name="Rectangle 3">
            <a:extLst>
              <a:ext uri="{FF2B5EF4-FFF2-40B4-BE49-F238E27FC236}">
                <a16:creationId xmlns:a16="http://schemas.microsoft.com/office/drawing/2014/main" id="{FABA4899-9086-4BFD-B04C-FDB535DE203A}"/>
              </a:ext>
            </a:extLst>
          </p:cNvPr>
          <p:cNvSpPr>
            <a:spLocks noGrp="1" noChangeArrowheads="1"/>
          </p:cNvSpPr>
          <p:nvPr>
            <p:ph type="body" idx="1"/>
          </p:nvPr>
        </p:nvSpPr>
        <p:spPr>
          <a:xfrm>
            <a:off x="533400" y="1447800"/>
            <a:ext cx="8153400" cy="4572000"/>
          </a:xfrm>
        </p:spPr>
        <p:txBody>
          <a:bodyPr/>
          <a:lstStyle/>
          <a:p>
            <a:pPr eaLnBrk="1" hangingPunct="1"/>
            <a:r>
              <a:rPr lang="en-US" altLang="en-US"/>
              <a:t>In operational semantics, the state changes are defined by coded algorithms</a:t>
            </a:r>
          </a:p>
          <a:p>
            <a:pPr eaLnBrk="1" hangingPunct="1"/>
            <a:r>
              <a:rPr lang="en-US" altLang="en-US"/>
              <a:t>In denotational semantics, the state changes are defined by rigorous mathematical functions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a:extLst>
              <a:ext uri="{FF2B5EF4-FFF2-40B4-BE49-F238E27FC236}">
                <a16:creationId xmlns:a16="http://schemas.microsoft.com/office/drawing/2014/main" id="{90C7A35F-50DF-40F5-B851-FAE43A1E41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05475" name="Slide Number Placeholder 4">
            <a:extLst>
              <a:ext uri="{FF2B5EF4-FFF2-40B4-BE49-F238E27FC236}">
                <a16:creationId xmlns:a16="http://schemas.microsoft.com/office/drawing/2014/main" id="{1F9C5394-C65D-4D8D-A94C-EB243D586E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4276B99-9BE1-4844-8C75-7C3E637B17C2}" type="slidenum">
              <a:rPr lang="en-US" altLang="en-US" sz="1000">
                <a:solidFill>
                  <a:schemeClr val="tx1"/>
                </a:solidFill>
                <a:latin typeface="Arial" panose="020B0604020202020204" pitchFamily="34" charset="0"/>
              </a:rPr>
              <a:pPr>
                <a:spcBef>
                  <a:spcPct val="0"/>
                </a:spcBef>
                <a:buFontTx/>
                <a:buNone/>
              </a:pPr>
              <a:t>57</a:t>
            </a:fld>
            <a:endParaRPr lang="en-US" altLang="en-US" sz="1000">
              <a:solidFill>
                <a:schemeClr val="tx1"/>
              </a:solidFill>
              <a:latin typeface="Arial" panose="020B0604020202020204" pitchFamily="34" charset="0"/>
            </a:endParaRPr>
          </a:p>
        </p:txBody>
      </p:sp>
      <p:sp>
        <p:nvSpPr>
          <p:cNvPr id="105476" name="Rectangle 2">
            <a:extLst>
              <a:ext uri="{FF2B5EF4-FFF2-40B4-BE49-F238E27FC236}">
                <a16:creationId xmlns:a16="http://schemas.microsoft.com/office/drawing/2014/main" id="{CC62ECC0-F020-484A-ABC1-02A119DB3FFE}"/>
              </a:ext>
            </a:extLst>
          </p:cNvPr>
          <p:cNvSpPr>
            <a:spLocks noGrp="1" noChangeArrowheads="1"/>
          </p:cNvSpPr>
          <p:nvPr>
            <p:ph type="title"/>
          </p:nvPr>
        </p:nvSpPr>
        <p:spPr/>
        <p:txBody>
          <a:bodyPr/>
          <a:lstStyle/>
          <a:p>
            <a:pPr eaLnBrk="1" hangingPunct="1"/>
            <a:r>
              <a:rPr lang="en-US" altLang="en-US"/>
              <a:t>Summary</a:t>
            </a:r>
          </a:p>
        </p:txBody>
      </p:sp>
      <p:sp>
        <p:nvSpPr>
          <p:cNvPr id="105477" name="Rectangle 3">
            <a:extLst>
              <a:ext uri="{FF2B5EF4-FFF2-40B4-BE49-F238E27FC236}">
                <a16:creationId xmlns:a16="http://schemas.microsoft.com/office/drawing/2014/main" id="{124B0AEC-8908-4DC8-9290-F300A1ACA1C4}"/>
              </a:ext>
            </a:extLst>
          </p:cNvPr>
          <p:cNvSpPr>
            <a:spLocks noGrp="1" noChangeArrowheads="1"/>
          </p:cNvSpPr>
          <p:nvPr>
            <p:ph type="body" idx="1"/>
          </p:nvPr>
        </p:nvSpPr>
        <p:spPr/>
        <p:txBody>
          <a:bodyPr/>
          <a:lstStyle/>
          <a:p>
            <a:pPr eaLnBrk="1" hangingPunct="1"/>
            <a:r>
              <a:rPr lang="en-US" altLang="en-US"/>
              <a:t>BNF and context-free grammars are equivalent meta-languages</a:t>
            </a:r>
          </a:p>
          <a:p>
            <a:pPr lvl="1" eaLnBrk="1" hangingPunct="1"/>
            <a:r>
              <a:rPr lang="en-US" altLang="en-US"/>
              <a:t>Well-suited for describing the syntax of programming languages</a:t>
            </a:r>
          </a:p>
          <a:p>
            <a:pPr eaLnBrk="1" hangingPunct="1"/>
            <a:r>
              <a:rPr lang="en-US" altLang="en-US"/>
              <a:t>An attribute grammar is a descriptive formalism that can describe both the syntax and the semantics of a language</a:t>
            </a:r>
          </a:p>
          <a:p>
            <a:pPr eaLnBrk="1" hangingPunct="1"/>
            <a:r>
              <a:rPr lang="en-US" altLang="en-US"/>
              <a:t>Three primary methods of semantics description</a:t>
            </a:r>
          </a:p>
          <a:p>
            <a:pPr lvl="1" eaLnBrk="1" hangingPunct="1"/>
            <a:r>
              <a:rPr lang="en-US" altLang="en-US"/>
              <a:t>Operation, axiomatic, denotational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131396B5-1E88-4D65-BE40-F8DBC93BE3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4339" name="Slide Number Placeholder 4">
            <a:extLst>
              <a:ext uri="{FF2B5EF4-FFF2-40B4-BE49-F238E27FC236}">
                <a16:creationId xmlns:a16="http://schemas.microsoft.com/office/drawing/2014/main" id="{6198AA43-9ACA-41C7-992F-3A5CD32E579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20BD191D-521F-4510-9443-BE584DBCE3B6}" type="slidenum">
              <a:rPr lang="en-US" altLang="en-US" sz="1000">
                <a:solidFill>
                  <a:schemeClr val="tx1"/>
                </a:solidFill>
                <a:latin typeface="Arial" panose="020B0604020202020204" pitchFamily="34" charset="0"/>
              </a:rPr>
              <a:pPr>
                <a:spcBef>
                  <a:spcPct val="0"/>
                </a:spcBef>
                <a:buFontTx/>
                <a:buNone/>
              </a:pPr>
              <a:t>6</a:t>
            </a:fld>
            <a:endParaRPr lang="en-US" altLang="en-US" sz="1000">
              <a:solidFill>
                <a:schemeClr val="tx1"/>
              </a:solidFill>
              <a:latin typeface="Arial" panose="020B0604020202020204" pitchFamily="34" charset="0"/>
            </a:endParaRPr>
          </a:p>
        </p:txBody>
      </p:sp>
      <p:sp>
        <p:nvSpPr>
          <p:cNvPr id="14340" name="Rectangle 2">
            <a:extLst>
              <a:ext uri="{FF2B5EF4-FFF2-40B4-BE49-F238E27FC236}">
                <a16:creationId xmlns:a16="http://schemas.microsoft.com/office/drawing/2014/main" id="{A8A65022-FE35-4ABB-A81E-AA16758E8B74}"/>
              </a:ext>
            </a:extLst>
          </p:cNvPr>
          <p:cNvSpPr>
            <a:spLocks noGrp="1" noChangeArrowheads="1"/>
          </p:cNvSpPr>
          <p:nvPr>
            <p:ph type="title"/>
          </p:nvPr>
        </p:nvSpPr>
        <p:spPr/>
        <p:txBody>
          <a:bodyPr/>
          <a:lstStyle/>
          <a:p>
            <a:pPr eaLnBrk="1" hangingPunct="1"/>
            <a:r>
              <a:rPr lang="en-US" altLang="en-US"/>
              <a:t>BNF and Context-Free Grammars</a:t>
            </a:r>
          </a:p>
        </p:txBody>
      </p:sp>
      <p:sp>
        <p:nvSpPr>
          <p:cNvPr id="14341" name="Rectangle 3">
            <a:extLst>
              <a:ext uri="{FF2B5EF4-FFF2-40B4-BE49-F238E27FC236}">
                <a16:creationId xmlns:a16="http://schemas.microsoft.com/office/drawing/2014/main" id="{C7B07589-87D6-4B60-8881-F52CF7FB90CC}"/>
              </a:ext>
            </a:extLst>
          </p:cNvPr>
          <p:cNvSpPr>
            <a:spLocks noGrp="1" noChangeArrowheads="1"/>
          </p:cNvSpPr>
          <p:nvPr>
            <p:ph type="body" idx="1"/>
          </p:nvPr>
        </p:nvSpPr>
        <p:spPr>
          <a:xfrm>
            <a:off x="533400" y="1447800"/>
            <a:ext cx="8153400" cy="4800600"/>
          </a:xfrm>
        </p:spPr>
        <p:txBody>
          <a:bodyPr/>
          <a:lstStyle/>
          <a:p>
            <a:pPr eaLnBrk="1" hangingPunct="1"/>
            <a:r>
              <a:rPr lang="en-US" altLang="en-US"/>
              <a:t>Context-Free Grammars</a:t>
            </a:r>
          </a:p>
          <a:p>
            <a:pPr lvl="1" eaLnBrk="1" hangingPunct="1"/>
            <a:r>
              <a:rPr lang="en-US" altLang="en-US"/>
              <a:t>Developed by Noam Chomsky in the mid-1950s</a:t>
            </a:r>
          </a:p>
          <a:p>
            <a:pPr lvl="1" eaLnBrk="1" hangingPunct="1"/>
            <a:r>
              <a:rPr lang="en-US" altLang="en-US"/>
              <a:t>Language generators, meant to describe the syntax of natural languages</a:t>
            </a:r>
          </a:p>
          <a:p>
            <a:pPr lvl="1" eaLnBrk="1" hangingPunct="1"/>
            <a:r>
              <a:rPr lang="en-US" altLang="en-US"/>
              <a:t>Define a class of languages called context-free languages</a:t>
            </a:r>
          </a:p>
          <a:p>
            <a:pPr lvl="1" eaLnBrk="1" hangingPunct="1">
              <a:buFontTx/>
              <a:buNone/>
            </a:pPr>
            <a:endParaRPr lang="en-US" altLang="en-US"/>
          </a:p>
          <a:p>
            <a:pPr eaLnBrk="1" hangingPunct="1"/>
            <a:r>
              <a:rPr lang="en-US" altLang="en-US"/>
              <a:t>Backus-Naur Form (1959)</a:t>
            </a:r>
          </a:p>
          <a:p>
            <a:pPr lvl="1" eaLnBrk="1" hangingPunct="1"/>
            <a:r>
              <a:rPr lang="en-US" altLang="en-US"/>
              <a:t>Invented by John Backus to describe the syntax of Algol 58</a:t>
            </a:r>
          </a:p>
          <a:p>
            <a:pPr lvl="1" eaLnBrk="1" hangingPunct="1"/>
            <a:r>
              <a:rPr lang="en-US" altLang="en-US"/>
              <a:t>BNF is equivalent to context-free grammars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4E49859D-ABB8-4405-8E71-16331D8A55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6387" name="Slide Number Placeholder 4">
            <a:extLst>
              <a:ext uri="{FF2B5EF4-FFF2-40B4-BE49-F238E27FC236}">
                <a16:creationId xmlns:a16="http://schemas.microsoft.com/office/drawing/2014/main" id="{FC3B9910-29FF-4103-8AD9-A4657CAB46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726CEF15-E94E-41C0-9E4D-472E100E66BC}" type="slidenum">
              <a:rPr lang="en-US" altLang="en-US" sz="1000">
                <a:solidFill>
                  <a:schemeClr val="tx1"/>
                </a:solidFill>
                <a:latin typeface="Arial" panose="020B0604020202020204" pitchFamily="34" charset="0"/>
              </a:rPr>
              <a:pPr>
                <a:spcBef>
                  <a:spcPct val="0"/>
                </a:spcBef>
                <a:buFontTx/>
                <a:buNone/>
              </a:pPr>
              <a:t>7</a:t>
            </a:fld>
            <a:endParaRPr lang="en-US" altLang="en-US" sz="1000">
              <a:solidFill>
                <a:schemeClr val="tx1"/>
              </a:solidFill>
              <a:latin typeface="Arial" panose="020B0604020202020204" pitchFamily="34" charset="0"/>
            </a:endParaRPr>
          </a:p>
        </p:txBody>
      </p:sp>
      <p:sp>
        <p:nvSpPr>
          <p:cNvPr id="16388" name="Rectangle 2">
            <a:extLst>
              <a:ext uri="{FF2B5EF4-FFF2-40B4-BE49-F238E27FC236}">
                <a16:creationId xmlns:a16="http://schemas.microsoft.com/office/drawing/2014/main" id="{E7C30C56-0303-4E60-BE3C-535B41425C86}"/>
              </a:ext>
            </a:extLst>
          </p:cNvPr>
          <p:cNvSpPr>
            <a:spLocks noGrp="1" noChangeArrowheads="1"/>
          </p:cNvSpPr>
          <p:nvPr>
            <p:ph type="title"/>
          </p:nvPr>
        </p:nvSpPr>
        <p:spPr/>
        <p:txBody>
          <a:bodyPr/>
          <a:lstStyle/>
          <a:p>
            <a:pPr eaLnBrk="1" hangingPunct="1"/>
            <a:r>
              <a:rPr lang="en-US" altLang="en-US"/>
              <a:t>BNF Fundamentals</a:t>
            </a:r>
          </a:p>
        </p:txBody>
      </p:sp>
      <p:sp>
        <p:nvSpPr>
          <p:cNvPr id="16389" name="Rectangle 3">
            <a:extLst>
              <a:ext uri="{FF2B5EF4-FFF2-40B4-BE49-F238E27FC236}">
                <a16:creationId xmlns:a16="http://schemas.microsoft.com/office/drawing/2014/main" id="{FD245218-D132-4004-A262-25FAB946608F}"/>
              </a:ext>
            </a:extLst>
          </p:cNvPr>
          <p:cNvSpPr>
            <a:spLocks noGrp="1" noChangeArrowheads="1"/>
          </p:cNvSpPr>
          <p:nvPr>
            <p:ph type="body" idx="1"/>
          </p:nvPr>
        </p:nvSpPr>
        <p:spPr>
          <a:xfrm>
            <a:off x="609600" y="1447800"/>
            <a:ext cx="8153400" cy="4029075"/>
          </a:xfrm>
        </p:spPr>
        <p:txBody>
          <a:bodyPr/>
          <a:lstStyle/>
          <a:p>
            <a:pPr lvl="1" eaLnBrk="1" hangingPunct="1">
              <a:lnSpc>
                <a:spcPct val="80000"/>
              </a:lnSpc>
              <a:buFontTx/>
              <a:buNone/>
            </a:pPr>
            <a:endParaRPr lang="en-US" altLang="en-US" sz="1200"/>
          </a:p>
          <a:p>
            <a:pPr eaLnBrk="1" hangingPunct="1">
              <a:lnSpc>
                <a:spcPct val="80000"/>
              </a:lnSpc>
            </a:pPr>
            <a:r>
              <a:rPr lang="en-US" altLang="en-US" sz="2400"/>
              <a:t>In BNF, abstractions are used to represent classes of syntactic structures--they act like  syntactic  variables (also called </a:t>
            </a:r>
            <a:r>
              <a:rPr lang="en-US" altLang="en-US" sz="2400" i="1"/>
              <a:t>nonterminal symbols, </a:t>
            </a:r>
            <a:r>
              <a:rPr lang="en-US" altLang="en-US" sz="2400"/>
              <a:t>or just</a:t>
            </a:r>
            <a:r>
              <a:rPr lang="en-US" altLang="en-US" sz="2400" i="1"/>
              <a:t> terminals</a:t>
            </a:r>
            <a:r>
              <a:rPr lang="en-US" altLang="en-US" sz="2400"/>
              <a:t>)</a:t>
            </a:r>
          </a:p>
          <a:p>
            <a:pPr eaLnBrk="1" hangingPunct="1">
              <a:lnSpc>
                <a:spcPct val="80000"/>
              </a:lnSpc>
              <a:buFontTx/>
              <a:buNone/>
            </a:pPr>
            <a:endParaRPr lang="en-US" altLang="en-US" sz="2400"/>
          </a:p>
          <a:p>
            <a:pPr eaLnBrk="1" hangingPunct="1">
              <a:lnSpc>
                <a:spcPct val="80000"/>
              </a:lnSpc>
            </a:pPr>
            <a:r>
              <a:rPr lang="en-US" altLang="en-US" sz="2400" i="1"/>
              <a:t>Terminals</a:t>
            </a:r>
            <a:r>
              <a:rPr lang="en-US" altLang="en-US" sz="2400"/>
              <a:t> are lexemes or tokens</a:t>
            </a:r>
          </a:p>
          <a:p>
            <a:pPr eaLnBrk="1" hangingPunct="1">
              <a:lnSpc>
                <a:spcPct val="80000"/>
              </a:lnSpc>
              <a:buFontTx/>
              <a:buNone/>
            </a:pPr>
            <a:r>
              <a:rPr lang="en-US" altLang="en-US" sz="2400"/>
              <a:t> </a:t>
            </a:r>
          </a:p>
          <a:p>
            <a:pPr eaLnBrk="1" hangingPunct="1">
              <a:lnSpc>
                <a:spcPct val="80000"/>
              </a:lnSpc>
            </a:pPr>
            <a:r>
              <a:rPr lang="en-US" altLang="en-US" sz="2400"/>
              <a:t>A rule has a left-hand side (LHS), which is a nonterminal, and a right-hand side (RHS), which is a string of terminals and/or nonterminals</a:t>
            </a:r>
          </a:p>
          <a:p>
            <a:pPr eaLnBrk="1" hangingPunct="1">
              <a:lnSpc>
                <a:spcPct val="80000"/>
              </a:lnSpc>
            </a:pPr>
            <a:endParaRPr lang="en-US" altLang="en-US" sz="1400"/>
          </a:p>
          <a:p>
            <a:pPr lvl="1" eaLnBrk="1" hangingPunct="1">
              <a:lnSpc>
                <a:spcPct val="80000"/>
              </a:lnSpc>
            </a:pPr>
            <a:endParaRPr lang="en-US" altLang="en-US" sz="1200">
              <a:latin typeface="Courier New" panose="02070309020205020404" pitchFamily="49" charset="0"/>
            </a:endParaRPr>
          </a:p>
          <a:p>
            <a:pPr eaLnBrk="1" hangingPunct="1">
              <a:lnSpc>
                <a:spcPct val="80000"/>
              </a:lnSpc>
            </a:pP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34859CD-5451-4523-A18A-35483D834D94}"/>
              </a:ext>
            </a:extLst>
          </p:cNvPr>
          <p:cNvSpPr>
            <a:spLocks noGrp="1"/>
          </p:cNvSpPr>
          <p:nvPr>
            <p:ph type="title"/>
          </p:nvPr>
        </p:nvSpPr>
        <p:spPr/>
        <p:txBody>
          <a:bodyPr/>
          <a:lstStyle/>
          <a:p>
            <a:r>
              <a:rPr lang="en-US" altLang="en-US"/>
              <a:t>BNF Fundamentals </a:t>
            </a:r>
            <a:r>
              <a:rPr lang="en-US" altLang="en-US" sz="2800"/>
              <a:t>(continued)</a:t>
            </a:r>
          </a:p>
        </p:txBody>
      </p:sp>
      <p:sp>
        <p:nvSpPr>
          <p:cNvPr id="18435" name="Content Placeholder 2">
            <a:extLst>
              <a:ext uri="{FF2B5EF4-FFF2-40B4-BE49-F238E27FC236}">
                <a16:creationId xmlns:a16="http://schemas.microsoft.com/office/drawing/2014/main" id="{4A62A217-4998-4722-AD52-0C598DF70EC6}"/>
              </a:ext>
            </a:extLst>
          </p:cNvPr>
          <p:cNvSpPr>
            <a:spLocks noGrp="1"/>
          </p:cNvSpPr>
          <p:nvPr>
            <p:ph idx="1"/>
          </p:nvPr>
        </p:nvSpPr>
        <p:spPr/>
        <p:txBody>
          <a:bodyPr/>
          <a:lstStyle/>
          <a:p>
            <a:pPr eaLnBrk="1" hangingPunct="1">
              <a:lnSpc>
                <a:spcPct val="80000"/>
              </a:lnSpc>
            </a:pPr>
            <a:r>
              <a:rPr lang="en-US" altLang="en-US" sz="2400"/>
              <a:t>Nonterminals are often enclosed in angle brackets</a:t>
            </a:r>
          </a:p>
          <a:p>
            <a:pPr eaLnBrk="1" hangingPunct="1">
              <a:lnSpc>
                <a:spcPct val="80000"/>
              </a:lnSpc>
              <a:buFontTx/>
              <a:buNone/>
            </a:pPr>
            <a:endParaRPr lang="en-US" altLang="en-US" sz="2400"/>
          </a:p>
          <a:p>
            <a:pPr lvl="1" eaLnBrk="1" hangingPunct="1">
              <a:lnSpc>
                <a:spcPct val="80000"/>
              </a:lnSpc>
            </a:pPr>
            <a:r>
              <a:rPr lang="en-US" altLang="en-US"/>
              <a:t>Examples of BNF rules:</a:t>
            </a:r>
          </a:p>
          <a:p>
            <a:pPr lvl="1" eaLnBrk="1" hangingPunct="1">
              <a:lnSpc>
                <a:spcPct val="80000"/>
              </a:lnSpc>
              <a:buFontTx/>
              <a:buNone/>
            </a:pPr>
            <a:r>
              <a:rPr lang="en-US" altLang="en-US" sz="1200"/>
              <a:t>	</a:t>
            </a:r>
            <a:r>
              <a:rPr lang="en-US" altLang="en-US" sz="1600">
                <a:latin typeface="Courier New" panose="02070309020205020404" pitchFamily="49" charset="0"/>
              </a:rPr>
              <a:t>&lt;ident_list&gt; → identifier | identifier, &lt;ident_list&gt;</a:t>
            </a:r>
          </a:p>
          <a:p>
            <a:pPr lvl="1" eaLnBrk="1" hangingPunct="1">
              <a:lnSpc>
                <a:spcPct val="80000"/>
              </a:lnSpc>
              <a:buFontTx/>
              <a:buNone/>
            </a:pPr>
            <a:r>
              <a:rPr lang="en-US" altLang="en-US" sz="1600"/>
              <a:t>	</a:t>
            </a:r>
            <a:r>
              <a:rPr lang="en-US" altLang="en-US" sz="1600">
                <a:latin typeface="Courier New" panose="02070309020205020404" pitchFamily="49" charset="0"/>
              </a:rPr>
              <a:t>&lt;if_stmt&gt; → </a:t>
            </a:r>
            <a:r>
              <a:rPr lang="en-US" altLang="en-US" sz="1600" b="1">
                <a:latin typeface="Courier New" panose="02070309020205020404" pitchFamily="49" charset="0"/>
              </a:rPr>
              <a:t>if</a:t>
            </a:r>
            <a:r>
              <a:rPr lang="en-US" altLang="en-US" sz="1600">
                <a:latin typeface="Courier New" panose="02070309020205020404" pitchFamily="49" charset="0"/>
              </a:rPr>
              <a:t> &lt;logic_expr&gt; </a:t>
            </a:r>
            <a:r>
              <a:rPr lang="en-US" altLang="en-US" sz="1600" b="1">
                <a:latin typeface="Courier New" panose="02070309020205020404" pitchFamily="49" charset="0"/>
              </a:rPr>
              <a:t>then</a:t>
            </a:r>
            <a:r>
              <a:rPr lang="en-US" altLang="en-US" sz="1600">
                <a:latin typeface="Courier New" panose="02070309020205020404" pitchFamily="49" charset="0"/>
              </a:rPr>
              <a:t> &lt;stmt&gt;</a:t>
            </a:r>
          </a:p>
          <a:p>
            <a:pPr lvl="1" eaLnBrk="1" hangingPunct="1">
              <a:lnSpc>
                <a:spcPct val="80000"/>
              </a:lnSpc>
              <a:buFontTx/>
              <a:buNone/>
            </a:pPr>
            <a:endParaRPr lang="en-US" altLang="en-US" sz="1200"/>
          </a:p>
          <a:p>
            <a:pPr eaLnBrk="1" hangingPunct="1">
              <a:lnSpc>
                <a:spcPct val="80000"/>
              </a:lnSpc>
            </a:pPr>
            <a:r>
              <a:rPr lang="en-US" altLang="en-US" sz="2400"/>
              <a:t>Grammar: a finite non-empty set of rules</a:t>
            </a:r>
          </a:p>
          <a:p>
            <a:pPr eaLnBrk="1" hangingPunct="1">
              <a:lnSpc>
                <a:spcPct val="80000"/>
              </a:lnSpc>
            </a:pPr>
            <a:endParaRPr lang="en-US" altLang="en-US" sz="2400"/>
          </a:p>
          <a:p>
            <a:pPr eaLnBrk="1" hangingPunct="1">
              <a:lnSpc>
                <a:spcPct val="80000"/>
              </a:lnSpc>
            </a:pPr>
            <a:r>
              <a:rPr lang="en-US" altLang="en-US" sz="2400"/>
              <a:t>A </a:t>
            </a:r>
            <a:r>
              <a:rPr lang="en-US" altLang="en-US" sz="2400" i="1"/>
              <a:t>start symbol</a:t>
            </a:r>
            <a:r>
              <a:rPr lang="en-US" altLang="en-US" sz="2400"/>
              <a:t> is a special element of the nonterminals of a grammar</a:t>
            </a:r>
          </a:p>
        </p:txBody>
      </p:sp>
      <p:sp>
        <p:nvSpPr>
          <p:cNvPr id="18436" name="Footer Placeholder 3">
            <a:extLst>
              <a:ext uri="{FF2B5EF4-FFF2-40B4-BE49-F238E27FC236}">
                <a16:creationId xmlns:a16="http://schemas.microsoft.com/office/drawing/2014/main" id="{4FFA9A42-F639-41F4-8A6F-92C0835CD94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8437" name="Slide Number Placeholder 4">
            <a:extLst>
              <a:ext uri="{FF2B5EF4-FFF2-40B4-BE49-F238E27FC236}">
                <a16:creationId xmlns:a16="http://schemas.microsoft.com/office/drawing/2014/main" id="{F8C6E6F2-1623-47F6-9312-3A909AB07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10027A7B-1D89-4DED-B40B-A7BA4FDCA604}" type="slidenum">
              <a:rPr lang="en-US" altLang="en-US" sz="1000">
                <a:solidFill>
                  <a:schemeClr val="tx1"/>
                </a:solidFill>
                <a:latin typeface="Arial" panose="020B0604020202020204" pitchFamily="34" charset="0"/>
              </a:rPr>
              <a:pPr>
                <a:spcBef>
                  <a:spcPct val="0"/>
                </a:spcBef>
                <a:buFontTx/>
                <a:buNone/>
              </a:pPr>
              <a:t>8</a:t>
            </a:fld>
            <a:endParaRPr lang="en-US" altLang="en-US" sz="1000">
              <a:solidFill>
                <a:schemeClr val="tx1"/>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FDCCAAFB-363A-463D-8CF9-D332D2E420B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Copyright © 2018 Pearson. All rights reserved.</a:t>
            </a:r>
          </a:p>
        </p:txBody>
      </p:sp>
      <p:sp>
        <p:nvSpPr>
          <p:cNvPr id="19459" name="Slide Number Placeholder 4">
            <a:extLst>
              <a:ext uri="{FF2B5EF4-FFF2-40B4-BE49-F238E27FC236}">
                <a16:creationId xmlns:a16="http://schemas.microsoft.com/office/drawing/2014/main" id="{73DAC115-8D38-4DB4-80DB-5873455581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accent2"/>
                </a:solidFill>
                <a:latin typeface="Lucida Sans Unicode" panose="020B0602030504020204" pitchFamily="34" charset="0"/>
                <a:cs typeface="Lucida Sans Unicode" panose="020B0602030504020204" pitchFamily="34" charset="0"/>
              </a:defRPr>
            </a:lvl1pPr>
            <a:lvl2pPr marL="742950" indent="-285750">
              <a:spcBef>
                <a:spcPct val="20000"/>
              </a:spcBef>
              <a:buChar char="–"/>
              <a:defRPr sz="2400">
                <a:solidFill>
                  <a:schemeClr val="accent2"/>
                </a:solidFill>
                <a:latin typeface="Lucida Sans Unicode" panose="020B0602030504020204" pitchFamily="34" charset="0"/>
                <a:cs typeface="Lucida Sans Unicode" panose="020B0602030504020204" pitchFamily="34" charset="0"/>
              </a:defRPr>
            </a:lvl2pPr>
            <a:lvl3pPr marL="1143000" indent="-228600">
              <a:spcBef>
                <a:spcPct val="20000"/>
              </a:spcBef>
              <a:buChar char="•"/>
              <a:defRPr sz="2100">
                <a:solidFill>
                  <a:srgbClr val="666699"/>
                </a:solidFill>
                <a:latin typeface="Lucida Sans Unicode" panose="020B0602030504020204" pitchFamily="34" charset="0"/>
                <a:cs typeface="Lucida Sans Unicode" panose="020B0602030504020204" pitchFamily="34" charset="0"/>
              </a:defRPr>
            </a:lvl3pPr>
            <a:lvl4pPr marL="1600200" indent="-228600">
              <a:spcBef>
                <a:spcPct val="20000"/>
              </a:spcBef>
              <a:buChar char="–"/>
              <a:defRPr>
                <a:solidFill>
                  <a:schemeClr val="accent2"/>
                </a:solidFill>
                <a:latin typeface="Lucida Sans Unicode" panose="020B0602030504020204" pitchFamily="34" charset="0"/>
                <a:cs typeface="Lucida Sans Unicode" panose="020B0602030504020204" pitchFamily="34" charset="0"/>
              </a:defRPr>
            </a:lvl4pPr>
            <a:lvl5pPr marL="2057400" indent="-228600">
              <a:spcBef>
                <a:spcPct val="20000"/>
              </a:spcBef>
              <a:buChar char="»"/>
              <a:defRPr>
                <a:solidFill>
                  <a:srgbClr val="666699"/>
                </a:solidFill>
                <a:latin typeface="Lucida Sans Unicode" panose="020B0602030504020204" pitchFamily="34" charset="0"/>
                <a:cs typeface="Lucida Sans Unicode" panose="020B0602030504020204" pitchFamily="34" charset="0"/>
              </a:defRPr>
            </a:lvl5pPr>
            <a:lvl6pPr marL="25146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6pPr>
            <a:lvl7pPr marL="29718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7pPr>
            <a:lvl8pPr marL="34290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8pPr>
            <a:lvl9pPr marL="3886200" indent="-228600" eaLnBrk="0" fontAlgn="base" hangingPunct="0">
              <a:spcBef>
                <a:spcPct val="20000"/>
              </a:spcBef>
              <a:spcAft>
                <a:spcPct val="0"/>
              </a:spcAft>
              <a:buChar char="»"/>
              <a:defRPr>
                <a:solidFill>
                  <a:srgbClr val="666699"/>
                </a:solidFill>
                <a:latin typeface="Lucida Sans Unicode" panose="020B0602030504020204" pitchFamily="34" charset="0"/>
                <a:cs typeface="Lucida Sans Unicode" panose="020B0602030504020204" pitchFamily="34" charset="0"/>
              </a:defRPr>
            </a:lvl9pPr>
          </a:lstStyle>
          <a:p>
            <a:pPr>
              <a:spcBef>
                <a:spcPct val="0"/>
              </a:spcBef>
              <a:buFontTx/>
              <a:buNone/>
            </a:pPr>
            <a:r>
              <a:rPr lang="en-US" altLang="en-US" sz="1000">
                <a:solidFill>
                  <a:schemeClr val="tx1"/>
                </a:solidFill>
                <a:latin typeface="Arial" panose="020B0604020202020204" pitchFamily="34" charset="0"/>
              </a:rPr>
              <a:t>1-</a:t>
            </a:r>
            <a:fld id="{8D210BD2-8217-4C92-9F48-9CFCAC850E84}" type="slidenum">
              <a:rPr lang="en-US" altLang="en-US" sz="1000">
                <a:solidFill>
                  <a:schemeClr val="tx1"/>
                </a:solidFill>
                <a:latin typeface="Arial" panose="020B0604020202020204" pitchFamily="34" charset="0"/>
              </a:rPr>
              <a:pPr>
                <a:spcBef>
                  <a:spcPct val="0"/>
                </a:spcBef>
                <a:buFontTx/>
                <a:buNone/>
              </a:pPr>
              <a:t>9</a:t>
            </a:fld>
            <a:endParaRPr lang="en-US" altLang="en-US" sz="1000">
              <a:solidFill>
                <a:schemeClr val="tx1"/>
              </a:solidFill>
              <a:latin typeface="Arial" panose="020B0604020202020204" pitchFamily="34" charset="0"/>
            </a:endParaRPr>
          </a:p>
        </p:txBody>
      </p:sp>
      <p:sp>
        <p:nvSpPr>
          <p:cNvPr id="19460" name="Rectangle 2">
            <a:extLst>
              <a:ext uri="{FF2B5EF4-FFF2-40B4-BE49-F238E27FC236}">
                <a16:creationId xmlns:a16="http://schemas.microsoft.com/office/drawing/2014/main" id="{93E09B83-0C26-4F3B-AEE0-5CACDBEA6570}"/>
              </a:ext>
            </a:extLst>
          </p:cNvPr>
          <p:cNvSpPr>
            <a:spLocks noGrp="1" noChangeArrowheads="1"/>
          </p:cNvSpPr>
          <p:nvPr>
            <p:ph type="title"/>
          </p:nvPr>
        </p:nvSpPr>
        <p:spPr>
          <a:xfrm>
            <a:off x="609600" y="228600"/>
            <a:ext cx="8153400" cy="1143000"/>
          </a:xfrm>
        </p:spPr>
        <p:txBody>
          <a:bodyPr/>
          <a:lstStyle/>
          <a:p>
            <a:pPr eaLnBrk="1" hangingPunct="1"/>
            <a:r>
              <a:rPr lang="en-US" altLang="en-US"/>
              <a:t>BNF Rules</a:t>
            </a:r>
          </a:p>
        </p:txBody>
      </p:sp>
      <p:sp>
        <p:nvSpPr>
          <p:cNvPr id="19461" name="Rectangle 3">
            <a:extLst>
              <a:ext uri="{FF2B5EF4-FFF2-40B4-BE49-F238E27FC236}">
                <a16:creationId xmlns:a16="http://schemas.microsoft.com/office/drawing/2014/main" id="{21D6D122-F5CE-47C3-A5AF-47E4551064FB}"/>
              </a:ext>
            </a:extLst>
          </p:cNvPr>
          <p:cNvSpPr>
            <a:spLocks noGrp="1" noChangeArrowheads="1"/>
          </p:cNvSpPr>
          <p:nvPr>
            <p:ph type="body" idx="1"/>
          </p:nvPr>
        </p:nvSpPr>
        <p:spPr>
          <a:xfrm>
            <a:off x="609600" y="1371600"/>
            <a:ext cx="7772400" cy="4495800"/>
          </a:xfrm>
        </p:spPr>
        <p:txBody>
          <a:bodyPr/>
          <a:lstStyle/>
          <a:p>
            <a:pPr eaLnBrk="1" hangingPunct="1">
              <a:buFontTx/>
              <a:buNone/>
            </a:pPr>
            <a:endParaRPr lang="en-US" altLang="en-US"/>
          </a:p>
          <a:p>
            <a:pPr eaLnBrk="1" hangingPunct="1"/>
            <a:r>
              <a:rPr lang="en-US" altLang="en-US"/>
              <a:t>An abstraction (or nonterminal symbol) can have more than one RHS</a:t>
            </a:r>
          </a:p>
          <a:p>
            <a:pPr eaLnBrk="1" hangingPunct="1">
              <a:buFontTx/>
              <a:buNone/>
            </a:pPr>
            <a:r>
              <a:rPr lang="en-US" altLang="en-US">
                <a:latin typeface="Courier New" panose="02070309020205020404" pitchFamily="49" charset="0"/>
              </a:rPr>
              <a:t>     </a:t>
            </a:r>
            <a:r>
              <a:rPr lang="en-US" altLang="en-US" sz="2400">
                <a:latin typeface="Courier New" panose="02070309020205020404" pitchFamily="49" charset="0"/>
              </a:rPr>
              <a:t>&lt;stmt&gt; </a:t>
            </a:r>
            <a:r>
              <a:rPr lang="en-US" altLang="en-US" sz="2400">
                <a:latin typeface="Courier New" panose="02070309020205020404" pitchFamily="49" charset="0"/>
                <a:sym typeface="Symbol" panose="05050102010706020507" pitchFamily="18" charset="2"/>
              </a:rPr>
              <a:t></a:t>
            </a:r>
            <a:r>
              <a:rPr lang="en-US" altLang="en-US" sz="2400">
                <a:latin typeface="Courier New" panose="02070309020205020404" pitchFamily="49" charset="0"/>
              </a:rPr>
              <a:t> &lt;single_stmt&gt; </a:t>
            </a:r>
          </a:p>
          <a:p>
            <a:pPr eaLnBrk="1" hangingPunct="1">
              <a:buFontTx/>
              <a:buNone/>
            </a:pPr>
            <a:r>
              <a:rPr lang="en-US" altLang="en-US" sz="2400">
                <a:latin typeface="Courier New" panose="02070309020205020404" pitchFamily="49" charset="0"/>
              </a:rPr>
              <a:t>             | begin &lt;stmt_list&gt; end</a:t>
            </a:r>
          </a:p>
        </p:txBody>
      </p:sp>
    </p:spTree>
  </p:cSld>
  <p:clrMapOvr>
    <a:masterClrMapping/>
  </p:clrMapOvr>
</p:sld>
</file>

<file path=ppt/theme/theme1.xml><?xml version="1.0" encoding="utf-8"?>
<a:theme xmlns:a="http://schemas.openxmlformats.org/drawingml/2006/main" name="1_sebesta">
  <a:themeElements>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3212</TotalTime>
  <Words>4084</Words>
  <Application>Microsoft Office PowerPoint</Application>
  <PresentationFormat>On-screen Show (4:3)</PresentationFormat>
  <Paragraphs>592</Paragraphs>
  <Slides>57</Slides>
  <Notes>44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Times</vt:lpstr>
      <vt:lpstr>Lucida Sans Unicode</vt:lpstr>
      <vt:lpstr>Arial</vt:lpstr>
      <vt:lpstr>Courier</vt:lpstr>
      <vt:lpstr>Courier New</vt:lpstr>
      <vt:lpstr>Symbol</vt:lpstr>
      <vt:lpstr>Arial Narrow</vt:lpstr>
      <vt:lpstr>1_sebesta</vt:lpstr>
      <vt:lpstr>Microsoft Equation 3.0</vt:lpstr>
      <vt:lpstr>Chapter 3</vt:lpstr>
      <vt:lpstr>Chapter 3 Topics</vt:lpstr>
      <vt:lpstr>Introduction</vt:lpstr>
      <vt:lpstr>The General Problem of Describing Syntax: Terminology</vt:lpstr>
      <vt:lpstr>Formal Definition of Languages</vt:lpstr>
      <vt:lpstr>BNF and Context-Free Grammars</vt:lpstr>
      <vt:lpstr>BNF Fundamentals</vt:lpstr>
      <vt:lpstr>BNF Fundamentals (continued)</vt:lpstr>
      <vt:lpstr>BNF Rules</vt:lpstr>
      <vt:lpstr>Describing Lists</vt:lpstr>
      <vt:lpstr>An Example Grammar</vt:lpstr>
      <vt:lpstr>An Example Derivation</vt:lpstr>
      <vt:lpstr>Derivations</vt:lpstr>
      <vt:lpstr>Parse Tree</vt:lpstr>
      <vt:lpstr>Ambiguity in Grammars</vt:lpstr>
      <vt:lpstr>An Ambiguous Expression Grammar</vt:lpstr>
      <vt:lpstr>An Unambiguous Expression Grammar</vt:lpstr>
      <vt:lpstr>Associativity of Operators</vt:lpstr>
      <vt:lpstr>Extended BNF</vt:lpstr>
      <vt:lpstr>BNF and EBNF</vt:lpstr>
      <vt:lpstr>Recent Variations in EBNF</vt:lpstr>
      <vt:lpstr>Static Semantics</vt:lpstr>
      <vt:lpstr>Attribute Grammars</vt:lpstr>
      <vt:lpstr>Attribute Grammars : Definition</vt:lpstr>
      <vt:lpstr>Attribute Grammars: Definition</vt:lpstr>
      <vt:lpstr>Attribute Grammars: An Example</vt:lpstr>
      <vt:lpstr>Attribute Grammar (continued)</vt:lpstr>
      <vt:lpstr>Attribute Grammars (continued)</vt:lpstr>
      <vt:lpstr>Attribute Grammars (continued)</vt:lpstr>
      <vt:lpstr>Semantics</vt:lpstr>
      <vt:lpstr>Operational Semantics </vt:lpstr>
      <vt:lpstr>Operational Semantics</vt:lpstr>
      <vt:lpstr>Operational Semantics (continued)</vt:lpstr>
      <vt:lpstr>Operational Semantics (continued)</vt:lpstr>
      <vt:lpstr>Denotational Semantics</vt:lpstr>
      <vt:lpstr>Denotational Semantics - continued</vt:lpstr>
      <vt:lpstr>Denotational Semantics: program state</vt:lpstr>
      <vt:lpstr>Decimal Numbers</vt:lpstr>
      <vt:lpstr>Expressions</vt:lpstr>
      <vt:lpstr>Expressions</vt:lpstr>
      <vt:lpstr>Assignment Statements</vt:lpstr>
      <vt:lpstr>Logical Pretest Loops</vt:lpstr>
      <vt:lpstr>Loop Meaning</vt:lpstr>
      <vt:lpstr>Evaluation of Denotational Semantics</vt:lpstr>
      <vt:lpstr>Axiomatic Semantics</vt:lpstr>
      <vt:lpstr>Axiomatic Semantics (continued)</vt:lpstr>
      <vt:lpstr>Axiomatic Semantics Form</vt:lpstr>
      <vt:lpstr>Program Proof Process</vt:lpstr>
      <vt:lpstr>Axiomatic Semantics: Assignment</vt:lpstr>
      <vt:lpstr>Axiomatic Semantics: Sequences</vt:lpstr>
      <vt:lpstr>Axiomatic Semantics: Selection</vt:lpstr>
      <vt:lpstr>Axiomatic Semantics: Loops</vt:lpstr>
      <vt:lpstr>Axiomatic Semantics: Axioms</vt:lpstr>
      <vt:lpstr>Loop Invariant</vt:lpstr>
      <vt:lpstr>Evaluation of Axiomatic Semantics</vt:lpstr>
      <vt:lpstr>Denotation Semantics vs Operational Semantics</vt:lpstr>
      <vt:lpstr>Summary</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cloudconvert_8</cp:lastModifiedBy>
  <cp:revision>49</cp:revision>
  <dcterms:created xsi:type="dcterms:W3CDTF">2003-08-01T12:29:19Z</dcterms:created>
  <dcterms:modified xsi:type="dcterms:W3CDTF">2023-04-28T20:33:30Z</dcterms:modified>
</cp:coreProperties>
</file>