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6-->
<p:presentation xmlns:r="http://schemas.openxmlformats.org/officeDocument/2006/relationships" xmlns:a="http://schemas.openxmlformats.org/drawingml/2006/main" xmlns:p="http://schemas.openxmlformats.org/presentationml/2006/main" showSpecialPlsOnTitleSld="0">
  <p:sldMasterIdLst>
    <p:sldMasterId id="2147483652" r:id="rId1"/>
  </p:sldMasterIdLst>
  <p:notesMasterIdLst>
    <p:notesMasterId r:id="rId2"/>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303"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custDataLst>
    <p:tags r:id="rId49"/>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sz="2400" b="0" i="0" u="none" baseline="0">
        <a:solidFill>
          <a:schemeClr val="tx1"/>
        </a:solidFill>
        <a:effectLst/>
        <a:latin typeface="Times" pitchFamily="18" charset="0"/>
        <a:ea typeface="Lucida Sans Unicode" pitchFamily="34" charset="0"/>
      </a:defRPr>
    </a:lvl5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116" d="100"/>
          <a:sy n="116" d="100"/>
        </p:scale>
        <p:origin x="0" y="0"/>
      </p:cViewPr>
    </p:cSldViewPr>
  </p:slideViewPr>
  <p:notesViewPr>
    <p:cSldViewPr>
      <p:cViewPr varScale="1">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tags" Target="tags/tag1.xml" /><Relationship Id="rId5" Type="http://schemas.openxmlformats.org/officeDocument/2006/relationships/slide" Target="slides/slide3.xml" /><Relationship Id="rId50" Type="http://schemas.openxmlformats.org/officeDocument/2006/relationships/presProps" Target="presProps.xml" /><Relationship Id="rId51" Type="http://schemas.openxmlformats.org/officeDocument/2006/relationships/viewProps" Target="viewProps.xml" /><Relationship Id="rId52" Type="http://schemas.openxmlformats.org/officeDocument/2006/relationships/theme" Target="theme/theme1.xml" /><Relationship Id="rId53" Type="http://schemas.openxmlformats.org/officeDocument/2006/relationships/tableStyles" Target="tableStyles.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pitchFamily="18" charset="0"/>
              <a:ea typeface="+mn-ea"/>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pitchFamily="18" charset="0"/>
              <a:ea typeface="+mn-ea"/>
              <a:cs typeface="+mn-cs"/>
            </a:endParaRPr>
          </a:p>
        </p:txBody>
      </p:sp>
      <p:sp>
        <p:nvSpPr>
          <p:cNvPr id="3076" name="Rectangle 4"/>
          <p:cNvSpPr>
            <a:spLocks noTextEdit="1"/>
          </p:cNvSpPr>
          <p:nvPr>
            <p:ph type="sldImg" idx="2"/>
          </p:nvPr>
        </p:nvSpPr>
        <p:spPr>
          <a:xfrm>
            <a:off x="1143000" y="685800"/>
            <a:ext cx="4572000" cy="3429000"/>
          </a:xfrm>
          <a:prstGeom prst="rect">
            <a:avLst/>
          </a:prstGeom>
          <a:noFill/>
          <a:ln>
            <a:solidFill>
              <a:prstClr val="black"/>
            </a:solidFill>
            <a:miter lim="800000"/>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pitchFamily="18" charset="0"/>
                <a:ea typeface="+mn-ea"/>
                <a:cs typeface="+mn-cs"/>
              </a:rPr>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pitchFamily="18" charset="0"/>
              <a:ea typeface="+mn-ea"/>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ea typeface="Lucida Sans Unicode" pitchFamily="34" charset="0"/>
                <a:cs typeface="Lucida Sans Unicode"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255CECF-46A7-41A8-8403-1008708E6BE9}" type="slidenum">
              <a:rPr kumimoji="0" lang="en-US" altLang="en-US" sz="1200" b="0" i="0" u="none" strike="noStrike" kern="1200" cap="none" spc="0" normalizeH="0" baseline="0" noProof="0">
                <a:ln>
                  <a:noFill/>
                </a:ln>
                <a:solidFill>
                  <a:schemeClr val="tx1"/>
                </a:solidFill>
                <a:effectLst/>
                <a:uLnTx/>
                <a:uFillTx/>
                <a:latin typeface="Times" pitchFamily="18" charset="0"/>
                <a:ea typeface="Lucida Sans Unicode" pitchFamily="34" charset="0"/>
                <a:cs typeface="Lucida Sans Unicode" pitchFamily="34" charset="0"/>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Times" pitchFamily="18" charset="0"/>
              <a:ea typeface="Lucida Sans Unicode" pitchFamily="34" charset="0"/>
              <a:cs typeface="Lucida Sans Unicode" pitchFamily="34" charset="0"/>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5122"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DBE7C81B-CC7E-4E73-B7D5-2D41656CB1D8}" type="slidenum">
              <a:rPr lang="en-US" altLang="en-US" sz="1200"/>
              <a:t>1</a:t>
            </a:fld>
            <a:endParaRPr lang="en-US" altLang="en-US" sz="1200"/>
          </a:p>
        </p:txBody>
      </p:sp>
      <p:sp>
        <p:nvSpPr>
          <p:cNvPr id="5123" name="Rectangle 2"/>
          <p:cNvSpPr>
            <a:spLocks noTextEdit="1"/>
          </p:cNvSpPr>
          <p:nvPr>
            <p:ph type="sldImg" idx="2"/>
          </p:nvPr>
        </p:nvSpPr>
        <p:spPr>
          <a:xfrm>
            <a:off x="1143000" y="685800"/>
            <a:ext cx="4572000" cy="3429000"/>
          </a:xfrm>
          <a:noFill/>
          <a:ln>
            <a:miter lim="800000"/>
          </a:ln>
        </p:spPr>
      </p:sp>
      <p:sp>
        <p:nvSpPr>
          <p:cNvPr id="5124"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23554"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ABF263A0-793D-429C-B00E-2E402DD7266C}" type="slidenum">
              <a:rPr lang="en-US" altLang="en-US" sz="1200"/>
              <a:t>10</a:t>
            </a:fld>
            <a:endParaRPr lang="en-US" altLang="en-US" sz="1200"/>
          </a:p>
        </p:txBody>
      </p:sp>
      <p:sp>
        <p:nvSpPr>
          <p:cNvPr id="23555" name="Rectangle 2"/>
          <p:cNvSpPr>
            <a:spLocks noTextEdit="1"/>
          </p:cNvSpPr>
          <p:nvPr>
            <p:ph type="sldImg" idx="2"/>
          </p:nvPr>
        </p:nvSpPr>
        <p:spPr>
          <a:xfrm>
            <a:off x="1143000" y="685800"/>
            <a:ext cx="4572000" cy="3429000"/>
          </a:xfrm>
          <a:noFill/>
          <a:ln>
            <a:miter lim="800000"/>
          </a:ln>
        </p:spPr>
      </p:sp>
      <p:sp>
        <p:nvSpPr>
          <p:cNvPr id="23556"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25602"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C7AD002D-D929-4583-AF90-D868D5153883}" type="slidenum">
              <a:rPr lang="en-US" altLang="en-US" sz="1200"/>
              <a:t>11</a:t>
            </a:fld>
            <a:endParaRPr lang="en-US" altLang="en-US" sz="1200"/>
          </a:p>
        </p:txBody>
      </p:sp>
      <p:sp>
        <p:nvSpPr>
          <p:cNvPr id="25603" name="Rectangle 2"/>
          <p:cNvSpPr>
            <a:spLocks noTextEdit="1"/>
          </p:cNvSpPr>
          <p:nvPr>
            <p:ph type="sldImg" idx="2"/>
          </p:nvPr>
        </p:nvSpPr>
        <p:spPr>
          <a:xfrm>
            <a:off x="1143000" y="685800"/>
            <a:ext cx="4572000" cy="3429000"/>
          </a:xfrm>
          <a:noFill/>
          <a:ln>
            <a:miter lim="800000"/>
          </a:ln>
        </p:spPr>
      </p:sp>
      <p:sp>
        <p:nvSpPr>
          <p:cNvPr id="25604"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27650"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343A94C4-3169-4DF9-BCCE-D59F9D59706C}" type="slidenum">
              <a:rPr lang="en-US" altLang="en-US" sz="1200"/>
              <a:t>12</a:t>
            </a:fld>
            <a:endParaRPr lang="en-US" altLang="en-US" sz="1200"/>
          </a:p>
        </p:txBody>
      </p:sp>
      <p:sp>
        <p:nvSpPr>
          <p:cNvPr id="27651" name="Rectangle 2"/>
          <p:cNvSpPr>
            <a:spLocks noTextEdit="1"/>
          </p:cNvSpPr>
          <p:nvPr>
            <p:ph type="sldImg" idx="2"/>
          </p:nvPr>
        </p:nvSpPr>
        <p:spPr>
          <a:xfrm>
            <a:off x="1143000" y="685800"/>
            <a:ext cx="4572000" cy="3429000"/>
          </a:xfrm>
          <a:noFill/>
          <a:ln>
            <a:miter lim="800000"/>
          </a:ln>
        </p:spPr>
      </p:sp>
      <p:sp>
        <p:nvSpPr>
          <p:cNvPr id="27652"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29698"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84D266F1-A1DB-4D73-B2A2-E1CD61C1138C}" type="slidenum">
              <a:rPr lang="en-US" altLang="en-US" sz="1200"/>
              <a:t>13</a:t>
            </a:fld>
            <a:endParaRPr lang="en-US" altLang="en-US" sz="1200"/>
          </a:p>
        </p:txBody>
      </p:sp>
      <p:sp>
        <p:nvSpPr>
          <p:cNvPr id="29699" name="Rectangle 2"/>
          <p:cNvSpPr>
            <a:spLocks noTextEdit="1"/>
          </p:cNvSpPr>
          <p:nvPr>
            <p:ph type="sldImg" idx="2"/>
          </p:nvPr>
        </p:nvSpPr>
        <p:spPr>
          <a:xfrm>
            <a:off x="1143000" y="685800"/>
            <a:ext cx="4572000" cy="3429000"/>
          </a:xfrm>
          <a:noFill/>
          <a:ln>
            <a:miter lim="800000"/>
          </a:ln>
        </p:spPr>
      </p:sp>
      <p:sp>
        <p:nvSpPr>
          <p:cNvPr id="29700"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1746"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8339D63D-D234-4601-8963-75534B8F8DE3}" type="slidenum">
              <a:rPr lang="en-US" altLang="en-US" sz="1200"/>
              <a:t>14</a:t>
            </a:fld>
            <a:endParaRPr lang="en-US" altLang="en-US" sz="1200"/>
          </a:p>
        </p:txBody>
      </p:sp>
      <p:sp>
        <p:nvSpPr>
          <p:cNvPr id="31747" name="Rectangle 2"/>
          <p:cNvSpPr>
            <a:spLocks noTextEdit="1"/>
          </p:cNvSpPr>
          <p:nvPr>
            <p:ph type="sldImg" idx="2"/>
          </p:nvPr>
        </p:nvSpPr>
        <p:spPr>
          <a:xfrm>
            <a:off x="1143000" y="685800"/>
            <a:ext cx="4572000" cy="3429000"/>
          </a:xfrm>
          <a:noFill/>
          <a:ln>
            <a:miter lim="800000"/>
          </a:ln>
        </p:spPr>
      </p:sp>
      <p:sp>
        <p:nvSpPr>
          <p:cNvPr id="31748"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3794"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11417F27-4B9E-47E9-BC26-2793D35C8A99}" type="slidenum">
              <a:rPr lang="en-US" altLang="en-US" sz="1200"/>
              <a:t>15</a:t>
            </a:fld>
            <a:endParaRPr lang="en-US" altLang="en-US" sz="1200"/>
          </a:p>
        </p:txBody>
      </p:sp>
      <p:sp>
        <p:nvSpPr>
          <p:cNvPr id="33795" name="Rectangle 2"/>
          <p:cNvSpPr>
            <a:spLocks noTextEdit="1"/>
          </p:cNvSpPr>
          <p:nvPr>
            <p:ph type="sldImg" idx="2"/>
          </p:nvPr>
        </p:nvSpPr>
        <p:spPr>
          <a:xfrm>
            <a:off x="1143000" y="685800"/>
            <a:ext cx="4572000" cy="3429000"/>
          </a:xfrm>
          <a:noFill/>
          <a:ln>
            <a:miter lim="800000"/>
          </a:ln>
        </p:spPr>
      </p:sp>
      <p:sp>
        <p:nvSpPr>
          <p:cNvPr id="33796"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5842"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82F83B91-7C36-4A0D-92E4-826E31DE4D63}" type="slidenum">
              <a:rPr lang="en-US" altLang="en-US" sz="1200"/>
              <a:t>16</a:t>
            </a:fld>
            <a:endParaRPr lang="en-US" altLang="en-US" sz="1200"/>
          </a:p>
        </p:txBody>
      </p:sp>
      <p:sp>
        <p:nvSpPr>
          <p:cNvPr id="35843" name="Rectangle 2"/>
          <p:cNvSpPr>
            <a:spLocks noTextEdit="1"/>
          </p:cNvSpPr>
          <p:nvPr>
            <p:ph type="sldImg" idx="2"/>
          </p:nvPr>
        </p:nvSpPr>
        <p:spPr>
          <a:xfrm>
            <a:off x="1143000" y="685800"/>
            <a:ext cx="4572000" cy="3429000"/>
          </a:xfrm>
          <a:noFill/>
          <a:ln>
            <a:miter lim="800000"/>
          </a:ln>
        </p:spPr>
      </p:sp>
      <p:sp>
        <p:nvSpPr>
          <p:cNvPr id="35844"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7890"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C69B9B57-37BC-4428-8718-7E8DD4FD46B4}" type="slidenum">
              <a:rPr lang="en-US" altLang="en-US" sz="1200"/>
              <a:t>17</a:t>
            </a:fld>
            <a:endParaRPr lang="en-US" altLang="en-US" sz="1200"/>
          </a:p>
        </p:txBody>
      </p:sp>
      <p:sp>
        <p:nvSpPr>
          <p:cNvPr id="37891" name="Rectangle 2"/>
          <p:cNvSpPr>
            <a:spLocks noTextEdit="1"/>
          </p:cNvSpPr>
          <p:nvPr>
            <p:ph type="sldImg" idx="2"/>
          </p:nvPr>
        </p:nvSpPr>
        <p:spPr>
          <a:xfrm>
            <a:off x="1143000" y="685800"/>
            <a:ext cx="4572000" cy="3429000"/>
          </a:xfrm>
          <a:noFill/>
          <a:ln>
            <a:miter lim="800000"/>
          </a:ln>
        </p:spPr>
      </p:sp>
      <p:sp>
        <p:nvSpPr>
          <p:cNvPr id="37892"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39938"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A520E850-DD7A-44A6-8591-B61026DA55A9}" type="slidenum">
              <a:rPr lang="en-US" altLang="en-US" sz="1200"/>
              <a:t>18</a:t>
            </a:fld>
            <a:endParaRPr lang="en-US" altLang="en-US" sz="1200"/>
          </a:p>
        </p:txBody>
      </p:sp>
      <p:sp>
        <p:nvSpPr>
          <p:cNvPr id="39939" name="Rectangle 2"/>
          <p:cNvSpPr>
            <a:spLocks noTextEdit="1"/>
          </p:cNvSpPr>
          <p:nvPr>
            <p:ph type="sldImg" idx="2"/>
          </p:nvPr>
        </p:nvSpPr>
        <p:spPr>
          <a:xfrm>
            <a:off x="1143000" y="685800"/>
            <a:ext cx="4572000" cy="3429000"/>
          </a:xfrm>
          <a:noFill/>
          <a:ln>
            <a:miter lim="800000"/>
          </a:ln>
        </p:spPr>
      </p:sp>
      <p:sp>
        <p:nvSpPr>
          <p:cNvPr id="39940"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41986"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11FD2779-9E58-4B69-865E-5BDB623F951E}" type="slidenum">
              <a:rPr lang="en-US" altLang="en-US" sz="1200"/>
              <a:t>19</a:t>
            </a:fld>
            <a:endParaRPr lang="en-US" altLang="en-US" sz="1200"/>
          </a:p>
        </p:txBody>
      </p:sp>
      <p:sp>
        <p:nvSpPr>
          <p:cNvPr id="41987" name="Rectangle 2"/>
          <p:cNvSpPr>
            <a:spLocks noTextEdit="1"/>
          </p:cNvSpPr>
          <p:nvPr>
            <p:ph type="sldImg" idx="2"/>
          </p:nvPr>
        </p:nvSpPr>
        <p:spPr>
          <a:xfrm>
            <a:off x="1143000" y="685800"/>
            <a:ext cx="4572000" cy="3429000"/>
          </a:xfrm>
          <a:noFill/>
          <a:ln>
            <a:miter lim="800000"/>
          </a:ln>
        </p:spPr>
      </p:sp>
      <p:sp>
        <p:nvSpPr>
          <p:cNvPr id="41988"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7170"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8FE105F9-4CAC-4DC5-9FCF-B1FB97259482}" type="slidenum">
              <a:rPr lang="en-US" altLang="en-US" sz="1200"/>
              <a:t>2</a:t>
            </a:fld>
            <a:endParaRPr lang="en-US" altLang="en-US" sz="1200"/>
          </a:p>
        </p:txBody>
      </p:sp>
      <p:sp>
        <p:nvSpPr>
          <p:cNvPr id="7171" name="Rectangle 2"/>
          <p:cNvSpPr>
            <a:spLocks noTextEdit="1"/>
          </p:cNvSpPr>
          <p:nvPr>
            <p:ph type="sldImg" idx="2"/>
          </p:nvPr>
        </p:nvSpPr>
        <p:spPr>
          <a:xfrm>
            <a:off x="1143000" y="685800"/>
            <a:ext cx="4572000" cy="3429000"/>
          </a:xfrm>
          <a:noFill/>
          <a:ln>
            <a:miter lim="800000"/>
          </a:ln>
        </p:spPr>
      </p:sp>
      <p:sp>
        <p:nvSpPr>
          <p:cNvPr id="7172"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44034"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FC733B31-10FA-4300-B977-225A94D83B2D}" type="slidenum">
              <a:rPr lang="en-US" altLang="en-US" sz="1200"/>
              <a:t>20</a:t>
            </a:fld>
            <a:endParaRPr lang="en-US" altLang="en-US" sz="1200"/>
          </a:p>
        </p:txBody>
      </p:sp>
      <p:sp>
        <p:nvSpPr>
          <p:cNvPr id="44035" name="Rectangle 2"/>
          <p:cNvSpPr>
            <a:spLocks noTextEdit="1"/>
          </p:cNvSpPr>
          <p:nvPr>
            <p:ph type="sldImg" idx="2"/>
          </p:nvPr>
        </p:nvSpPr>
        <p:spPr>
          <a:xfrm>
            <a:off x="1143000" y="685800"/>
            <a:ext cx="4572000" cy="3429000"/>
          </a:xfrm>
          <a:noFill/>
          <a:ln>
            <a:miter lim="800000"/>
          </a:ln>
        </p:spPr>
      </p:sp>
      <p:sp>
        <p:nvSpPr>
          <p:cNvPr id="44036"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46082"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3860E176-FC45-4DAD-91D6-2D2AC2AE2E7E}" type="slidenum">
              <a:rPr lang="en-US" altLang="en-US" sz="1200"/>
              <a:t>21</a:t>
            </a:fld>
            <a:endParaRPr lang="en-US" altLang="en-US" sz="1200"/>
          </a:p>
        </p:txBody>
      </p:sp>
      <p:sp>
        <p:nvSpPr>
          <p:cNvPr id="46083" name="Rectangle 2"/>
          <p:cNvSpPr>
            <a:spLocks noTextEdit="1"/>
          </p:cNvSpPr>
          <p:nvPr>
            <p:ph type="sldImg" idx="2"/>
          </p:nvPr>
        </p:nvSpPr>
        <p:spPr>
          <a:xfrm>
            <a:off x="1143000" y="685800"/>
            <a:ext cx="4572000" cy="3429000"/>
          </a:xfrm>
          <a:noFill/>
          <a:ln>
            <a:miter lim="800000"/>
          </a:ln>
        </p:spPr>
      </p:sp>
      <p:sp>
        <p:nvSpPr>
          <p:cNvPr id="46084"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48130"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6D20592B-FD09-4C1F-B665-3216A144A8E1}" type="slidenum">
              <a:rPr lang="en-US" altLang="en-US" sz="1200"/>
              <a:t>22</a:t>
            </a:fld>
            <a:endParaRPr lang="en-US" altLang="en-US" sz="1200"/>
          </a:p>
        </p:txBody>
      </p:sp>
      <p:sp>
        <p:nvSpPr>
          <p:cNvPr id="48131" name="Rectangle 2"/>
          <p:cNvSpPr>
            <a:spLocks noTextEdit="1"/>
          </p:cNvSpPr>
          <p:nvPr>
            <p:ph type="sldImg" idx="2"/>
          </p:nvPr>
        </p:nvSpPr>
        <p:spPr>
          <a:xfrm>
            <a:off x="1143000" y="685800"/>
            <a:ext cx="4572000" cy="3429000"/>
          </a:xfrm>
          <a:noFill/>
          <a:ln>
            <a:miter lim="800000"/>
          </a:ln>
        </p:spPr>
      </p:sp>
      <p:sp>
        <p:nvSpPr>
          <p:cNvPr id="48132"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50178"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0AF9B3B4-FBFE-4EC2-B0BF-A56240AD2752}" type="slidenum">
              <a:rPr lang="en-US" altLang="en-US" sz="1200"/>
              <a:t>23</a:t>
            </a:fld>
            <a:endParaRPr lang="en-US" altLang="en-US" sz="1200"/>
          </a:p>
        </p:txBody>
      </p:sp>
      <p:sp>
        <p:nvSpPr>
          <p:cNvPr id="50179" name="Rectangle 2"/>
          <p:cNvSpPr>
            <a:spLocks noTextEdit="1"/>
          </p:cNvSpPr>
          <p:nvPr>
            <p:ph type="sldImg" idx="2"/>
          </p:nvPr>
        </p:nvSpPr>
        <p:spPr>
          <a:xfrm>
            <a:off x="1143000" y="685800"/>
            <a:ext cx="4572000" cy="3429000"/>
          </a:xfrm>
          <a:noFill/>
          <a:ln>
            <a:miter lim="800000"/>
          </a:ln>
        </p:spPr>
      </p:sp>
      <p:sp>
        <p:nvSpPr>
          <p:cNvPr id="50180"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52226"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3370A155-BC5C-4E59-9130-D14F6139F21F}" type="slidenum">
              <a:rPr lang="en-US" altLang="en-US" sz="1200"/>
              <a:t>24</a:t>
            </a:fld>
            <a:endParaRPr lang="en-US" altLang="en-US" sz="1200"/>
          </a:p>
        </p:txBody>
      </p:sp>
      <p:sp>
        <p:nvSpPr>
          <p:cNvPr id="52227" name="Rectangle 2"/>
          <p:cNvSpPr>
            <a:spLocks noTextEdit="1"/>
          </p:cNvSpPr>
          <p:nvPr>
            <p:ph type="sldImg" idx="2"/>
          </p:nvPr>
        </p:nvSpPr>
        <p:spPr>
          <a:xfrm>
            <a:off x="1143000" y="685800"/>
            <a:ext cx="4572000" cy="3429000"/>
          </a:xfrm>
          <a:noFill/>
          <a:ln>
            <a:miter lim="800000"/>
          </a:ln>
        </p:spPr>
      </p:sp>
      <p:sp>
        <p:nvSpPr>
          <p:cNvPr id="52228"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54274"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B65351D6-0D5E-4C36-A77A-94A68DCD9C4D}" type="slidenum">
              <a:rPr lang="en-US" altLang="en-US" sz="1200"/>
              <a:t>25</a:t>
            </a:fld>
            <a:endParaRPr lang="en-US" altLang="en-US" sz="1200"/>
          </a:p>
        </p:txBody>
      </p:sp>
      <p:sp>
        <p:nvSpPr>
          <p:cNvPr id="54275" name="Rectangle 2"/>
          <p:cNvSpPr>
            <a:spLocks noTextEdit="1"/>
          </p:cNvSpPr>
          <p:nvPr>
            <p:ph type="sldImg" idx="2"/>
          </p:nvPr>
        </p:nvSpPr>
        <p:spPr>
          <a:xfrm>
            <a:off x="1143000" y="685800"/>
            <a:ext cx="4572000" cy="3429000"/>
          </a:xfrm>
          <a:noFill/>
          <a:ln>
            <a:miter lim="800000"/>
          </a:ln>
        </p:spPr>
      </p:sp>
      <p:sp>
        <p:nvSpPr>
          <p:cNvPr id="54276"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57346"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2F5185B0-773A-48B1-B428-1D528FAB9ED0}" type="slidenum">
              <a:rPr lang="en-US" altLang="en-US" sz="1200"/>
              <a:t>27</a:t>
            </a:fld>
            <a:endParaRPr lang="en-US" altLang="en-US" sz="1200"/>
          </a:p>
        </p:txBody>
      </p:sp>
      <p:sp>
        <p:nvSpPr>
          <p:cNvPr id="57347" name="Rectangle 2"/>
          <p:cNvSpPr>
            <a:spLocks noTextEdit="1"/>
          </p:cNvSpPr>
          <p:nvPr>
            <p:ph type="sldImg" idx="2"/>
          </p:nvPr>
        </p:nvSpPr>
        <p:spPr>
          <a:xfrm>
            <a:off x="1143000" y="685800"/>
            <a:ext cx="4572000" cy="3429000"/>
          </a:xfrm>
          <a:noFill/>
          <a:ln>
            <a:miter lim="800000"/>
          </a:ln>
        </p:spPr>
      </p:sp>
      <p:sp>
        <p:nvSpPr>
          <p:cNvPr id="57348"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59394"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491AC986-6302-42E7-B091-4287E82383E5}" type="slidenum">
              <a:rPr lang="en-US" altLang="en-US" sz="1200"/>
              <a:t>28</a:t>
            </a:fld>
            <a:endParaRPr lang="en-US" altLang="en-US" sz="1200"/>
          </a:p>
        </p:txBody>
      </p:sp>
      <p:sp>
        <p:nvSpPr>
          <p:cNvPr id="59395" name="Rectangle 2"/>
          <p:cNvSpPr>
            <a:spLocks noTextEdit="1"/>
          </p:cNvSpPr>
          <p:nvPr>
            <p:ph type="sldImg" idx="2"/>
          </p:nvPr>
        </p:nvSpPr>
        <p:spPr>
          <a:xfrm>
            <a:off x="1143000" y="685800"/>
            <a:ext cx="4572000" cy="3429000"/>
          </a:xfrm>
          <a:noFill/>
          <a:ln>
            <a:miter lim="800000"/>
          </a:ln>
        </p:spPr>
      </p:sp>
      <p:sp>
        <p:nvSpPr>
          <p:cNvPr id="59396"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61442"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3220F350-1C83-4FD6-BAE0-E9FCA68BBFD1}" type="slidenum">
              <a:rPr lang="en-US" altLang="en-US" sz="1200"/>
              <a:t>29</a:t>
            </a:fld>
            <a:endParaRPr lang="en-US" altLang="en-US" sz="1200"/>
          </a:p>
        </p:txBody>
      </p:sp>
      <p:sp>
        <p:nvSpPr>
          <p:cNvPr id="61443" name="Rectangle 2"/>
          <p:cNvSpPr>
            <a:spLocks noTextEdit="1"/>
          </p:cNvSpPr>
          <p:nvPr>
            <p:ph type="sldImg" idx="2"/>
          </p:nvPr>
        </p:nvSpPr>
        <p:spPr>
          <a:xfrm>
            <a:off x="1143000" y="685800"/>
            <a:ext cx="4572000" cy="3429000"/>
          </a:xfrm>
          <a:noFill/>
          <a:ln>
            <a:miter lim="800000"/>
          </a:ln>
        </p:spPr>
      </p:sp>
      <p:sp>
        <p:nvSpPr>
          <p:cNvPr id="61444"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63490"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2B112CFF-590C-4F2A-AE16-6461AD3C7820}" type="slidenum">
              <a:rPr lang="en-US" altLang="en-US" sz="1200"/>
              <a:t>30</a:t>
            </a:fld>
            <a:endParaRPr lang="en-US" altLang="en-US" sz="1200"/>
          </a:p>
        </p:txBody>
      </p:sp>
      <p:sp>
        <p:nvSpPr>
          <p:cNvPr id="63491" name="Rectangle 2"/>
          <p:cNvSpPr>
            <a:spLocks noTextEdit="1"/>
          </p:cNvSpPr>
          <p:nvPr>
            <p:ph type="sldImg" idx="2"/>
          </p:nvPr>
        </p:nvSpPr>
        <p:spPr>
          <a:xfrm>
            <a:off x="1143000" y="685800"/>
            <a:ext cx="4572000" cy="3429000"/>
          </a:xfrm>
          <a:noFill/>
          <a:ln>
            <a:miter lim="800000"/>
          </a:ln>
        </p:spPr>
      </p:sp>
      <p:sp>
        <p:nvSpPr>
          <p:cNvPr id="63492"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9218"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0F57FE72-0C5C-4175-B837-90B3437F2E41}" type="slidenum">
              <a:rPr lang="en-US" altLang="en-US" sz="1200"/>
              <a:t>3</a:t>
            </a:fld>
            <a:endParaRPr lang="en-US" altLang="en-US" sz="1200"/>
          </a:p>
        </p:txBody>
      </p:sp>
      <p:sp>
        <p:nvSpPr>
          <p:cNvPr id="9219" name="Rectangle 2"/>
          <p:cNvSpPr>
            <a:spLocks noTextEdit="1"/>
          </p:cNvSpPr>
          <p:nvPr>
            <p:ph type="sldImg" idx="2"/>
          </p:nvPr>
        </p:nvSpPr>
        <p:spPr>
          <a:xfrm>
            <a:off x="1143000" y="685800"/>
            <a:ext cx="4572000" cy="3429000"/>
          </a:xfrm>
          <a:noFill/>
          <a:ln>
            <a:miter lim="800000"/>
          </a:ln>
        </p:spPr>
      </p:sp>
      <p:sp>
        <p:nvSpPr>
          <p:cNvPr id="9220"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65538"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9689ACCC-AD92-484E-8E27-C62D1CD391D3}" type="slidenum">
              <a:rPr lang="en-US" altLang="en-US" sz="1200"/>
              <a:t>31</a:t>
            </a:fld>
            <a:endParaRPr lang="en-US" altLang="en-US" sz="1200"/>
          </a:p>
        </p:txBody>
      </p:sp>
      <p:sp>
        <p:nvSpPr>
          <p:cNvPr id="65539" name="Rectangle 2"/>
          <p:cNvSpPr>
            <a:spLocks noTextEdit="1"/>
          </p:cNvSpPr>
          <p:nvPr>
            <p:ph type="sldImg" idx="2"/>
          </p:nvPr>
        </p:nvSpPr>
        <p:spPr>
          <a:xfrm>
            <a:off x="1143000" y="685800"/>
            <a:ext cx="4572000" cy="3429000"/>
          </a:xfrm>
          <a:noFill/>
          <a:ln>
            <a:miter lim="800000"/>
          </a:ln>
        </p:spPr>
      </p:sp>
      <p:sp>
        <p:nvSpPr>
          <p:cNvPr id="65540"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67586"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2F0C54CB-A6CA-4861-B58C-F00E69BA574A}" type="slidenum">
              <a:rPr lang="en-US" altLang="en-US" sz="1200"/>
              <a:t>32</a:t>
            </a:fld>
            <a:endParaRPr lang="en-US" altLang="en-US" sz="1200"/>
          </a:p>
        </p:txBody>
      </p:sp>
      <p:sp>
        <p:nvSpPr>
          <p:cNvPr id="67587" name="Rectangle 2"/>
          <p:cNvSpPr>
            <a:spLocks noTextEdit="1"/>
          </p:cNvSpPr>
          <p:nvPr>
            <p:ph type="sldImg" idx="2"/>
          </p:nvPr>
        </p:nvSpPr>
        <p:spPr>
          <a:xfrm>
            <a:off x="1143000" y="685800"/>
            <a:ext cx="4572000" cy="3429000"/>
          </a:xfrm>
          <a:noFill/>
          <a:ln>
            <a:miter lim="800000"/>
          </a:ln>
        </p:spPr>
      </p:sp>
      <p:sp>
        <p:nvSpPr>
          <p:cNvPr id="67588"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69634"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92EA14F9-CAD0-451B-884E-264BA5A1DF67}" type="slidenum">
              <a:rPr lang="en-US" altLang="en-US" sz="1200"/>
              <a:t>33</a:t>
            </a:fld>
            <a:endParaRPr lang="en-US" altLang="en-US" sz="1200"/>
          </a:p>
        </p:txBody>
      </p:sp>
      <p:sp>
        <p:nvSpPr>
          <p:cNvPr id="69635" name="Rectangle 2"/>
          <p:cNvSpPr>
            <a:spLocks noTextEdit="1"/>
          </p:cNvSpPr>
          <p:nvPr>
            <p:ph type="sldImg" idx="2"/>
          </p:nvPr>
        </p:nvSpPr>
        <p:spPr>
          <a:xfrm>
            <a:off x="1143000" y="685800"/>
            <a:ext cx="4572000" cy="3429000"/>
          </a:xfrm>
          <a:noFill/>
          <a:ln>
            <a:miter lim="800000"/>
          </a:ln>
        </p:spPr>
      </p:sp>
      <p:sp>
        <p:nvSpPr>
          <p:cNvPr id="69636"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71682"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8952C9EF-F2DF-4FCD-8432-BF798C4DBDC3}" type="slidenum">
              <a:rPr lang="en-US" altLang="en-US" sz="1200"/>
              <a:t>34</a:t>
            </a:fld>
            <a:endParaRPr lang="en-US" altLang="en-US" sz="1200"/>
          </a:p>
        </p:txBody>
      </p:sp>
      <p:sp>
        <p:nvSpPr>
          <p:cNvPr id="71683" name="Rectangle 2"/>
          <p:cNvSpPr>
            <a:spLocks noTextEdit="1"/>
          </p:cNvSpPr>
          <p:nvPr>
            <p:ph type="sldImg" idx="2"/>
          </p:nvPr>
        </p:nvSpPr>
        <p:spPr>
          <a:xfrm>
            <a:off x="1143000" y="685800"/>
            <a:ext cx="4572000" cy="3429000"/>
          </a:xfrm>
          <a:noFill/>
          <a:ln>
            <a:miter lim="800000"/>
          </a:ln>
        </p:spPr>
      </p:sp>
      <p:sp>
        <p:nvSpPr>
          <p:cNvPr id="71684"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73730"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CB5E2C90-EEA7-4550-8333-38426EDFB058}" type="slidenum">
              <a:rPr lang="en-US" altLang="en-US" sz="1200"/>
              <a:t>35</a:t>
            </a:fld>
            <a:endParaRPr lang="en-US" altLang="en-US" sz="1200"/>
          </a:p>
        </p:txBody>
      </p:sp>
      <p:sp>
        <p:nvSpPr>
          <p:cNvPr id="73731" name="Rectangle 2"/>
          <p:cNvSpPr>
            <a:spLocks noTextEdit="1"/>
          </p:cNvSpPr>
          <p:nvPr>
            <p:ph type="sldImg" idx="2"/>
          </p:nvPr>
        </p:nvSpPr>
        <p:spPr>
          <a:xfrm>
            <a:off x="1143000" y="685800"/>
            <a:ext cx="4572000" cy="3429000"/>
          </a:xfrm>
          <a:noFill/>
          <a:ln>
            <a:miter lim="800000"/>
          </a:ln>
        </p:spPr>
      </p:sp>
      <p:sp>
        <p:nvSpPr>
          <p:cNvPr id="73732"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75778"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DA8978A5-BD35-4472-B428-83143B769408}" type="slidenum">
              <a:rPr lang="en-US" altLang="en-US" sz="1200"/>
              <a:t>36</a:t>
            </a:fld>
            <a:endParaRPr lang="en-US" altLang="en-US" sz="1200"/>
          </a:p>
        </p:txBody>
      </p:sp>
      <p:sp>
        <p:nvSpPr>
          <p:cNvPr id="75779" name="Rectangle 2"/>
          <p:cNvSpPr>
            <a:spLocks noTextEdit="1"/>
          </p:cNvSpPr>
          <p:nvPr>
            <p:ph type="sldImg" idx="2"/>
          </p:nvPr>
        </p:nvSpPr>
        <p:spPr>
          <a:xfrm>
            <a:off x="1143000" y="685800"/>
            <a:ext cx="4572000" cy="3429000"/>
          </a:xfrm>
          <a:noFill/>
          <a:ln>
            <a:miter lim="800000"/>
          </a:ln>
        </p:spPr>
      </p:sp>
      <p:sp>
        <p:nvSpPr>
          <p:cNvPr id="75780"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77826"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1713C1AA-47A6-4805-A50D-76B1E3857B31}" type="slidenum">
              <a:rPr lang="en-US" altLang="en-US" sz="1200"/>
              <a:t>37</a:t>
            </a:fld>
            <a:endParaRPr lang="en-US" altLang="en-US" sz="1200"/>
          </a:p>
        </p:txBody>
      </p:sp>
      <p:sp>
        <p:nvSpPr>
          <p:cNvPr id="77827" name="Rectangle 2"/>
          <p:cNvSpPr>
            <a:spLocks noTextEdit="1"/>
          </p:cNvSpPr>
          <p:nvPr>
            <p:ph type="sldImg" idx="2"/>
          </p:nvPr>
        </p:nvSpPr>
        <p:spPr>
          <a:xfrm>
            <a:off x="1143000" y="685800"/>
            <a:ext cx="4572000" cy="3429000"/>
          </a:xfrm>
          <a:noFill/>
          <a:ln>
            <a:miter lim="800000"/>
          </a:ln>
        </p:spPr>
      </p:sp>
      <p:sp>
        <p:nvSpPr>
          <p:cNvPr id="77828"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79874"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0217AEB6-2361-4327-AE8B-7B3D4E3FCB0D}" type="slidenum">
              <a:rPr lang="en-US" altLang="en-US" sz="1200"/>
              <a:t>38</a:t>
            </a:fld>
            <a:endParaRPr lang="en-US" altLang="en-US" sz="1200"/>
          </a:p>
        </p:txBody>
      </p:sp>
      <p:sp>
        <p:nvSpPr>
          <p:cNvPr id="79875" name="Rectangle 2"/>
          <p:cNvSpPr>
            <a:spLocks noTextEdit="1"/>
          </p:cNvSpPr>
          <p:nvPr>
            <p:ph type="sldImg" idx="2"/>
          </p:nvPr>
        </p:nvSpPr>
        <p:spPr>
          <a:xfrm>
            <a:off x="1143000" y="685800"/>
            <a:ext cx="4572000" cy="3429000"/>
          </a:xfrm>
          <a:noFill/>
          <a:ln>
            <a:miter lim="800000"/>
          </a:ln>
        </p:spPr>
      </p:sp>
      <p:sp>
        <p:nvSpPr>
          <p:cNvPr id="79876"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81922"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3E417402-5D84-4093-99FC-D783AFCC2376}" type="slidenum">
              <a:rPr lang="en-US" altLang="en-US" sz="1200"/>
              <a:t>39</a:t>
            </a:fld>
            <a:endParaRPr lang="en-US" altLang="en-US" sz="1200"/>
          </a:p>
        </p:txBody>
      </p:sp>
      <p:sp>
        <p:nvSpPr>
          <p:cNvPr id="81923" name="Rectangle 2"/>
          <p:cNvSpPr>
            <a:spLocks noTextEdit="1"/>
          </p:cNvSpPr>
          <p:nvPr>
            <p:ph type="sldImg" idx="2"/>
          </p:nvPr>
        </p:nvSpPr>
        <p:spPr>
          <a:xfrm>
            <a:off x="1143000" y="685800"/>
            <a:ext cx="4572000" cy="3429000"/>
          </a:xfrm>
          <a:noFill/>
          <a:ln>
            <a:miter lim="800000"/>
          </a:ln>
        </p:spPr>
      </p:sp>
      <p:sp>
        <p:nvSpPr>
          <p:cNvPr id="81924"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83970"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CEDAF46E-D95D-4382-A412-8FA9640078E3}" type="slidenum">
              <a:rPr lang="en-US" altLang="en-US" sz="1200"/>
              <a:t>40</a:t>
            </a:fld>
            <a:endParaRPr lang="en-US" altLang="en-US" sz="1200"/>
          </a:p>
        </p:txBody>
      </p:sp>
      <p:sp>
        <p:nvSpPr>
          <p:cNvPr id="83971" name="Rectangle 2"/>
          <p:cNvSpPr>
            <a:spLocks noTextEdit="1"/>
          </p:cNvSpPr>
          <p:nvPr>
            <p:ph type="sldImg" idx="2"/>
          </p:nvPr>
        </p:nvSpPr>
        <p:spPr>
          <a:xfrm>
            <a:off x="1143000" y="685800"/>
            <a:ext cx="4572000" cy="3429000"/>
          </a:xfrm>
          <a:noFill/>
          <a:ln>
            <a:miter lim="800000"/>
          </a:ln>
        </p:spPr>
      </p:sp>
      <p:sp>
        <p:nvSpPr>
          <p:cNvPr id="83972"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1266"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0D4452E1-200A-4F6C-B43C-348F9924A063}" type="slidenum">
              <a:rPr lang="en-US" altLang="en-US" sz="1200"/>
              <a:t>4</a:t>
            </a:fld>
            <a:endParaRPr lang="en-US" altLang="en-US" sz="1200"/>
          </a:p>
        </p:txBody>
      </p:sp>
      <p:sp>
        <p:nvSpPr>
          <p:cNvPr id="11267" name="Rectangle 2"/>
          <p:cNvSpPr>
            <a:spLocks noTextEdit="1"/>
          </p:cNvSpPr>
          <p:nvPr>
            <p:ph type="sldImg" idx="2"/>
          </p:nvPr>
        </p:nvSpPr>
        <p:spPr>
          <a:xfrm>
            <a:off x="1143000" y="685800"/>
            <a:ext cx="4572000" cy="3429000"/>
          </a:xfrm>
          <a:noFill/>
          <a:ln>
            <a:miter lim="800000"/>
          </a:ln>
        </p:spPr>
      </p:sp>
      <p:sp>
        <p:nvSpPr>
          <p:cNvPr id="11268"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86018"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3CD0BED6-9234-4269-8A6B-33106BCEB724}" type="slidenum">
              <a:rPr lang="en-US" altLang="en-US" sz="1200"/>
              <a:t>41</a:t>
            </a:fld>
            <a:endParaRPr lang="en-US" altLang="en-US" sz="1200"/>
          </a:p>
        </p:txBody>
      </p:sp>
      <p:sp>
        <p:nvSpPr>
          <p:cNvPr id="86019" name="Rectangle 2"/>
          <p:cNvSpPr>
            <a:spLocks noTextEdit="1"/>
          </p:cNvSpPr>
          <p:nvPr>
            <p:ph type="sldImg" idx="2"/>
          </p:nvPr>
        </p:nvSpPr>
        <p:spPr>
          <a:xfrm>
            <a:off x="1143000" y="685800"/>
            <a:ext cx="4572000" cy="3429000"/>
          </a:xfrm>
          <a:noFill/>
          <a:ln>
            <a:miter lim="800000"/>
          </a:ln>
        </p:spPr>
      </p:sp>
      <p:sp>
        <p:nvSpPr>
          <p:cNvPr id="86020"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88066"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4F5D60F4-65B0-47A0-B190-6AD6F74CF9C3}" type="slidenum">
              <a:rPr lang="en-US" altLang="en-US" sz="1200"/>
              <a:t>42</a:t>
            </a:fld>
            <a:endParaRPr lang="en-US" altLang="en-US" sz="1200"/>
          </a:p>
        </p:txBody>
      </p:sp>
      <p:sp>
        <p:nvSpPr>
          <p:cNvPr id="88067" name="Rectangle 2"/>
          <p:cNvSpPr>
            <a:spLocks noTextEdit="1"/>
          </p:cNvSpPr>
          <p:nvPr>
            <p:ph type="sldImg" idx="2"/>
          </p:nvPr>
        </p:nvSpPr>
        <p:spPr>
          <a:xfrm>
            <a:off x="1143000" y="685800"/>
            <a:ext cx="4572000" cy="3429000"/>
          </a:xfrm>
          <a:noFill/>
          <a:ln>
            <a:miter lim="800000"/>
          </a:ln>
        </p:spPr>
      </p:sp>
      <p:sp>
        <p:nvSpPr>
          <p:cNvPr id="88068"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90114"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126AFB68-E133-4BEB-BE9E-3C926839B6E7}" type="slidenum">
              <a:rPr lang="en-US" altLang="en-US" sz="1200"/>
              <a:t>43</a:t>
            </a:fld>
            <a:endParaRPr lang="en-US" altLang="en-US" sz="1200"/>
          </a:p>
        </p:txBody>
      </p:sp>
      <p:sp>
        <p:nvSpPr>
          <p:cNvPr id="90115" name="Rectangle 2"/>
          <p:cNvSpPr>
            <a:spLocks noTextEdit="1"/>
          </p:cNvSpPr>
          <p:nvPr>
            <p:ph type="sldImg" idx="2"/>
          </p:nvPr>
        </p:nvSpPr>
        <p:spPr>
          <a:xfrm>
            <a:off x="1143000" y="685800"/>
            <a:ext cx="4572000" cy="3429000"/>
          </a:xfrm>
          <a:noFill/>
          <a:ln>
            <a:miter lim="800000"/>
          </a:ln>
        </p:spPr>
      </p:sp>
      <p:sp>
        <p:nvSpPr>
          <p:cNvPr id="90116"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92162"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E52E15F4-0B42-41F7-9890-BE687F54414D}" type="slidenum">
              <a:rPr lang="en-US" altLang="en-US" sz="1200"/>
              <a:t>44</a:t>
            </a:fld>
            <a:endParaRPr lang="en-US" altLang="en-US" sz="1200"/>
          </a:p>
        </p:txBody>
      </p:sp>
      <p:sp>
        <p:nvSpPr>
          <p:cNvPr id="92163" name="Rectangle 2"/>
          <p:cNvSpPr>
            <a:spLocks noTextEdit="1"/>
          </p:cNvSpPr>
          <p:nvPr>
            <p:ph type="sldImg" idx="2"/>
          </p:nvPr>
        </p:nvSpPr>
        <p:spPr>
          <a:xfrm>
            <a:off x="1143000" y="685800"/>
            <a:ext cx="4572000" cy="3429000"/>
          </a:xfrm>
          <a:noFill/>
          <a:ln>
            <a:miter lim="800000"/>
          </a:ln>
        </p:spPr>
      </p:sp>
      <p:sp>
        <p:nvSpPr>
          <p:cNvPr id="92164"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94210"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543827F8-5CA1-49B8-A888-966A045551BF}" type="slidenum">
              <a:rPr lang="en-US" altLang="en-US" sz="1200"/>
              <a:t>45</a:t>
            </a:fld>
            <a:endParaRPr lang="en-US" altLang="en-US" sz="1200"/>
          </a:p>
        </p:txBody>
      </p:sp>
      <p:sp>
        <p:nvSpPr>
          <p:cNvPr id="94211" name="Rectangle 2"/>
          <p:cNvSpPr>
            <a:spLocks noTextEdit="1"/>
          </p:cNvSpPr>
          <p:nvPr>
            <p:ph type="sldImg" idx="2"/>
          </p:nvPr>
        </p:nvSpPr>
        <p:spPr>
          <a:xfrm>
            <a:off x="1143000" y="685800"/>
            <a:ext cx="4572000" cy="3429000"/>
          </a:xfrm>
          <a:noFill/>
          <a:ln>
            <a:miter lim="800000"/>
          </a:ln>
        </p:spPr>
      </p:sp>
      <p:sp>
        <p:nvSpPr>
          <p:cNvPr id="94212"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96258"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3530C7A9-6624-4D1D-B7C1-14317B9A397A}" type="slidenum">
              <a:rPr lang="en-US" altLang="en-US" sz="1200"/>
              <a:t>46</a:t>
            </a:fld>
            <a:endParaRPr lang="en-US" altLang="en-US" sz="1200"/>
          </a:p>
        </p:txBody>
      </p:sp>
      <p:sp>
        <p:nvSpPr>
          <p:cNvPr id="96259" name="Rectangle 2"/>
          <p:cNvSpPr>
            <a:spLocks noTextEdit="1"/>
          </p:cNvSpPr>
          <p:nvPr>
            <p:ph type="sldImg" idx="2"/>
          </p:nvPr>
        </p:nvSpPr>
        <p:spPr>
          <a:xfrm>
            <a:off x="1143000" y="685800"/>
            <a:ext cx="4572000" cy="3429000"/>
          </a:xfrm>
          <a:noFill/>
          <a:ln>
            <a:miter lim="800000"/>
          </a:ln>
        </p:spPr>
      </p:sp>
      <p:sp>
        <p:nvSpPr>
          <p:cNvPr id="96260"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3314"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C3630D2E-1446-41E9-9C24-30B4D2C66AFB}" type="slidenum">
              <a:rPr lang="en-US" altLang="en-US" sz="1200"/>
              <a:t>5</a:t>
            </a:fld>
            <a:endParaRPr lang="en-US" altLang="en-US" sz="1200"/>
          </a:p>
        </p:txBody>
      </p:sp>
      <p:sp>
        <p:nvSpPr>
          <p:cNvPr id="13315" name="Rectangle 2"/>
          <p:cNvSpPr>
            <a:spLocks noTextEdit="1"/>
          </p:cNvSpPr>
          <p:nvPr>
            <p:ph type="sldImg" idx="2"/>
          </p:nvPr>
        </p:nvSpPr>
        <p:spPr>
          <a:xfrm>
            <a:off x="1143000" y="685800"/>
            <a:ext cx="4572000" cy="3429000"/>
          </a:xfrm>
          <a:noFill/>
          <a:ln>
            <a:miter lim="800000"/>
          </a:ln>
        </p:spPr>
      </p:sp>
      <p:sp>
        <p:nvSpPr>
          <p:cNvPr id="13316"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5362"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5821B4AD-4D28-47C1-BC01-00C9FCC6CB04}" type="slidenum">
              <a:rPr lang="en-US" altLang="en-US" sz="1200"/>
              <a:t>6</a:t>
            </a:fld>
            <a:endParaRPr lang="en-US" altLang="en-US" sz="1200"/>
          </a:p>
        </p:txBody>
      </p:sp>
      <p:sp>
        <p:nvSpPr>
          <p:cNvPr id="15363" name="Rectangle 2"/>
          <p:cNvSpPr>
            <a:spLocks noTextEdit="1"/>
          </p:cNvSpPr>
          <p:nvPr>
            <p:ph type="sldImg" idx="2"/>
          </p:nvPr>
        </p:nvSpPr>
        <p:spPr>
          <a:xfrm>
            <a:off x="1143000" y="685800"/>
            <a:ext cx="4572000" cy="3429000"/>
          </a:xfrm>
          <a:noFill/>
          <a:ln>
            <a:miter lim="800000"/>
          </a:ln>
        </p:spPr>
      </p:sp>
      <p:sp>
        <p:nvSpPr>
          <p:cNvPr id="15364"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7410"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E09A85F0-7DFE-409B-895F-9658951B7A68}" type="slidenum">
              <a:rPr lang="en-US" altLang="en-US" sz="1200"/>
              <a:t>7</a:t>
            </a:fld>
            <a:endParaRPr lang="en-US" altLang="en-US" sz="1200"/>
          </a:p>
        </p:txBody>
      </p:sp>
      <p:sp>
        <p:nvSpPr>
          <p:cNvPr id="17411" name="Rectangle 2"/>
          <p:cNvSpPr>
            <a:spLocks noTextEdit="1"/>
          </p:cNvSpPr>
          <p:nvPr>
            <p:ph type="sldImg" idx="2"/>
          </p:nvPr>
        </p:nvSpPr>
        <p:spPr>
          <a:xfrm>
            <a:off x="1143000" y="685800"/>
            <a:ext cx="4572000" cy="3429000"/>
          </a:xfrm>
          <a:noFill/>
          <a:ln>
            <a:miter lim="800000"/>
          </a:ln>
        </p:spPr>
      </p:sp>
      <p:sp>
        <p:nvSpPr>
          <p:cNvPr id="17412"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19458"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22917D78-7E8C-4C6B-ADC9-CA53C69AC899}" type="slidenum">
              <a:rPr lang="en-US" altLang="en-US" sz="1200"/>
              <a:t>8</a:t>
            </a:fld>
            <a:endParaRPr lang="en-US" altLang="en-US" sz="1200"/>
          </a:p>
        </p:txBody>
      </p:sp>
      <p:sp>
        <p:nvSpPr>
          <p:cNvPr id="19459" name="Rectangle 2"/>
          <p:cNvSpPr>
            <a:spLocks noTextEdit="1"/>
          </p:cNvSpPr>
          <p:nvPr>
            <p:ph type="sldImg" idx="2"/>
          </p:nvPr>
        </p:nvSpPr>
        <p:spPr>
          <a:xfrm>
            <a:off x="1143000" y="685800"/>
            <a:ext cx="4572000" cy="3429000"/>
          </a:xfrm>
          <a:noFill/>
          <a:ln>
            <a:miter lim="800000"/>
          </a:ln>
        </p:spPr>
      </p:sp>
      <p:sp>
        <p:nvSpPr>
          <p:cNvPr id="19460"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p:sp>
        <p:nvSpPr>
          <p:cNvPr id="21506" name="Rectangle 7"/>
          <p:cNvSpPr>
            <a:spLocks noGrp="1"/>
          </p:cNvSpPr>
          <p:nvPr>
            <p:ph type="sldNum"/>
          </p:nvPr>
        </p:nvSpPr>
        <p:spPr>
          <a:xfrm>
            <a:off x="3886200" y="8686800"/>
            <a:ext cx="2971800" cy="457200"/>
          </a:xfrm>
          <a:prstGeom prst="rect">
            <a:avLst/>
          </a:prstGeom>
          <a:noFill/>
          <a:ln>
            <a:noFill/>
            <a:miter lim="800000"/>
          </a:ln>
        </p:spPr>
        <p:txBody>
          <a:bodyPr anchor="b" anchorCtr="0">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pitchFamily="18" charset="0"/>
                <a:ea typeface="Lucida Sans Unicode" pitchFamily="34" charset="0"/>
              </a:defRPr>
            </a:lvl5pPr>
          </a:lstStyle>
          <a:p>
            <a:pPr marL="0" lvl="0" indent="0" algn="r"/>
            <a:fld id="{0C604A9B-5ABC-448E-A2F9-78C2444D1C14}" type="slidenum">
              <a:rPr lang="en-US" altLang="en-US" sz="1200"/>
              <a:t>9</a:t>
            </a:fld>
            <a:endParaRPr lang="en-US" altLang="en-US" sz="1200"/>
          </a:p>
        </p:txBody>
      </p:sp>
      <p:sp>
        <p:nvSpPr>
          <p:cNvPr id="21507" name="Rectangle 2"/>
          <p:cNvSpPr>
            <a:spLocks noTextEdit="1"/>
          </p:cNvSpPr>
          <p:nvPr>
            <p:ph type="sldImg" idx="2"/>
          </p:nvPr>
        </p:nvSpPr>
        <p:spPr>
          <a:xfrm>
            <a:off x="1143000" y="685800"/>
            <a:ext cx="4572000" cy="3429000"/>
          </a:xfrm>
          <a:noFill/>
          <a:ln>
            <a:miter lim="800000"/>
          </a:ln>
        </p:spPr>
      </p:sp>
      <p:sp>
        <p:nvSpPr>
          <p:cNvPr id="21508" name="Rectangle 3"/>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pitchFamily="18" charset="0"/>
              </a:defRPr>
            </a:lvl5pPr>
          </a:lstStyle>
          <a:p>
            <a:pPr marL="0" lvl="0" indent="0" eaLnBrk="1" hangingPunct="1"/>
            <a:endParaRPr lang="es-MX" alt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cSld name="Title Slide">
    <p:bg>
      <p:bgPr>
        <a:solidFill>
          <a:schemeClr val="bg1"/>
        </a:solidFill>
      </p:bgPr>
    </p:bg>
    <p:spTree>
      <p:nvGrpSpPr>
        <p:cNvPr id="1" name=""/>
        <p:cNvGrpSpPr/>
        <p:nvPr/>
      </p:nvGrpSpPr>
      <p:grpSpPr/>
      <p:sp>
        <p:nvSpPr>
          <p:cNvPr id="2050" name="Text Box 4"/>
          <p:cNvSpPr txBox="1">
            <a:spLocks noChangeArrowheads="1"/>
          </p:cNvSpPr>
          <p:nvPr/>
        </p:nvSpPr>
        <p:spPr bwMode="auto">
          <a:xfrm>
            <a:off x="6019800" y="6400800"/>
            <a:ext cx="1558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8" charset="0"/>
                <a:ea typeface="Lucida Sans Unicode" pitchFamily="34" charset="0"/>
                <a:cs typeface="Lucida Sans Unicode" pitchFamily="34" charset="0"/>
              </a:defRPr>
            </a:lvl1pPr>
            <a:lvl2pPr marL="742950" indent="-285750">
              <a:defRPr sz="2400">
                <a:solidFill>
                  <a:schemeClr val="tx1"/>
                </a:solidFill>
                <a:latin typeface="Times" pitchFamily="18" charset="0"/>
                <a:ea typeface="Lucida Sans Unicode" pitchFamily="34" charset="0"/>
                <a:cs typeface="Lucida Sans Unicode" pitchFamily="34" charset="0"/>
              </a:defRPr>
            </a:lvl2pPr>
            <a:lvl3pPr marL="1143000" indent="-228600">
              <a:defRPr sz="2400">
                <a:solidFill>
                  <a:schemeClr val="tx1"/>
                </a:solidFill>
                <a:latin typeface="Times" pitchFamily="18" charset="0"/>
                <a:ea typeface="Lucida Sans Unicode" pitchFamily="34" charset="0"/>
                <a:cs typeface="Lucida Sans Unicode" pitchFamily="34" charset="0"/>
              </a:defRPr>
            </a:lvl3pPr>
            <a:lvl4pPr marL="1600200" indent="-228600">
              <a:defRPr sz="2400">
                <a:solidFill>
                  <a:schemeClr val="tx1"/>
                </a:solidFill>
                <a:latin typeface="Times" pitchFamily="18" charset="0"/>
                <a:ea typeface="Lucida Sans Unicode" pitchFamily="34" charset="0"/>
                <a:cs typeface="Lucida Sans Unicode" pitchFamily="34" charset="0"/>
              </a:defRPr>
            </a:lvl4pPr>
            <a:lvl5pPr marL="2057400" indent="-228600">
              <a:defRPr sz="2400">
                <a:solidFill>
                  <a:schemeClr val="tx1"/>
                </a:solidFill>
                <a:latin typeface="Times" pitchFamily="18" charset="0"/>
                <a:ea typeface="Lucida Sans Unicode" pitchFamily="34" charset="0"/>
                <a:cs typeface="Lucida Sans Unicode" pitchFamily="34" charset="0"/>
              </a:defRPr>
            </a:lvl5pPr>
            <a:lvl6pPr marL="2514600" indent="-228600" eaLnBrk="0" fontAlgn="base" hangingPunct="0">
              <a:spcBef>
                <a:spcPct val="0"/>
              </a:spcBef>
              <a:spcAft>
                <a:spcPct val="0"/>
              </a:spcAft>
              <a:defRPr sz="2400">
                <a:solidFill>
                  <a:schemeClr val="tx1"/>
                </a:solidFill>
                <a:latin typeface="Times" pitchFamily="18" charset="0"/>
                <a:ea typeface="Lucida Sans Unicode" pitchFamily="34" charset="0"/>
                <a:cs typeface="Lucida Sans Unicode" pitchFamily="34" charset="0"/>
              </a:defRPr>
            </a:lvl6pPr>
            <a:lvl7pPr marL="2971800" indent="-228600" eaLnBrk="0" fontAlgn="base" hangingPunct="0">
              <a:spcBef>
                <a:spcPct val="0"/>
              </a:spcBef>
              <a:spcAft>
                <a:spcPct val="0"/>
              </a:spcAft>
              <a:defRPr sz="2400">
                <a:solidFill>
                  <a:schemeClr val="tx1"/>
                </a:solidFill>
                <a:latin typeface="Times" pitchFamily="18" charset="0"/>
                <a:ea typeface="Lucida Sans Unicode" pitchFamily="34" charset="0"/>
                <a:cs typeface="Lucida Sans Unicode" pitchFamily="34" charset="0"/>
              </a:defRPr>
            </a:lvl7pPr>
            <a:lvl8pPr marL="3429000" indent="-228600" eaLnBrk="0" fontAlgn="base" hangingPunct="0">
              <a:spcBef>
                <a:spcPct val="0"/>
              </a:spcBef>
              <a:spcAft>
                <a:spcPct val="0"/>
              </a:spcAft>
              <a:defRPr sz="2400">
                <a:solidFill>
                  <a:schemeClr val="tx1"/>
                </a:solidFill>
                <a:latin typeface="Times" pitchFamily="18" charset="0"/>
                <a:ea typeface="Lucida Sans Unicode" pitchFamily="34" charset="0"/>
                <a:cs typeface="Lucida Sans Unicode" pitchFamily="34" charset="0"/>
              </a:defRPr>
            </a:lvl8pPr>
            <a:lvl9pPr marL="3886200" indent="-228600" eaLnBrk="0" fontAlgn="base" hangingPunct="0">
              <a:spcBef>
                <a:spcPct val="0"/>
              </a:spcBef>
              <a:spcAft>
                <a:spcPct val="0"/>
              </a:spcAft>
              <a:defRPr sz="2400">
                <a:solidFill>
                  <a:schemeClr val="tx1"/>
                </a:solidFill>
                <a:latin typeface="Times" pitchFamily="18" charset="0"/>
                <a:ea typeface="Lucida Sans Unicode" pitchFamily="34" charset="0"/>
                <a:cs typeface="Lucida Sans Unicode"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Courier" pitchFamily="49" charset="0"/>
                <a:ea typeface="Lucida Sans Unicode" pitchFamily="34" charset="0"/>
                <a:cs typeface="Lucida Sans Unicode" pitchFamily="34" charset="0"/>
              </a:rPr>
              <a:t>ISBN </a:t>
            </a:r>
            <a:r>
              <a:rPr kumimoji="0" lang="en-US" altLang="en-US" sz="1200" b="0" i="0" u="none" strike="noStrike" kern="1200" cap="none" spc="0" normalizeH="0" baseline="0" noProof="0" smtClean="0">
                <a:ln>
                  <a:noFill/>
                </a:ln>
                <a:solidFill>
                  <a:schemeClr val="tx1"/>
                </a:solidFill>
                <a:effectLst/>
                <a:uLnTx/>
                <a:uFillTx/>
                <a:latin typeface="Times" pitchFamily="18" charset="0"/>
                <a:ea typeface="Lucida Sans Unicode" pitchFamily="34" charset="0"/>
                <a:cs typeface="Lucida Sans Unicode" pitchFamily="34" charset="0"/>
              </a:rPr>
              <a:t>0-321-49362-1</a:t>
            </a:r>
          </a:p>
        </p:txBody>
      </p:sp>
      <p:pic>
        <p:nvPicPr>
          <p:cNvPr id="2051" name="Picture 8"/>
          <p:cNvPicPr>
            <a:picLocks noChangeAspect="1"/>
          </p:cNvPicPr>
          <p:nvPr/>
        </p:nvPicPr>
        <p:blipFill>
          <a:blip r:embed="rId1"/>
          <a:stretch>
            <a:fillRect/>
          </a:stretch>
        </p:blipFill>
        <p:spPr>
          <a:xfrm>
            <a:off x="4038600" y="0"/>
            <a:ext cx="5105400" cy="6324600"/>
          </a:xfrm>
          <a:prstGeom prst="rect">
            <a:avLst/>
          </a:prstGeom>
          <a:noFill/>
          <a:ln>
            <a:noFill/>
            <a:miter lim="800000"/>
          </a:ln>
        </p:spPr>
      </p:pic>
      <p:sp>
        <p:nvSpPr>
          <p:cNvPr id="58370"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58371"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5"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5"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5"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5"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6"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8"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4"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3"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6"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accent2"/>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6" name="Rectangle 5"/>
          <p:cNvSpPr>
            <a:spLocks noGrp="1" noChangeArrowheads="1"/>
          </p:cNvSpPr>
          <p:nvPr>
            <p:ph type="sldNum" sz="quarter" idx="11"/>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p:cNvGrpSpPr/>
        <p:nvPr/>
      </p:nvGrpSpPr>
      <p:grpSpPr/>
      <p:sp>
        <p:nvSpPr>
          <p:cNvPr id="1026" name="Rectangle 2"/>
          <p:cNvSpPr>
            <a:spLocks noGrp="1"/>
          </p:cNvSpPr>
          <p:nvPr>
            <p:ph type="title"/>
          </p:nvPr>
        </p:nvSpPr>
        <p:spPr>
          <a:xfrm>
            <a:off x="609600" y="381000"/>
            <a:ext cx="8153400" cy="1143000"/>
          </a:xfrm>
          <a:prstGeom prst="rect">
            <a:avLst/>
          </a:prstGeom>
          <a:noFill/>
          <a:ln>
            <a:noFill/>
            <a:miter lim="800000"/>
          </a:ln>
        </p:spPr>
        <p:txBody>
          <a:bodyPr>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a:r>
              <a:t>Click to edit Master title style</a:t>
            </a:r>
          </a:p>
        </p:txBody>
      </p:sp>
      <p:sp>
        <p:nvSpPr>
          <p:cNvPr id="1027" name="Rectangle 3"/>
          <p:cNvSpPr>
            <a:spLocks noGrp="1"/>
          </p:cNvSpPr>
          <p:nvPr>
            <p:ph type="body" idx="1"/>
          </p:nvPr>
        </p:nvSpPr>
        <p:spPr>
          <a:xfrm>
            <a:off x="609600" y="1600200"/>
            <a:ext cx="8153400" cy="4572000"/>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Rectangle 4"/>
          <p:cNvSpPr>
            <a:spLocks noGrp="1" noChangeArrowheads="1"/>
          </p:cNvSpPr>
          <p:nvPr>
            <p:ph type="ftr" sz="quarter" idx="3"/>
          </p:nvPr>
        </p:nvSpPr>
        <p:spPr bwMode="auto">
          <a:xfrm>
            <a:off x="685800" y="6248400"/>
            <a:ext cx="4191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000" smtClean="0">
                <a:latin typeface="Arial"/>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a:ea typeface="+mn-ea"/>
                <a:cs typeface="+mn-cs"/>
              </a:rPr>
              <a:t>Copyright © 2018 Pearson. All rights reserved.</a:t>
            </a:r>
          </a:p>
        </p:txBody>
      </p:sp>
      <p:sp>
        <p:nvSpPr>
          <p:cNvPr id="1029" name="Rectangle 5"/>
          <p:cNvSpPr>
            <a:spLocks noGrp="1" noChangeArrowheads="1"/>
          </p:cNvSpPr>
          <p:nvPr>
            <p:ph type="sldNum" sz="quarter" idx="4"/>
          </p:nvPr>
        </p:nvSpPr>
        <p:spPr bwMode="auto">
          <a:xfrm>
            <a:off x="6934200" y="62484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1-</a:t>
            </a:r>
            <a:fld id="{799BAC55-73A4-4075-B093-1481FF72E75E}" type="slidenum">
              <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defRPr/>
              </a:pPr>
              <a:t>*</a:t>
            </a:fld>
            <a:endParaRPr kumimoji="0" lang="en-US"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cxnSp>
        <p:nvCxnSpPr>
          <p:cNvPr id="1030" name="Line 6"/>
          <p:cNvCxnSpPr/>
          <p:nvPr/>
        </p:nvCxnSpPr>
        <p:spPr>
          <a:xfrm flipH="1">
            <a:off x="609600" y="1524000"/>
            <a:ext cx="0" cy="0"/>
          </a:xfrm>
          <a:prstGeom prst="line">
            <a:avLst/>
          </a:prstGeom>
          <a:noFill/>
          <a:ln>
            <a:solidFill>
              <a:schemeClr val="tx1"/>
            </a:solidFill>
            <a:miter lim="800000"/>
          </a:ln>
        </p:spPr>
      </p:cxnSp>
      <p:cxnSp>
        <p:nvCxnSpPr>
          <p:cNvPr id="1031" name="Line 7"/>
          <p:cNvCxnSpPr/>
          <p:nvPr/>
        </p:nvCxnSpPr>
        <p:spPr>
          <a:xfrm>
            <a:off x="609600" y="1219200"/>
            <a:ext cx="8153400" cy="0"/>
          </a:xfrm>
          <a:prstGeom prst="line">
            <a:avLst/>
          </a:prstGeom>
          <a:noFill/>
          <a:ln w="57150">
            <a:solidFill>
              <a:srgbClr val="CC3300"/>
            </a:solidFill>
            <a:miter lim="800000"/>
          </a:ln>
        </p:spPr>
      </p:cxn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3600" b="0" i="0" u="none" baseline="0">
          <a:solidFill>
            <a:srgbClr val="666699"/>
          </a:solidFill>
          <a:effectLst/>
          <a:latin typeface="Lucida Sans Unicode" pitchFamily="34" charset="0"/>
          <a:ea typeface="Lucida Sans Unicode" pitchFamily="34" charset="0"/>
          <a:cs typeface="+mj-cs"/>
        </a:defRPr>
      </a:lvl1pPr>
    </p:titleStyle>
    <p:bodyStyle>
      <a:lvl1pPr marL="342900" indent="-342900" algn="l" defTabSz="914400" rtl="0" eaLnBrk="0" fontAlgn="base" hangingPunct="0">
        <a:lnSpc>
          <a:spcPct val="100000"/>
        </a:lnSpc>
        <a:spcBef>
          <a:spcPct val="20000"/>
        </a:spcBef>
        <a:spcAft>
          <a:spcPct val="0"/>
        </a:spcAft>
        <a:buClrTx/>
        <a:buSzTx/>
        <a:buFontTx/>
        <a:buChar char="•"/>
        <a:defRPr kumimoji="0" sz="2800" b="0" i="0" u="none" baseline="0">
          <a:solidFill>
            <a:schemeClr val="accent2"/>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sz="2400" b="0" i="0" u="none" baseline="0">
          <a:solidFill>
            <a:schemeClr val="accent2"/>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sz="2100" b="0" i="0" u="none" baseline="0">
          <a:solidFill>
            <a:srgbClr val="666699"/>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sz="1800" b="0" i="0" u="none" baseline="0">
          <a:solidFill>
            <a:schemeClr val="accent2"/>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sz="1800" b="0" i="0" u="none" baseline="0">
          <a:solidFill>
            <a:srgbClr val="666699"/>
          </a:solidFill>
          <a:effectLst/>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13.xml" /><Relationship Id="rId3" Type="http://schemas.openxmlformats.org/officeDocument/2006/relationships/image" Target="../media/image2.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40.xml" /><Relationship Id="rId3" Type="http://schemas.openxmlformats.org/officeDocument/2006/relationships/image" Target="../media/image3.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43.xml" /><Relationship Id="rId3" Type="http://schemas.openxmlformats.org/officeDocument/2006/relationships/image" Target="../media/image4.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098" name="Rectangle 4"/>
          <p:cNvSpPr>
            <a:spLocks noGrp="1"/>
          </p:cNvSpPr>
          <p:nvPr>
            <p:ph type="ctrTitle"/>
          </p:nvPr>
        </p:nvSpPr>
        <p:spPr>
          <a:xfrm>
            <a:off x="381000" y="1371600"/>
            <a:ext cx="36576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effectLst/>
                <a:latin typeface="Lucida Sans Unicode" pitchFamily="34" charset="0"/>
                <a:ea typeface="Lucida Sans Unicode" pitchFamily="34" charset="0"/>
              </a:defRPr>
            </a:lvl1pPr>
          </a:lstStyle>
          <a:p>
            <a:pPr lvl="0" eaLnBrk="1" hangingPunct="1"/>
            <a:r>
              <a:rPr lang="en-US" altLang="en-US" b="1">
                <a:solidFill>
                  <a:schemeClr val="accent2"/>
                </a:solidFill>
              </a:rPr>
              <a:t>Chapter 4</a:t>
            </a:r>
            <a:endParaRPr lang="en-US" altLang="en-US" b="1">
              <a:solidFill>
                <a:schemeClr val="accent2"/>
              </a:solidFill>
            </a:endParaRPr>
          </a:p>
        </p:txBody>
      </p:sp>
      <p:sp>
        <p:nvSpPr>
          <p:cNvPr id="4099" name="Rectangle 5"/>
          <p:cNvSpPr>
            <a:spLocks noGrp="1"/>
          </p:cNvSpPr>
          <p:nvPr>
            <p:ph type="subTitle" idx="1"/>
          </p:nvPr>
        </p:nvSpPr>
        <p:spPr>
          <a:xfrm>
            <a:off x="381000" y="3276600"/>
            <a:ext cx="3657600" cy="1752600"/>
          </a:xfrm>
          <a:noFill/>
          <a:ln>
            <a:miter lim="800000"/>
          </a:ln>
        </p:spPr>
        <p:txBody>
          <a:bodyPr vert="horz" wrap="square" lIns="91440" tIns="45720" rIns="91440" bIns="45720" anchor="t" anchorCtr="0">
            <a:noAutofit/>
          </a:bodyPr>
          <a:lstStyle>
            <a:lvl1pPr marL="0" indent="0" algn="ctr" defTabSz="914400" rtl="0" eaLnBrk="0" fontAlgn="base" hangingPunct="0">
              <a:lnSpc>
                <a:spcPct val="100000"/>
              </a:lnSpc>
              <a:spcBef>
                <a:spcPct val="20000"/>
              </a:spcBef>
              <a:spcAft>
                <a:spcPct val="0"/>
              </a:spcAft>
              <a:buClrTx/>
              <a:buSzTx/>
              <a:buFontTx/>
              <a:buNone/>
              <a:defRPr kumimoji="0" lang="en-US" altLang="en-US" sz="2800" b="0" i="0" u="none" baseline="0">
                <a:solidFill>
                  <a:schemeClr val="accent2"/>
                </a:solidFill>
                <a:effectLst/>
                <a:latin typeface="Lucida Sans Unicode" pitchFamily="34" charset="0"/>
                <a:ea typeface="Lucida Sans Unicode" pitchFamily="34" charset="0"/>
              </a:defRPr>
            </a:lvl1pPr>
            <a:lvl2pPr marL="457200" indent="0" algn="ctr" defTabSz="914400" rtl="0" eaLnBrk="0" fontAlgn="base" hangingPunct="0">
              <a:lnSpc>
                <a:spcPct val="100000"/>
              </a:lnSpc>
              <a:spcBef>
                <a:spcPct val="20000"/>
              </a:spcBef>
              <a:spcAft>
                <a:spcPct val="0"/>
              </a:spcAft>
              <a:buClrTx/>
              <a:buSzTx/>
              <a:buFontTx/>
              <a:buNone/>
              <a:defRPr kumimoji="0" lang="en-US" altLang="en-US" sz="2400" b="0" i="0" u="none" baseline="0">
                <a:solidFill>
                  <a:schemeClr val="accent2"/>
                </a:solidFill>
                <a:effectLst/>
                <a:latin typeface="Lucida Sans Unicode" pitchFamily="34" charset="0"/>
                <a:ea typeface="Lucida Sans Unicode" pitchFamily="34" charset="0"/>
              </a:defRPr>
            </a:lvl2pPr>
            <a:lvl3pPr marL="914400" indent="0" algn="ctr" defTabSz="914400" rtl="0" eaLnBrk="0" fontAlgn="base" hangingPunct="0">
              <a:lnSpc>
                <a:spcPct val="100000"/>
              </a:lnSpc>
              <a:spcBef>
                <a:spcPct val="20000"/>
              </a:spcBef>
              <a:spcAft>
                <a:spcPct val="0"/>
              </a:spcAft>
              <a:buClrTx/>
              <a:buSzTx/>
              <a:buFontTx/>
              <a:buNone/>
              <a:defRPr kumimoji="0" lang="en-US" altLang="en-US" sz="2100" b="0" i="0" u="none" baseline="0">
                <a:solidFill>
                  <a:srgbClr val="666699"/>
                </a:solidFill>
                <a:effectLst/>
                <a:latin typeface="Lucida Sans Unicode" pitchFamily="34" charset="0"/>
                <a:ea typeface="Lucida Sans Unicode" pitchFamily="34" charset="0"/>
              </a:defRPr>
            </a:lvl3pPr>
            <a:lvl4pPr marL="1371600" indent="0" algn="ctr" defTabSz="914400" rtl="0" eaLnBrk="0" fontAlgn="base" hangingPunct="0">
              <a:lnSpc>
                <a:spcPct val="100000"/>
              </a:lnSpc>
              <a:spcBef>
                <a:spcPct val="20000"/>
              </a:spcBef>
              <a:spcAft>
                <a:spcPct val="0"/>
              </a:spcAft>
              <a:buClrTx/>
              <a:buSzTx/>
              <a:buFontTx/>
              <a:buNone/>
              <a:defRPr kumimoji="0" lang="en-US" altLang="en-US" sz="1800" b="0" i="0" u="none" baseline="0">
                <a:solidFill>
                  <a:schemeClr val="accent2"/>
                </a:solidFill>
                <a:effectLst/>
                <a:latin typeface="Lucida Sans Unicode" pitchFamily="34" charset="0"/>
                <a:ea typeface="Lucida Sans Unicode" pitchFamily="34" charset="0"/>
              </a:defRPr>
            </a:lvl4pPr>
            <a:lvl5pPr marL="1828800" indent="0" algn="ctr" defTabSz="914400" rtl="0" eaLnBrk="0" fontAlgn="base" hangingPunct="0">
              <a:lnSpc>
                <a:spcPct val="100000"/>
              </a:lnSpc>
              <a:spcBef>
                <a:spcPct val="20000"/>
              </a:spcBef>
              <a:spcAft>
                <a:spcPct val="0"/>
              </a:spcAft>
              <a:buClrTx/>
              <a:buSzTx/>
              <a:buFontTx/>
              <a:buNone/>
              <a:defRPr kumimoji="0" lang="en-US" altLang="en-US" sz="1800" b="0" i="0" u="none" baseline="0">
                <a:solidFill>
                  <a:srgbClr val="666699"/>
                </a:solidFill>
                <a:effectLst/>
                <a:latin typeface="Lucida Sans Unicode" pitchFamily="34" charset="0"/>
                <a:ea typeface="Lucida Sans Unicode" pitchFamily="34" charset="0"/>
              </a:defRPr>
            </a:lvl5pPr>
          </a:lstStyle>
          <a:p>
            <a:pPr marL="0" lvl="0" indent="0" algn="l" eaLnBrk="1" hangingPunct="1"/>
            <a:r>
              <a:rPr lang="en-US" altLang="en-US">
                <a:solidFill>
                  <a:srgbClr val="CC3300"/>
                </a:solidFill>
              </a:rPr>
              <a:t>Lexical and Syntax Analysis</a:t>
            </a:r>
            <a:endParaRPr lang="en-US" altLang="en-US">
              <a:solidFill>
                <a:srgbClr val="CC3300"/>
              </a:solidFill>
            </a:endParaRP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2253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2253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AEDFAAE9-6F5B-46F7-9BA6-E18937A9BABD}" type="slidenum">
              <a:rPr lang="en-US" altLang="en-US" sz="1000">
                <a:solidFill>
                  <a:schemeClr val="tx1"/>
                </a:solidFill>
                <a:latin typeface="Arial"/>
              </a:rPr>
              <a:t>10</a:t>
            </a:fld>
            <a:endParaRPr lang="en-US" altLang="en-US" sz="1000">
              <a:solidFill>
                <a:schemeClr val="tx1"/>
              </a:solidFill>
              <a:latin typeface="Arial"/>
            </a:endParaRPr>
          </a:p>
        </p:txBody>
      </p:sp>
      <p:sp>
        <p:nvSpPr>
          <p:cNvPr id="22532"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Lexical Analysis </a:t>
            </a:r>
            <a:r>
              <a:rPr lang="en-US" altLang="en-US" sz="2800"/>
              <a:t>(continued)</a:t>
            </a:r>
            <a:endParaRPr lang="en-US" altLang="en-US"/>
          </a:p>
        </p:txBody>
      </p:sp>
      <p:sp>
        <p:nvSpPr>
          <p:cNvPr id="22533"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In many cases, transitions can be combined to simplify the state diagram</a:t>
            </a:r>
            <a:endParaRPr lang="en-US" altLang="en-US"/>
          </a:p>
          <a:p>
            <a:pPr lvl="1" eaLnBrk="1" hangingPunct="1"/>
            <a:r>
              <a:rPr lang="en-US" altLang="en-US"/>
              <a:t>When recognizing an identifier, all uppercase and lowercase letters are equivalent</a:t>
            </a:r>
            <a:endParaRPr lang="en-US" altLang="en-US"/>
          </a:p>
          <a:p>
            <a:pPr lvl="2" eaLnBrk="1" hangingPunct="1"/>
            <a:r>
              <a:rPr lang="en-US" altLang="en-US"/>
              <a:t>Use a character class that includes all letters</a:t>
            </a:r>
            <a:endParaRPr lang="en-US" altLang="en-US"/>
          </a:p>
          <a:p>
            <a:pPr lvl="1" eaLnBrk="1" hangingPunct="1"/>
            <a:r>
              <a:rPr lang="en-US" altLang="en-US"/>
              <a:t>When recognizing an integer literal, all digits are equivalent - use a digit class</a:t>
            </a:r>
            <a:endParaRPr lang="en-US" altLang="en-US"/>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24578"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24579"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AB1D640F-4DBC-4F99-982B-63E15F83DFE6}" type="slidenum">
              <a:rPr lang="en-US" altLang="en-US" sz="1000">
                <a:solidFill>
                  <a:schemeClr val="tx1"/>
                </a:solidFill>
                <a:latin typeface="Arial"/>
              </a:rPr>
              <a:t>11</a:t>
            </a:fld>
            <a:endParaRPr lang="en-US" altLang="en-US" sz="1000">
              <a:solidFill>
                <a:schemeClr val="tx1"/>
              </a:solidFill>
              <a:latin typeface="Arial"/>
            </a:endParaRPr>
          </a:p>
        </p:txBody>
      </p:sp>
      <p:sp>
        <p:nvSpPr>
          <p:cNvPr id="24580"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Lexical Analysis </a:t>
            </a:r>
            <a:r>
              <a:rPr lang="en-US" altLang="en-US" sz="2800"/>
              <a:t>(continued)</a:t>
            </a:r>
            <a:endParaRPr lang="en-US" altLang="en-US" sz="2800"/>
          </a:p>
        </p:txBody>
      </p:sp>
      <p:sp>
        <p:nvSpPr>
          <p:cNvPr id="24581"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Reserved words and identifiers can be recognized together (rather than having a part of the diagram for each reserved word)</a:t>
            </a:r>
            <a:endParaRPr lang="en-US" altLang="en-US"/>
          </a:p>
          <a:p>
            <a:pPr lvl="1" eaLnBrk="1" hangingPunct="1"/>
            <a:r>
              <a:rPr lang="en-US" altLang="en-US"/>
              <a:t>Use a table lookup to determine whether a possible identifier is in fact a reserved word</a:t>
            </a:r>
            <a:endParaRPr lang="en-US" altLang="en-US"/>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26626"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26627"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00D9C7AF-2976-446C-963D-D125A8341B42}" type="slidenum">
              <a:rPr lang="en-US" altLang="en-US" sz="1000">
                <a:solidFill>
                  <a:schemeClr val="tx1"/>
                </a:solidFill>
                <a:latin typeface="Arial"/>
              </a:rPr>
              <a:t>12</a:t>
            </a:fld>
            <a:endParaRPr lang="en-US" altLang="en-US" sz="1000">
              <a:solidFill>
                <a:schemeClr val="tx1"/>
              </a:solidFill>
              <a:latin typeface="Arial"/>
            </a:endParaRPr>
          </a:p>
        </p:txBody>
      </p:sp>
      <p:sp>
        <p:nvSpPr>
          <p:cNvPr id="26628"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Lexical Analysis </a:t>
            </a:r>
            <a:r>
              <a:rPr lang="en-US" altLang="en-US" sz="2800"/>
              <a:t>(continued)</a:t>
            </a:r>
            <a:endParaRPr lang="en-US" altLang="en-US"/>
          </a:p>
        </p:txBody>
      </p:sp>
      <p:sp>
        <p:nvSpPr>
          <p:cNvPr id="26629"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Convenient utility subprograms:</a:t>
            </a:r>
            <a:endParaRPr lang="en-US" altLang="en-US"/>
          </a:p>
          <a:p>
            <a:pPr lvl="1" eaLnBrk="1" hangingPunct="1"/>
            <a:r>
              <a:rPr lang="en-US" altLang="en-US" b="1">
                <a:latin typeface="Courier New" pitchFamily="49" charset="0"/>
              </a:rPr>
              <a:t>getChar</a:t>
            </a:r>
            <a:r>
              <a:rPr lang="en-US" altLang="en-US"/>
              <a:t> - gets the next character of input, puts it in </a:t>
            </a:r>
            <a:r>
              <a:rPr lang="en-US" altLang="en-US" b="1">
                <a:latin typeface="Courier New" pitchFamily="49" charset="0"/>
              </a:rPr>
              <a:t>nextChar</a:t>
            </a:r>
            <a:r>
              <a:rPr lang="en-US" altLang="en-US"/>
              <a:t>, determines its class and puts the class in </a:t>
            </a:r>
            <a:r>
              <a:rPr lang="en-US" altLang="en-US" b="1">
                <a:latin typeface="Courier New" pitchFamily="49" charset="0"/>
              </a:rPr>
              <a:t>charClass</a:t>
            </a:r>
            <a:endParaRPr lang="en-US" altLang="en-US" b="1">
              <a:latin typeface="Courier New" pitchFamily="49" charset="0"/>
            </a:endParaRPr>
          </a:p>
          <a:p>
            <a:pPr lvl="1" eaLnBrk="1" hangingPunct="1"/>
            <a:r>
              <a:rPr lang="en-US" altLang="en-US" b="1">
                <a:latin typeface="Courier New" pitchFamily="49" charset="0"/>
              </a:rPr>
              <a:t>addChar</a:t>
            </a:r>
            <a:r>
              <a:rPr lang="en-US" altLang="en-US"/>
              <a:t> - puts the character from </a:t>
            </a:r>
            <a:r>
              <a:rPr lang="en-US" altLang="en-US" b="1">
                <a:latin typeface="Courier New" pitchFamily="49" charset="0"/>
              </a:rPr>
              <a:t>nextChar</a:t>
            </a:r>
            <a:r>
              <a:rPr lang="en-US" altLang="en-US"/>
              <a:t> into the place the lexeme is being accumulated, </a:t>
            </a:r>
            <a:r>
              <a:rPr lang="en-US" altLang="en-US" b="1">
                <a:latin typeface="Courier New" pitchFamily="49" charset="0"/>
              </a:rPr>
              <a:t>lexeme</a:t>
            </a:r>
            <a:endParaRPr lang="en-US" altLang="en-US" b="1">
              <a:latin typeface="Courier New" pitchFamily="49" charset="0"/>
            </a:endParaRPr>
          </a:p>
          <a:p>
            <a:pPr lvl="1" eaLnBrk="1" hangingPunct="1"/>
            <a:r>
              <a:rPr lang="en-US" altLang="en-US" b="1">
                <a:latin typeface="Courier New" pitchFamily="49" charset="0"/>
                <a:ea typeface="Courier New" pitchFamily="49" charset="0"/>
              </a:rPr>
              <a:t>lookup</a:t>
            </a:r>
            <a:r>
              <a:rPr lang="en-US" altLang="en-US"/>
              <a:t> - determines whether the string in </a:t>
            </a:r>
            <a:r>
              <a:rPr lang="en-US" altLang="en-US" b="1">
                <a:latin typeface="Courier New" pitchFamily="49" charset="0"/>
              </a:rPr>
              <a:t>lexeme</a:t>
            </a:r>
            <a:r>
              <a:rPr lang="en-US" altLang="en-US"/>
              <a:t> is a reserved word (returns a code)</a:t>
            </a:r>
            <a:endParaRPr lang="en-US" altLang="en-US"/>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28674" name="Footer Placeholder 2"/>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28675" name="Slide Number Placeholder 3"/>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B1517552-BF11-4F60-B539-8034E918BC3A}" type="slidenum">
              <a:rPr lang="en-US" altLang="en-US" sz="1000">
                <a:solidFill>
                  <a:schemeClr val="tx1"/>
                </a:solidFill>
                <a:latin typeface="Arial"/>
              </a:rPr>
              <a:t>13</a:t>
            </a:fld>
            <a:endParaRPr lang="en-US" altLang="en-US" sz="1000">
              <a:solidFill>
                <a:schemeClr val="tx1"/>
              </a:solidFill>
              <a:latin typeface="Arial"/>
            </a:endParaRPr>
          </a:p>
        </p:txBody>
      </p:sp>
      <p:sp>
        <p:nvSpPr>
          <p:cNvPr id="28676" name="Rectangle 3"/>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State Diagram</a:t>
            </a:r>
            <a:endParaRPr lang="en-US" altLang="en-US"/>
          </a:p>
        </p:txBody>
      </p:sp>
      <p:pic>
        <p:nvPicPr>
          <p:cNvPr id="28677" name="Picture 4"/>
          <p:cNvPicPr>
            <a:picLocks noChangeAspect="1"/>
          </p:cNvPicPr>
          <p:nvPr/>
        </p:nvPicPr>
        <p:blipFill>
          <a:blip r:embed="rId3"/>
          <a:stretch>
            <a:fillRect/>
          </a:stretch>
        </p:blipFill>
        <p:spPr>
          <a:xfrm>
            <a:off x="1181100" y="1609725"/>
            <a:ext cx="7581900" cy="4638675"/>
          </a:xfrm>
          <a:prstGeom prst="rect">
            <a:avLst/>
          </a:prstGeom>
          <a:noFill/>
          <a:ln>
            <a:noFill/>
            <a:miter lim="800000"/>
          </a:ln>
        </p:spPr>
      </p:pic>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0722"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30723"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EB8F3EA5-022E-4AE3-83EE-17025B800633}" type="slidenum">
              <a:rPr lang="en-US" altLang="en-US" sz="1000">
                <a:solidFill>
                  <a:schemeClr val="tx1"/>
                </a:solidFill>
                <a:latin typeface="Arial"/>
              </a:rPr>
              <a:t>14</a:t>
            </a:fld>
            <a:endParaRPr lang="en-US" altLang="en-US" sz="1000">
              <a:solidFill>
                <a:schemeClr val="tx1"/>
              </a:solidFill>
              <a:latin typeface="Arial"/>
            </a:endParaRPr>
          </a:p>
        </p:txBody>
      </p:sp>
      <p:sp>
        <p:nvSpPr>
          <p:cNvPr id="30724"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Lexical Analyzer</a:t>
            </a:r>
            <a:endParaRPr lang="en-US" altLang="en-US"/>
          </a:p>
        </p:txBody>
      </p:sp>
      <p:sp>
        <p:nvSpPr>
          <p:cNvPr id="30725" name="Rectangle 3"/>
          <p:cNvSpPr>
            <a:spLocks noGrp="1"/>
          </p:cNvSpPr>
          <p:nvPr>
            <p:ph type="body" idx="1"/>
          </p:nvPr>
        </p:nvSpPr>
        <p:spPr>
          <a:xfrm>
            <a:off x="533400" y="1752600"/>
            <a:ext cx="7772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lnSpc>
                <a:spcPct val="90000"/>
              </a:lnSpc>
              <a:buNone/>
            </a:pPr>
            <a:r>
              <a:rPr lang="en-US" altLang="en-US" sz="2400"/>
              <a:t>Implementation: </a:t>
            </a:r>
            <a:endParaRPr lang="en-US" altLang="en-US" sz="2400"/>
          </a:p>
          <a:p>
            <a:pPr lvl="0" eaLnBrk="1" hangingPunct="1">
              <a:lnSpc>
                <a:spcPct val="90000"/>
              </a:lnSpc>
              <a:buNone/>
            </a:pPr>
            <a:r>
              <a:rPr lang="en-US" altLang="en-US" sz="2400"/>
              <a:t>  </a:t>
            </a:r>
            <a:r>
              <a:rPr lang="en-US" altLang="en-US" sz="2400">
                <a:sym typeface="Wingdings" pitchFamily="2" charset="2"/>
              </a:rPr>
              <a:t> SHOW </a:t>
            </a:r>
            <a:r>
              <a:rPr lang="en-US" altLang="en-US" sz="1800">
                <a:latin typeface="Courier New" pitchFamily="49" charset="0"/>
                <a:ea typeface="Courier New" pitchFamily="49" charset="0"/>
                <a:sym typeface="Wingdings" pitchFamily="2" charset="2"/>
              </a:rPr>
              <a:t>front.c</a:t>
            </a:r>
            <a:r>
              <a:rPr lang="en-US" altLang="en-US" sz="2400">
                <a:sym typeface="Wingdings" pitchFamily="2" charset="2"/>
              </a:rPr>
              <a:t> (pp. 172-177)</a:t>
            </a:r>
            <a:endParaRPr lang="en-US" altLang="en-US" sz="2400">
              <a:sym typeface="Wingdings" pitchFamily="2" charset="2"/>
            </a:endParaRPr>
          </a:p>
          <a:p>
            <a:pPr lvl="0" eaLnBrk="1" hangingPunct="1">
              <a:lnSpc>
                <a:spcPct val="90000"/>
              </a:lnSpc>
              <a:buNone/>
            </a:pPr>
            <a:endParaRPr lang="en-US" altLang="en-US" sz="2400">
              <a:sym typeface="Wingdings" pitchFamily="2" charset="2"/>
            </a:endParaRPr>
          </a:p>
          <a:p>
            <a:pPr lvl="0" eaLnBrk="1" hangingPunct="1">
              <a:buNone/>
            </a:pPr>
            <a:r>
              <a:rPr lang="en-US" altLang="en-US" sz="2400"/>
              <a:t> - Following is the output of the lexical analyzer of</a:t>
            </a:r>
            <a:endParaRPr lang="en-US" altLang="en-US" sz="2400"/>
          </a:p>
          <a:p>
            <a:pPr lvl="0" eaLnBrk="1" hangingPunct="1">
              <a:buNone/>
            </a:pPr>
            <a:r>
              <a:rPr lang="en-US" altLang="en-US" sz="2400"/>
              <a:t>   </a:t>
            </a:r>
            <a:r>
              <a:rPr lang="en-US" altLang="en-US" sz="1800">
                <a:latin typeface="Courier New" pitchFamily="49" charset="0"/>
                <a:ea typeface="Courier New" pitchFamily="49" charset="0"/>
              </a:rPr>
              <a:t>front.c</a:t>
            </a:r>
            <a:r>
              <a:rPr lang="en-US" altLang="en-US" sz="2400"/>
              <a:t> when used on </a:t>
            </a:r>
            <a:r>
              <a:rPr lang="en-US" altLang="en-US" sz="1800">
                <a:latin typeface="Courier New" pitchFamily="49" charset="0"/>
                <a:ea typeface="Courier New" pitchFamily="49" charset="0"/>
              </a:rPr>
              <a:t>(sum + 47) / total</a:t>
            </a:r>
            <a:endParaRPr lang="en-US" altLang="en-US" sz="1800">
              <a:latin typeface="Courier New" pitchFamily="49" charset="0"/>
              <a:ea typeface="Courier New" pitchFamily="49" charset="0"/>
            </a:endParaRPr>
          </a:p>
          <a:p>
            <a:pPr lvl="0" eaLnBrk="1" hangingPunct="1">
              <a:buNone/>
            </a:pPr>
            <a:endParaRPr lang="en-US" altLang="en-US" sz="2400"/>
          </a:p>
          <a:p>
            <a:pPr lvl="0" eaLnBrk="1" hangingPunct="1">
              <a:buNone/>
            </a:pPr>
            <a:r>
              <a:rPr lang="en-US" altLang="en-US" sz="1200">
                <a:latin typeface="Courier New" pitchFamily="49" charset="0"/>
                <a:ea typeface="Courier New" pitchFamily="49" charset="0"/>
              </a:rPr>
              <a:t>Next token is: 25 Next lexeme is (</a:t>
            </a:r>
            <a:endParaRPr lang="en-US" altLang="en-US" sz="1200">
              <a:latin typeface="Courier New" pitchFamily="49" charset="0"/>
              <a:ea typeface="Courier New" pitchFamily="49" charset="0"/>
            </a:endParaRPr>
          </a:p>
          <a:p>
            <a:pPr lvl="0" eaLnBrk="1" hangingPunct="1">
              <a:buNone/>
            </a:pPr>
            <a:r>
              <a:rPr lang="en-US" altLang="en-US" sz="1200">
                <a:latin typeface="Courier New" pitchFamily="49" charset="0"/>
                <a:ea typeface="Courier New" pitchFamily="49" charset="0"/>
              </a:rPr>
              <a:t>Next token is: 11 Next lexeme is sum</a:t>
            </a:r>
            <a:endParaRPr lang="en-US" altLang="en-US" sz="1200">
              <a:latin typeface="Courier New" pitchFamily="49" charset="0"/>
              <a:ea typeface="Courier New" pitchFamily="49" charset="0"/>
            </a:endParaRPr>
          </a:p>
          <a:p>
            <a:pPr lvl="0" eaLnBrk="1" hangingPunct="1">
              <a:buNone/>
            </a:pPr>
            <a:r>
              <a:rPr lang="en-US" altLang="en-US" sz="1200">
                <a:latin typeface="Courier New" pitchFamily="49" charset="0"/>
                <a:ea typeface="Courier New" pitchFamily="49" charset="0"/>
              </a:rPr>
              <a:t>Next token is: 21 Next lexeme is +</a:t>
            </a:r>
            <a:endParaRPr lang="en-US" altLang="en-US" sz="1200">
              <a:latin typeface="Courier New" pitchFamily="49" charset="0"/>
              <a:ea typeface="Courier New" pitchFamily="49" charset="0"/>
            </a:endParaRPr>
          </a:p>
          <a:p>
            <a:pPr lvl="0" eaLnBrk="1" hangingPunct="1">
              <a:buNone/>
            </a:pPr>
            <a:r>
              <a:rPr lang="en-US" altLang="en-US" sz="1200">
                <a:latin typeface="Courier New" pitchFamily="49" charset="0"/>
                <a:ea typeface="Courier New" pitchFamily="49" charset="0"/>
              </a:rPr>
              <a:t>Next token is: 10 Next lexeme is 47</a:t>
            </a:r>
            <a:endParaRPr lang="en-US" altLang="en-US" sz="1200">
              <a:latin typeface="Courier New" pitchFamily="49" charset="0"/>
              <a:ea typeface="Courier New" pitchFamily="49" charset="0"/>
            </a:endParaRPr>
          </a:p>
          <a:p>
            <a:pPr lvl="0" eaLnBrk="1" hangingPunct="1">
              <a:buNone/>
            </a:pPr>
            <a:r>
              <a:rPr lang="en-US" altLang="en-US" sz="1200">
                <a:latin typeface="Courier New" pitchFamily="49" charset="0"/>
                <a:ea typeface="Courier New" pitchFamily="49" charset="0"/>
              </a:rPr>
              <a:t>Next token is: 26 Next lexeme is )</a:t>
            </a:r>
            <a:endParaRPr lang="en-US" altLang="en-US" sz="1200">
              <a:latin typeface="Courier New" pitchFamily="49" charset="0"/>
              <a:ea typeface="Courier New" pitchFamily="49" charset="0"/>
            </a:endParaRPr>
          </a:p>
          <a:p>
            <a:pPr lvl="0" eaLnBrk="1" hangingPunct="1">
              <a:buNone/>
            </a:pPr>
            <a:r>
              <a:rPr lang="en-US" altLang="en-US" sz="1200">
                <a:latin typeface="Courier New" pitchFamily="49" charset="0"/>
                <a:ea typeface="Courier New" pitchFamily="49" charset="0"/>
              </a:rPr>
              <a:t>Next token is: 24 Next lexeme is /</a:t>
            </a:r>
            <a:endParaRPr lang="en-US" altLang="en-US" sz="1200">
              <a:latin typeface="Courier New" pitchFamily="49" charset="0"/>
              <a:ea typeface="Courier New" pitchFamily="49" charset="0"/>
            </a:endParaRPr>
          </a:p>
          <a:p>
            <a:pPr lvl="0" eaLnBrk="1" hangingPunct="1">
              <a:buNone/>
            </a:pPr>
            <a:r>
              <a:rPr lang="en-US" altLang="en-US" sz="1200">
                <a:latin typeface="Courier New" pitchFamily="49" charset="0"/>
                <a:ea typeface="Courier New" pitchFamily="49" charset="0"/>
              </a:rPr>
              <a:t>Next token is: 11 Next lexeme is total</a:t>
            </a:r>
            <a:endParaRPr lang="en-US" altLang="en-US" sz="1200">
              <a:latin typeface="Courier New" pitchFamily="49" charset="0"/>
              <a:ea typeface="Courier New" pitchFamily="49" charset="0"/>
            </a:endParaRPr>
          </a:p>
          <a:p>
            <a:pPr lvl="0" eaLnBrk="1" hangingPunct="1">
              <a:buNone/>
            </a:pPr>
            <a:r>
              <a:rPr lang="en-US" altLang="en-US" sz="1200">
                <a:latin typeface="Courier New" pitchFamily="49" charset="0"/>
                <a:ea typeface="Courier New" pitchFamily="49" charset="0"/>
              </a:rPr>
              <a:t>Next token is: -1 Next lexeme is EOF</a:t>
            </a:r>
            <a:endParaRPr lang="en-US" altLang="en-US" sz="1200">
              <a:latin typeface="Courier New" pitchFamily="49" charset="0"/>
              <a:ea typeface="Courier New" pitchFamily="49" charset="0"/>
              <a:sym typeface="Wingdings" pitchFamily="2" charset="2"/>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277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3277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D3765D0C-1DFD-4BF4-9412-DBE1AC8F8DB5}" type="slidenum">
              <a:rPr lang="en-US" altLang="en-US" sz="1000">
                <a:solidFill>
                  <a:schemeClr val="tx1"/>
                </a:solidFill>
                <a:latin typeface="Arial"/>
              </a:rPr>
              <a:t>15</a:t>
            </a:fld>
            <a:endParaRPr lang="en-US" altLang="en-US" sz="1000">
              <a:solidFill>
                <a:schemeClr val="tx1"/>
              </a:solidFill>
              <a:latin typeface="Arial"/>
            </a:endParaRPr>
          </a:p>
        </p:txBody>
      </p:sp>
      <p:sp>
        <p:nvSpPr>
          <p:cNvPr id="32772"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The Parsing Problem</a:t>
            </a:r>
            <a:endParaRPr lang="en-US" altLang="en-US"/>
          </a:p>
        </p:txBody>
      </p:sp>
      <p:sp>
        <p:nvSpPr>
          <p:cNvPr id="32773"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Goals of the parser, given an input program:</a:t>
            </a:r>
            <a:endParaRPr lang="en-US" altLang="en-US"/>
          </a:p>
          <a:p>
            <a:pPr lvl="1" eaLnBrk="1" hangingPunct="1"/>
            <a:r>
              <a:rPr lang="en-US" altLang="en-US"/>
              <a:t>Find all syntax errors; for each, produce an appropriate diagnostic message and recover quickly</a:t>
            </a:r>
            <a:endParaRPr lang="en-US" altLang="en-US"/>
          </a:p>
          <a:p>
            <a:pPr lvl="1" eaLnBrk="1" hangingPunct="1"/>
            <a:r>
              <a:rPr lang="en-US" altLang="en-US"/>
              <a:t>Produce the parse tree, or at least a trace of the parse tree, for the program</a:t>
            </a:r>
            <a:endParaRPr lang="en-US" altLang="en-US"/>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4818"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34819"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6AA9676F-E714-4795-986C-B29B6C908E46}" type="slidenum">
              <a:rPr lang="en-US" altLang="en-US" sz="1000">
                <a:solidFill>
                  <a:schemeClr val="tx1"/>
                </a:solidFill>
                <a:latin typeface="Arial"/>
              </a:rPr>
              <a:t>16</a:t>
            </a:fld>
            <a:endParaRPr lang="en-US" altLang="en-US" sz="1000">
              <a:solidFill>
                <a:schemeClr val="tx1"/>
              </a:solidFill>
              <a:latin typeface="Arial"/>
            </a:endParaRPr>
          </a:p>
        </p:txBody>
      </p:sp>
      <p:sp>
        <p:nvSpPr>
          <p:cNvPr id="34820"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The Parsing Problem </a:t>
            </a:r>
            <a:r>
              <a:rPr lang="en-US" altLang="en-US" sz="2800"/>
              <a:t>(continued)</a:t>
            </a:r>
            <a:endParaRPr lang="en-US" altLang="en-US"/>
          </a:p>
        </p:txBody>
      </p:sp>
      <p:sp>
        <p:nvSpPr>
          <p:cNvPr id="34821"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Two categories of parsers</a:t>
            </a:r>
            <a:endParaRPr lang="en-US" altLang="en-US"/>
          </a:p>
          <a:p>
            <a:pPr lvl="1" eaLnBrk="1" hangingPunct="1"/>
            <a:r>
              <a:rPr lang="en-US" altLang="en-US" i="1"/>
              <a:t>Top down</a:t>
            </a:r>
            <a:r>
              <a:rPr lang="en-US" altLang="en-US"/>
              <a:t> - produce the parse tree, beginning at the root</a:t>
            </a:r>
            <a:endParaRPr lang="en-US" altLang="en-US"/>
          </a:p>
          <a:p>
            <a:pPr lvl="2" eaLnBrk="1" hangingPunct="1"/>
            <a:r>
              <a:rPr lang="en-US" altLang="en-US"/>
              <a:t>Order is that of a leftmost derivation</a:t>
            </a:r>
            <a:endParaRPr lang="en-US" altLang="en-US"/>
          </a:p>
          <a:p>
            <a:pPr lvl="2" eaLnBrk="1" hangingPunct="1"/>
            <a:r>
              <a:rPr lang="en-US" altLang="en-US"/>
              <a:t>Traces or builds the parse tree in preorder</a:t>
            </a:r>
            <a:endParaRPr lang="en-US" altLang="en-US"/>
          </a:p>
          <a:p>
            <a:pPr lvl="1" eaLnBrk="1" hangingPunct="1"/>
            <a:r>
              <a:rPr lang="en-US" altLang="en-US" i="1"/>
              <a:t>Bottom up</a:t>
            </a:r>
            <a:r>
              <a:rPr lang="en-US" altLang="en-US"/>
              <a:t> - produce the parse tree, beginning at the leaves</a:t>
            </a:r>
            <a:endParaRPr lang="en-US" altLang="en-US"/>
          </a:p>
          <a:p>
            <a:pPr lvl="2" eaLnBrk="1" hangingPunct="1"/>
            <a:r>
              <a:rPr lang="en-US" altLang="en-US"/>
              <a:t>Order is that of the reverse of a rightmost derivation</a:t>
            </a:r>
            <a:endParaRPr lang="en-US" altLang="en-US"/>
          </a:p>
          <a:p>
            <a:pPr lvl="0" eaLnBrk="1" hangingPunct="1"/>
            <a:r>
              <a:rPr lang="en-US" altLang="en-US"/>
              <a:t>Useful parsers look only one token ahead in the input</a:t>
            </a:r>
            <a:endParaRPr lang="en-US" altLang="en-US"/>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6866"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36867"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5764FFA9-9B87-4678-9B2F-10AAA8BE3870}" type="slidenum">
              <a:rPr lang="en-US" altLang="en-US" sz="1000">
                <a:solidFill>
                  <a:schemeClr val="tx1"/>
                </a:solidFill>
                <a:latin typeface="Arial"/>
              </a:rPr>
              <a:t>17</a:t>
            </a:fld>
            <a:endParaRPr lang="en-US" altLang="en-US" sz="1000">
              <a:solidFill>
                <a:schemeClr val="tx1"/>
              </a:solidFill>
              <a:latin typeface="Arial"/>
            </a:endParaRPr>
          </a:p>
        </p:txBody>
      </p:sp>
      <p:sp>
        <p:nvSpPr>
          <p:cNvPr id="36868"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The Parsing Problem </a:t>
            </a:r>
            <a:r>
              <a:rPr lang="en-US" altLang="en-US" sz="2800"/>
              <a:t>(continued)</a:t>
            </a:r>
            <a:endParaRPr lang="en-US" altLang="en-US"/>
          </a:p>
        </p:txBody>
      </p:sp>
      <p:sp>
        <p:nvSpPr>
          <p:cNvPr id="36869"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Top-down Parsers</a:t>
            </a:r>
            <a:endParaRPr lang="en-US" altLang="en-US"/>
          </a:p>
          <a:p>
            <a:pPr lvl="1" eaLnBrk="1" hangingPunct="1"/>
            <a:r>
              <a:rPr lang="en-US" altLang="en-US"/>
              <a:t>Given a sentential form, xA</a:t>
            </a:r>
            <a:r>
              <a:rPr lang="en-US" altLang="en-US">
                <a:sym typeface="Symbol" pitchFamily="18" charset="2"/>
              </a:rPr>
              <a:t></a:t>
            </a:r>
            <a:r>
              <a:rPr lang="en-US" altLang="en-US"/>
              <a:t> , the parser must choose the correct A-rule to get the next sentential form in the leftmost derivation, using only the first token produced by A</a:t>
            </a:r>
            <a:endParaRPr lang="en-US" altLang="en-US"/>
          </a:p>
          <a:p>
            <a:pPr lvl="0" eaLnBrk="1" hangingPunct="1"/>
            <a:r>
              <a:rPr lang="en-US" altLang="en-US"/>
              <a:t>The most common top-down parsing algorithms:</a:t>
            </a:r>
            <a:endParaRPr lang="en-US" altLang="en-US"/>
          </a:p>
          <a:p>
            <a:pPr lvl="1" eaLnBrk="1" hangingPunct="1"/>
            <a:r>
              <a:rPr lang="en-US" altLang="en-US"/>
              <a:t>Recursive descent - a coded implementation</a:t>
            </a:r>
            <a:endParaRPr lang="en-US" altLang="en-US"/>
          </a:p>
          <a:p>
            <a:pPr lvl="1" eaLnBrk="1" hangingPunct="1"/>
            <a:r>
              <a:rPr lang="en-US" altLang="en-US"/>
              <a:t>LL parsers - table driven implementation</a:t>
            </a:r>
            <a:endParaRPr lang="en-US" altLang="en-US"/>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38914"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38915"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77727F2F-DA49-4F5A-A446-62CC5910AD19}" type="slidenum">
              <a:rPr lang="en-US" altLang="en-US" sz="1000">
                <a:solidFill>
                  <a:schemeClr val="tx1"/>
                </a:solidFill>
                <a:latin typeface="Arial"/>
              </a:rPr>
              <a:t>18</a:t>
            </a:fld>
            <a:endParaRPr lang="en-US" altLang="en-US" sz="1000">
              <a:solidFill>
                <a:schemeClr val="tx1"/>
              </a:solidFill>
              <a:latin typeface="Arial"/>
            </a:endParaRPr>
          </a:p>
        </p:txBody>
      </p:sp>
      <p:sp>
        <p:nvSpPr>
          <p:cNvPr id="38916"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The Parsing Problem </a:t>
            </a:r>
            <a:r>
              <a:rPr lang="en-US" altLang="en-US" sz="2800"/>
              <a:t>(continued)</a:t>
            </a:r>
            <a:endParaRPr lang="en-US" altLang="en-US"/>
          </a:p>
        </p:txBody>
      </p:sp>
      <p:sp>
        <p:nvSpPr>
          <p:cNvPr id="38917"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Bottom-up parsers</a:t>
            </a:r>
            <a:endParaRPr lang="en-US" altLang="en-US"/>
          </a:p>
          <a:p>
            <a:pPr lvl="1" eaLnBrk="1" hangingPunct="1"/>
            <a:r>
              <a:rPr lang="en-US" altLang="en-US"/>
              <a:t>Given a right sentential form, </a:t>
            </a:r>
            <a:r>
              <a:rPr lang="en-US" altLang="en-US">
                <a:sym typeface="Symbol" pitchFamily="18" charset="2"/>
              </a:rPr>
              <a:t>, determine what substring of  is the right-hand side of the rule in the grammar that must be reduced to produce the previous sentential form in the right derivation</a:t>
            </a:r>
            <a:endParaRPr lang="en-US" altLang="en-US">
              <a:sym typeface="Symbol" pitchFamily="18" charset="2"/>
            </a:endParaRPr>
          </a:p>
          <a:p>
            <a:pPr lvl="1" eaLnBrk="1" hangingPunct="1"/>
            <a:r>
              <a:rPr lang="en-US" altLang="en-US">
                <a:sym typeface="Symbol" pitchFamily="18" charset="2"/>
              </a:rPr>
              <a:t>The most common bottom-up parsing algorithms are in the LR family</a:t>
            </a:r>
            <a:endParaRPr lang="en-US" altLang="en-US"/>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0962"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40963"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EF8A04B9-95EB-4EF2-9457-F462BF195CE0}" type="slidenum">
              <a:rPr lang="en-US" altLang="en-US" sz="1000">
                <a:solidFill>
                  <a:schemeClr val="tx1"/>
                </a:solidFill>
                <a:latin typeface="Arial"/>
              </a:rPr>
              <a:t>19</a:t>
            </a:fld>
            <a:endParaRPr lang="en-US" altLang="en-US" sz="1000">
              <a:solidFill>
                <a:schemeClr val="tx1"/>
              </a:solidFill>
              <a:latin typeface="Arial"/>
            </a:endParaRPr>
          </a:p>
        </p:txBody>
      </p:sp>
      <p:sp>
        <p:nvSpPr>
          <p:cNvPr id="40964"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The Parsing Problem </a:t>
            </a:r>
            <a:r>
              <a:rPr lang="en-US" altLang="en-US" sz="2800"/>
              <a:t>(continued)</a:t>
            </a:r>
            <a:endParaRPr lang="en-US" altLang="en-US"/>
          </a:p>
        </p:txBody>
      </p:sp>
      <p:sp>
        <p:nvSpPr>
          <p:cNvPr id="40965"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sym typeface="Symbol" pitchFamily="18" charset="2"/>
              </a:rPr>
              <a:t>The Complexity of Parsing</a:t>
            </a:r>
            <a:endParaRPr lang="en-US" altLang="en-US">
              <a:sym typeface="Symbol" pitchFamily="18" charset="2"/>
            </a:endParaRPr>
          </a:p>
          <a:p>
            <a:pPr lvl="1" eaLnBrk="1" hangingPunct="1"/>
            <a:r>
              <a:rPr lang="en-US" altLang="en-US">
                <a:sym typeface="Symbol" pitchFamily="18" charset="2"/>
              </a:rPr>
              <a:t>Parsers that work for any unambiguous grammar are complex and inefficient ( O(n</a:t>
            </a:r>
            <a:r>
              <a:rPr lang="en-US" altLang="en-US" baseline="30000">
                <a:sym typeface="Symbol" pitchFamily="18" charset="2"/>
              </a:rPr>
              <a:t>3</a:t>
            </a:r>
            <a:r>
              <a:rPr lang="en-US" altLang="en-US">
                <a:sym typeface="Symbol" pitchFamily="18" charset="2"/>
              </a:rPr>
              <a:t>), where n is the length of the input )</a:t>
            </a:r>
            <a:endParaRPr lang="en-US" altLang="en-US">
              <a:sym typeface="Symbol" pitchFamily="18" charset="2"/>
            </a:endParaRPr>
          </a:p>
          <a:p>
            <a:pPr lvl="1" eaLnBrk="1" hangingPunct="1"/>
            <a:r>
              <a:rPr lang="en-US" altLang="en-US">
                <a:sym typeface="Symbol" pitchFamily="18" charset="2"/>
              </a:rPr>
              <a:t>Compilers use parsers that only work for a subset of all unambiguous grammars, but do it in linear time ( O(n), where n is the length of the input )</a:t>
            </a:r>
            <a:endParaRPr lang="en-US" altLang="en-US"/>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6146"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6147"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DC57F83D-B25A-4DC6-AC3D-82CF524ADB16}" type="slidenum">
              <a:rPr lang="en-US" altLang="en-US" sz="1000">
                <a:solidFill>
                  <a:schemeClr val="tx1"/>
                </a:solidFill>
                <a:latin typeface="Arial"/>
              </a:rPr>
              <a:t>2</a:t>
            </a:fld>
            <a:endParaRPr lang="en-US" altLang="en-US" sz="1000">
              <a:solidFill>
                <a:schemeClr val="tx1"/>
              </a:solidFill>
              <a:latin typeface="Arial"/>
            </a:endParaRPr>
          </a:p>
        </p:txBody>
      </p:sp>
      <p:sp>
        <p:nvSpPr>
          <p:cNvPr id="6148"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Chapter 4 Topics</a:t>
            </a:r>
            <a:endParaRPr lang="en-US" altLang="en-US"/>
          </a:p>
        </p:txBody>
      </p:sp>
      <p:sp>
        <p:nvSpPr>
          <p:cNvPr id="6149"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533400" lvl="0" indent="-533400" eaLnBrk="1" hangingPunct="1"/>
            <a:r>
              <a:rPr lang="en-US" altLang="en-US"/>
              <a:t>Introduction</a:t>
            </a:r>
            <a:endParaRPr lang="en-US" altLang="en-US"/>
          </a:p>
          <a:p>
            <a:pPr marL="533400" lvl="0" indent="-533400" eaLnBrk="1" hangingPunct="1"/>
            <a:r>
              <a:rPr lang="en-US" altLang="en-US"/>
              <a:t>Lexical Analysis</a:t>
            </a:r>
            <a:endParaRPr lang="en-US" altLang="en-US"/>
          </a:p>
          <a:p>
            <a:pPr marL="533400" lvl="0" indent="-533400" eaLnBrk="1" hangingPunct="1"/>
            <a:r>
              <a:rPr lang="en-US" altLang="en-US"/>
              <a:t>The Parsing Problem</a:t>
            </a:r>
            <a:endParaRPr lang="en-US" altLang="en-US"/>
          </a:p>
          <a:p>
            <a:pPr marL="533400" lvl="0" indent="-533400" eaLnBrk="1" hangingPunct="1"/>
            <a:r>
              <a:rPr lang="en-US" altLang="en-US"/>
              <a:t>Recursive-Descent Parsing</a:t>
            </a:r>
            <a:endParaRPr lang="en-US" altLang="en-US"/>
          </a:p>
          <a:p>
            <a:pPr marL="533400" lvl="0" indent="-533400" eaLnBrk="1" hangingPunct="1"/>
            <a:r>
              <a:rPr lang="en-US" altLang="en-US"/>
              <a:t>Bottom-Up Parsing</a:t>
            </a:r>
            <a:endParaRPr lang="en-US" altLang="en-US"/>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301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4301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CC874F6B-1236-480C-9267-48F15F341FF6}" type="slidenum">
              <a:rPr lang="en-US" altLang="en-US" sz="1000">
                <a:solidFill>
                  <a:schemeClr val="tx1"/>
                </a:solidFill>
                <a:latin typeface="Arial"/>
              </a:rPr>
              <a:t>20</a:t>
            </a:fld>
            <a:endParaRPr lang="en-US" altLang="en-US" sz="1000">
              <a:solidFill>
                <a:schemeClr val="tx1"/>
              </a:solidFill>
              <a:latin typeface="Arial"/>
            </a:endParaRPr>
          </a:p>
        </p:txBody>
      </p:sp>
      <p:sp>
        <p:nvSpPr>
          <p:cNvPr id="43012"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a:t>
            </a:r>
            <a:endParaRPr lang="en-US" altLang="en-US"/>
          </a:p>
        </p:txBody>
      </p:sp>
      <p:sp>
        <p:nvSpPr>
          <p:cNvPr id="43013"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There is a subprogram for each nonterminal in the grammar, which can parse sentences that can be generated by that nonterminal</a:t>
            </a:r>
            <a:endParaRPr lang="en-US" altLang="en-US"/>
          </a:p>
          <a:p>
            <a:pPr lvl="0" eaLnBrk="1" hangingPunct="1"/>
            <a:r>
              <a:rPr lang="en-US" altLang="en-US"/>
              <a:t>EBNF is ideally suited for being the basis for a recursive-descent parser, because EBNF  minimizes the number of nonterminals</a:t>
            </a:r>
            <a:endParaRPr lang="en-US" altLang="en-US"/>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5058"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45059"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F09FDA6A-8487-41E8-91F6-E589BC4E6628}" type="slidenum">
              <a:rPr lang="en-US" altLang="en-US" sz="1000">
                <a:solidFill>
                  <a:schemeClr val="tx1"/>
                </a:solidFill>
                <a:latin typeface="Arial"/>
              </a:rPr>
              <a:t>21</a:t>
            </a:fld>
            <a:endParaRPr lang="en-US" altLang="en-US" sz="1000">
              <a:solidFill>
                <a:schemeClr val="tx1"/>
              </a:solidFill>
              <a:latin typeface="Arial"/>
            </a:endParaRPr>
          </a:p>
        </p:txBody>
      </p:sp>
      <p:sp>
        <p:nvSpPr>
          <p:cNvPr id="45060"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45061"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A grammar for simple expressions:</a:t>
            </a:r>
            <a:endParaRPr lang="en-US" altLang="en-US"/>
          </a:p>
          <a:p>
            <a:pPr lvl="0" eaLnBrk="1" hangingPunct="1">
              <a:buNone/>
            </a:pPr>
            <a:endParaRPr lang="en-US" altLang="en-US"/>
          </a:p>
          <a:p>
            <a:pPr lvl="0" eaLnBrk="1" hangingPunct="1">
              <a:buNone/>
            </a:pPr>
            <a:r>
              <a:rPr lang="en-US" altLang="en-US" sz="2000" b="1">
                <a:latin typeface="Courier New" pitchFamily="49" charset="0"/>
              </a:rPr>
              <a:t>&lt;expr&gt; </a:t>
            </a:r>
            <a:r>
              <a:rPr lang="en-US" altLang="en-US" sz="2000" b="1">
                <a:latin typeface="Courier New" pitchFamily="49" charset="0"/>
                <a:sym typeface="Symbol" pitchFamily="18" charset="2"/>
              </a:rPr>
              <a:t></a:t>
            </a:r>
            <a:r>
              <a:rPr lang="en-US" altLang="en-US" sz="2000" b="1">
                <a:latin typeface="Courier New" pitchFamily="49" charset="0"/>
              </a:rPr>
              <a:t> &lt;term&gt; {(+ | -) &lt;term&gt;}</a:t>
            </a:r>
            <a:endParaRPr lang="en-US" altLang="en-US" sz="2000" b="1">
              <a:latin typeface="Courier New" pitchFamily="49" charset="0"/>
            </a:endParaRPr>
          </a:p>
          <a:p>
            <a:pPr lvl="0" eaLnBrk="1" hangingPunct="1">
              <a:buNone/>
            </a:pPr>
            <a:r>
              <a:rPr lang="en-US" altLang="en-US" sz="2000" b="1">
                <a:latin typeface="Courier New" pitchFamily="49" charset="0"/>
              </a:rPr>
              <a:t>&lt;term&gt; </a:t>
            </a:r>
            <a:r>
              <a:rPr lang="en-US" altLang="en-US" sz="2000" b="1">
                <a:latin typeface="Courier New" pitchFamily="49" charset="0"/>
                <a:sym typeface="Symbol" pitchFamily="18" charset="2"/>
              </a:rPr>
              <a:t></a:t>
            </a:r>
            <a:r>
              <a:rPr lang="en-US" altLang="en-US" sz="2000" b="1">
                <a:latin typeface="Courier New" pitchFamily="49" charset="0"/>
              </a:rPr>
              <a:t> &lt;factor&gt; {(* | /) &lt;factor&gt;}</a:t>
            </a:r>
            <a:endParaRPr lang="en-US" altLang="en-US" sz="2000" b="1">
              <a:latin typeface="Courier New" pitchFamily="49" charset="0"/>
            </a:endParaRPr>
          </a:p>
          <a:p>
            <a:pPr lvl="0" eaLnBrk="1" hangingPunct="1">
              <a:buNone/>
            </a:pPr>
            <a:r>
              <a:rPr lang="en-US" altLang="en-US" sz="2000" b="1">
                <a:latin typeface="Courier New" pitchFamily="49" charset="0"/>
              </a:rPr>
              <a:t>&lt;factor&gt; </a:t>
            </a:r>
            <a:r>
              <a:rPr lang="en-US" altLang="en-US" sz="2000" b="1">
                <a:latin typeface="Courier New" pitchFamily="49" charset="0"/>
                <a:sym typeface="Symbol" pitchFamily="18" charset="2"/>
              </a:rPr>
              <a:t></a:t>
            </a:r>
            <a:r>
              <a:rPr lang="en-US" altLang="en-US" sz="2000" b="1">
                <a:latin typeface="Courier New" pitchFamily="49" charset="0"/>
              </a:rPr>
              <a:t> id | int_constant | ( &lt;expr&gt; )</a:t>
            </a:r>
            <a:endParaRPr lang="en-US" altLang="en-US" sz="2000" b="1">
              <a:latin typeface="Courier New" pitchFamily="49" charset="0"/>
            </a:endParaRP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7106"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47107"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905D1D1F-EEA9-4853-9480-4AD21A1CF63F}" type="slidenum">
              <a:rPr lang="en-US" altLang="en-US" sz="1000">
                <a:solidFill>
                  <a:schemeClr val="tx1"/>
                </a:solidFill>
                <a:latin typeface="Arial"/>
              </a:rPr>
              <a:t>22</a:t>
            </a:fld>
            <a:endParaRPr lang="en-US" altLang="en-US" sz="1000">
              <a:solidFill>
                <a:schemeClr val="tx1"/>
              </a:solidFill>
              <a:latin typeface="Arial"/>
            </a:endParaRPr>
          </a:p>
        </p:txBody>
      </p:sp>
      <p:sp>
        <p:nvSpPr>
          <p:cNvPr id="47108"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47109"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Assume we have a lexical analyzer named </a:t>
            </a:r>
            <a:r>
              <a:rPr lang="en-US" altLang="en-US">
                <a:latin typeface="Courier New" pitchFamily="49" charset="0"/>
              </a:rPr>
              <a:t>lex</a:t>
            </a:r>
            <a:r>
              <a:rPr lang="en-US" altLang="en-US"/>
              <a:t>, which puts the next token code in </a:t>
            </a:r>
            <a:r>
              <a:rPr lang="en-US" altLang="en-US">
                <a:latin typeface="Courier New" pitchFamily="49" charset="0"/>
              </a:rPr>
              <a:t>nextToken</a:t>
            </a:r>
            <a:endParaRPr lang="en-US" altLang="en-US">
              <a:latin typeface="Courier New" pitchFamily="49" charset="0"/>
            </a:endParaRPr>
          </a:p>
          <a:p>
            <a:pPr lvl="0" eaLnBrk="1" hangingPunct="1"/>
            <a:r>
              <a:rPr lang="en-US" altLang="en-US"/>
              <a:t>The coding process when there is only one RHS:</a:t>
            </a:r>
            <a:endParaRPr lang="en-US" altLang="en-US"/>
          </a:p>
          <a:p>
            <a:pPr lvl="1" eaLnBrk="1" hangingPunct="1"/>
            <a:r>
              <a:rPr lang="en-US" altLang="en-US"/>
              <a:t>For each terminal symbol in the RHS, compare it with the next input token; if they match, continue, else there is an error</a:t>
            </a:r>
            <a:endParaRPr lang="en-US" altLang="en-US"/>
          </a:p>
          <a:p>
            <a:pPr lvl="1" eaLnBrk="1" hangingPunct="1"/>
            <a:r>
              <a:rPr lang="en-US" altLang="en-US"/>
              <a:t>For each nonterminal symbol in the RHS, call its associated parsing subprogram</a:t>
            </a:r>
            <a:endParaRPr lang="en-US" altLang="en-US"/>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49154"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49155"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969E4734-AB8E-456C-8F33-44A55FA9D486}" type="slidenum">
              <a:rPr lang="en-US" altLang="en-US" sz="1000">
                <a:solidFill>
                  <a:schemeClr val="tx1"/>
                </a:solidFill>
                <a:latin typeface="Arial"/>
              </a:rPr>
              <a:t>23</a:t>
            </a:fld>
            <a:endParaRPr lang="en-US" altLang="en-US" sz="1000">
              <a:solidFill>
                <a:schemeClr val="tx1"/>
              </a:solidFill>
              <a:latin typeface="Arial"/>
            </a:endParaRPr>
          </a:p>
        </p:txBody>
      </p:sp>
      <p:sp>
        <p:nvSpPr>
          <p:cNvPr id="49156"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49157"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a:lnSpc>
                <a:spcPct val="98000"/>
              </a:lnSpc>
              <a:spcBef>
                <a:spcPct val="0"/>
              </a:spcBef>
              <a:buNone/>
            </a:pPr>
            <a:r>
              <a:rPr lang="en-US" altLang="en-US" sz="1200" b="1">
                <a:latin typeface="Courier New" pitchFamily="49" charset="0"/>
                <a:ea typeface="Courier New" pitchFamily="49" charset="0"/>
              </a:rPr>
              <a:t>/* Function expr </a:t>
            </a:r>
            <a:endParaRPr lang="en-US" altLang="en-US" sz="1200" b="1">
              <a:latin typeface="Courier New" pitchFamily="49" charset="0"/>
              <a:ea typeface="Courier New" pitchFamily="49" charset="0"/>
            </a:endParaRPr>
          </a:p>
          <a:p>
            <a:pPr lvl="0">
              <a:lnSpc>
                <a:spcPct val="90000"/>
              </a:lnSpc>
              <a:spcBef>
                <a:spcPct val="0"/>
              </a:spcBef>
              <a:buNone/>
            </a:pPr>
            <a:r>
              <a:rPr lang="en-US" altLang="en-US" sz="1200" b="1">
                <a:latin typeface="Courier New" pitchFamily="49" charset="0"/>
                <a:ea typeface="Courier New" pitchFamily="49" charset="0"/>
              </a:rPr>
              <a:t>   Parses strings in the language</a:t>
            </a:r>
            <a:endParaRPr lang="en-US" altLang="en-US" sz="1200" b="1">
              <a:latin typeface="Courier New" pitchFamily="49" charset="0"/>
              <a:ea typeface="Courier New" pitchFamily="49" charset="0"/>
            </a:endParaRPr>
          </a:p>
          <a:p>
            <a:pPr lvl="0">
              <a:lnSpc>
                <a:spcPct val="90000"/>
              </a:lnSpc>
              <a:spcBef>
                <a:spcPct val="0"/>
              </a:spcBef>
              <a:buNone/>
            </a:pPr>
            <a:r>
              <a:rPr lang="en-US" altLang="en-US" sz="1200" b="1">
                <a:latin typeface="Courier New" pitchFamily="49" charset="0"/>
                <a:ea typeface="Courier New" pitchFamily="49" charset="0"/>
              </a:rPr>
              <a:t>   generated by the rule:</a:t>
            </a:r>
            <a:endParaRPr lang="en-US" altLang="en-US" sz="1200" b="1">
              <a:latin typeface="Courier New" pitchFamily="49" charset="0"/>
              <a:ea typeface="Courier New" pitchFamily="49" charset="0"/>
            </a:endParaRPr>
          </a:p>
          <a:p>
            <a:pPr lvl="0">
              <a:lnSpc>
                <a:spcPct val="90000"/>
              </a:lnSpc>
              <a:spcBef>
                <a:spcPct val="0"/>
              </a:spcBef>
              <a:buNone/>
            </a:pPr>
            <a:r>
              <a:rPr lang="en-US" altLang="en-US" sz="1200" b="1">
                <a:latin typeface="Courier New" pitchFamily="49" charset="0"/>
                <a:ea typeface="Courier New" pitchFamily="49" charset="0"/>
              </a:rPr>
              <a:t>   &lt;expr&gt; → &lt;term&gt; {(+ | -) &lt;term&gt;}</a:t>
            </a:r>
            <a:endParaRPr lang="en-US" altLang="en-US" sz="1200" b="1">
              <a:latin typeface="Courier New" pitchFamily="49" charset="0"/>
              <a:ea typeface="Courier New" pitchFamily="49" charset="0"/>
            </a:endParaRPr>
          </a:p>
          <a:p>
            <a:pPr lvl="0">
              <a:lnSpc>
                <a:spcPct val="90000"/>
              </a:lnSpc>
              <a:spcBef>
                <a:spcPct val="0"/>
              </a:spcBef>
              <a:buNone/>
            </a:pPr>
            <a:r>
              <a:rPr lang="en-US" altLang="en-US" sz="1200" b="1">
                <a:latin typeface="Courier New" pitchFamily="49" charset="0"/>
                <a:ea typeface="Courier New" pitchFamily="49" charset="0"/>
              </a:rPr>
              <a:t> */</a:t>
            </a:r>
            <a:endParaRPr lang="en-US" altLang="en-US" sz="1200" b="1">
              <a:latin typeface="Courier New" pitchFamily="49" charset="0"/>
              <a:ea typeface="Courier New" pitchFamily="49" charset="0"/>
            </a:endParaRPr>
          </a:p>
          <a:p>
            <a:pPr lvl="0">
              <a:lnSpc>
                <a:spcPct val="90000"/>
              </a:lnSpc>
              <a:spcBef>
                <a:spcPct val="0"/>
              </a:spcBef>
              <a:buNone/>
            </a:pPr>
            <a:endParaRPr lang="en-US" altLang="en-US" sz="1200" b="1">
              <a:latin typeface="Courier New" pitchFamily="49" charset="0"/>
              <a:ea typeface="Courier New" pitchFamily="49" charset="0"/>
            </a:endParaRPr>
          </a:p>
          <a:p>
            <a:pPr lvl="0">
              <a:lnSpc>
                <a:spcPct val="90000"/>
              </a:lnSpc>
              <a:spcBef>
                <a:spcPct val="0"/>
              </a:spcBef>
              <a:buNone/>
            </a:pPr>
            <a:r>
              <a:rPr lang="en-US" altLang="en-US" sz="1200" b="1">
                <a:latin typeface="Courier New" pitchFamily="49" charset="0"/>
                <a:ea typeface="Courier New" pitchFamily="49" charset="0"/>
              </a:rPr>
              <a:t>void expr() {</a:t>
            </a:r>
            <a:endParaRPr lang="en-US" altLang="en-US" sz="1200" b="1">
              <a:latin typeface="Courier New" pitchFamily="49" charset="0"/>
              <a:ea typeface="Courier New" pitchFamily="49" charset="0"/>
            </a:endParaRPr>
          </a:p>
          <a:p>
            <a:pPr lvl="0">
              <a:lnSpc>
                <a:spcPct val="90000"/>
              </a:lnSpc>
              <a:spcBef>
                <a:spcPct val="0"/>
              </a:spcBef>
              <a:buNone/>
            </a:pPr>
            <a:endParaRPr lang="en-US" altLang="en-US" sz="1200" b="1">
              <a:latin typeface="Courier New" pitchFamily="49" charset="0"/>
              <a:ea typeface="Courier New" pitchFamily="49" charset="0"/>
            </a:endParaRPr>
          </a:p>
          <a:p>
            <a:pPr lvl="0">
              <a:lnSpc>
                <a:spcPct val="90000"/>
              </a:lnSpc>
              <a:spcBef>
                <a:spcPct val="0"/>
              </a:spcBef>
              <a:buNone/>
            </a:pPr>
            <a:r>
              <a:rPr lang="en-US" altLang="en-US" sz="1200" b="1">
                <a:latin typeface="Courier New" pitchFamily="49" charset="0"/>
                <a:ea typeface="Courier New" pitchFamily="49" charset="0"/>
              </a:rPr>
              <a:t>/* Parse the first term */</a:t>
            </a:r>
            <a:endParaRPr lang="en-US" altLang="en-US" sz="1200" b="1">
              <a:latin typeface="Courier New" pitchFamily="49" charset="0"/>
              <a:ea typeface="Courier New" pitchFamily="49" charset="0"/>
            </a:endParaRPr>
          </a:p>
          <a:p>
            <a:pPr lvl="0">
              <a:lnSpc>
                <a:spcPct val="90000"/>
              </a:lnSpc>
              <a:spcBef>
                <a:spcPct val="0"/>
              </a:spcBef>
              <a:buNone/>
            </a:pPr>
            <a:r>
              <a:rPr lang="en-US" altLang="en-US" sz="1200" b="1">
                <a:latin typeface="Courier New" pitchFamily="49" charset="0"/>
                <a:ea typeface="Courier New" pitchFamily="49" charset="0"/>
              </a:rPr>
              <a:t> </a:t>
            </a:r>
            <a:endParaRPr lang="en-US" altLang="en-US" sz="1200" b="1">
              <a:latin typeface="Courier New" pitchFamily="49" charset="0"/>
              <a:ea typeface="Courier New" pitchFamily="49" charset="0"/>
            </a:endParaRPr>
          </a:p>
          <a:p>
            <a:pPr lvl="0">
              <a:lnSpc>
                <a:spcPct val="90000"/>
              </a:lnSpc>
              <a:spcBef>
                <a:spcPct val="0"/>
              </a:spcBef>
              <a:buNone/>
            </a:pPr>
            <a:r>
              <a:rPr lang="en-US" altLang="en-US" sz="1200" b="1">
                <a:latin typeface="Courier New" pitchFamily="49" charset="0"/>
                <a:ea typeface="Courier New" pitchFamily="49" charset="0"/>
              </a:rPr>
              <a:t>  term(); </a:t>
            </a:r>
            <a:endParaRPr lang="en-US" altLang="en-US" sz="1200" b="1">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 As long as the next token is + or -, call </a:t>
            </a:r>
            <a:endParaRPr lang="en-US" altLang="en-US" sz="1200" b="1">
              <a:solidFill>
                <a:srgbClr val="333399"/>
              </a:solidFill>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   lex to get the next token and parse the </a:t>
            </a:r>
            <a:endParaRPr lang="en-US" altLang="en-US" sz="1200" b="1">
              <a:solidFill>
                <a:srgbClr val="333399"/>
              </a:solidFill>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   next term */</a:t>
            </a:r>
            <a:endParaRPr lang="en-US" altLang="en-US" sz="1200" b="1">
              <a:solidFill>
                <a:srgbClr val="333399"/>
              </a:solidFill>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 </a:t>
            </a:r>
            <a:endParaRPr lang="en-US" altLang="en-US" sz="1200" b="1">
              <a:solidFill>
                <a:srgbClr val="333399"/>
              </a:solidFill>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  while (nextToken == ADD_OP || </a:t>
            </a:r>
            <a:endParaRPr lang="en-US" altLang="en-US" sz="1200" b="1">
              <a:solidFill>
                <a:srgbClr val="333399"/>
              </a:solidFill>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         nextToken == SUB_OP){</a:t>
            </a:r>
            <a:endParaRPr lang="en-US" altLang="en-US" sz="1200" b="1">
              <a:solidFill>
                <a:srgbClr val="333399"/>
              </a:solidFill>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    lex();</a:t>
            </a:r>
            <a:endParaRPr lang="en-US" altLang="en-US" sz="1200" b="1">
              <a:solidFill>
                <a:srgbClr val="333399"/>
              </a:solidFill>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    term();  </a:t>
            </a:r>
            <a:endParaRPr lang="en-US" altLang="en-US" sz="1200" b="1">
              <a:solidFill>
                <a:srgbClr val="333399"/>
              </a:solidFill>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  }</a:t>
            </a:r>
            <a:endParaRPr lang="en-US" altLang="en-US" sz="1200" b="1">
              <a:solidFill>
                <a:srgbClr val="333399"/>
              </a:solidFill>
              <a:latin typeface="Courier New" pitchFamily="49" charset="0"/>
              <a:ea typeface="Courier New" pitchFamily="49" charset="0"/>
            </a:endParaRPr>
          </a:p>
          <a:p>
            <a:pPr lvl="0" eaLnBrk="1" hangingPunct="1">
              <a:lnSpc>
                <a:spcPct val="90000"/>
              </a:lnSpc>
              <a:buNone/>
            </a:pPr>
            <a:r>
              <a:rPr lang="en-US" altLang="en-US" sz="1200" b="1">
                <a:solidFill>
                  <a:srgbClr val="333399"/>
                </a:solidFill>
                <a:latin typeface="Courier New" pitchFamily="49" charset="0"/>
                <a:ea typeface="Courier New" pitchFamily="49" charset="0"/>
              </a:rPr>
              <a:t>}</a:t>
            </a:r>
            <a:endParaRPr lang="en-US" altLang="en-US" sz="1200" b="1">
              <a:latin typeface="Courier New" pitchFamily="49" charset="0"/>
              <a:ea typeface="Courier New" pitchFamily="49" charset="0"/>
            </a:endParaRP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51202"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51203"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D57BB3B9-4A7C-4079-82DA-95157E985A09}" type="slidenum">
              <a:rPr lang="en-US" altLang="en-US" sz="1000">
                <a:solidFill>
                  <a:schemeClr val="tx1"/>
                </a:solidFill>
                <a:latin typeface="Arial"/>
              </a:rPr>
              <a:t>24</a:t>
            </a:fld>
            <a:endParaRPr lang="en-US" altLang="en-US" sz="1000">
              <a:solidFill>
                <a:schemeClr val="tx1"/>
              </a:solidFill>
              <a:latin typeface="Arial"/>
            </a:endParaRPr>
          </a:p>
        </p:txBody>
      </p:sp>
      <p:sp>
        <p:nvSpPr>
          <p:cNvPr id="51204"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51205"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lnSpc>
                <a:spcPct val="90000"/>
              </a:lnSpc>
              <a:buNone/>
            </a:pPr>
            <a:endParaRPr lang="en-US" altLang="en-US" sz="1800">
              <a:latin typeface="Courier New" pitchFamily="49" charset="0"/>
              <a:ea typeface="Courier New" pitchFamily="49" charset="0"/>
            </a:endParaRPr>
          </a:p>
          <a:p>
            <a:pPr lvl="0" eaLnBrk="1" hangingPunct="1">
              <a:lnSpc>
                <a:spcPct val="90000"/>
              </a:lnSpc>
            </a:pPr>
            <a:r>
              <a:rPr lang="en-US" altLang="en-US" sz="2400"/>
              <a:t>This particular routine does not detect errors</a:t>
            </a:r>
            <a:endParaRPr lang="en-US" altLang="en-US" sz="2400"/>
          </a:p>
          <a:p>
            <a:pPr lvl="0" eaLnBrk="1" hangingPunct="1">
              <a:lnSpc>
                <a:spcPct val="90000"/>
              </a:lnSpc>
            </a:pPr>
            <a:r>
              <a:rPr lang="en-US" altLang="en-US" sz="2400"/>
              <a:t>Convention: Every parsing routine leaves the next token in </a:t>
            </a:r>
            <a:r>
              <a:rPr lang="en-US" altLang="en-US" sz="2400" b="1">
                <a:latin typeface="Courier New" pitchFamily="49" charset="0"/>
              </a:rPr>
              <a:t>nextToken</a:t>
            </a:r>
            <a:endParaRPr lang="en-US" altLang="en-US" sz="2400" b="1">
              <a:latin typeface="Courier New" pitchFamily="49" charset="0"/>
            </a:endParaRPr>
          </a:p>
          <a:p>
            <a:pPr lvl="0" eaLnBrk="1" hangingPunct="1">
              <a:lnSpc>
                <a:spcPct val="90000"/>
              </a:lnSpc>
            </a:pPr>
            <a:endParaRPr lang="en-US" altLang="en-US" sz="2400"/>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5325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5325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06812C59-2260-453C-A8A7-633B0C2A1838}" type="slidenum">
              <a:rPr lang="en-US" altLang="en-US" sz="1000">
                <a:solidFill>
                  <a:schemeClr val="tx1"/>
                </a:solidFill>
                <a:latin typeface="Arial"/>
              </a:rPr>
              <a:t>25</a:t>
            </a:fld>
            <a:endParaRPr lang="en-US" altLang="en-US" sz="1000">
              <a:solidFill>
                <a:schemeClr val="tx1"/>
              </a:solidFill>
              <a:latin typeface="Arial"/>
            </a:endParaRPr>
          </a:p>
        </p:txBody>
      </p:sp>
      <p:sp>
        <p:nvSpPr>
          <p:cNvPr id="53252"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53253"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A nonterminal that has more than one RHS requires an initial process to determine which RHS it is to parse</a:t>
            </a:r>
            <a:endParaRPr lang="en-US" altLang="en-US"/>
          </a:p>
          <a:p>
            <a:pPr lvl="1" eaLnBrk="1" hangingPunct="1"/>
            <a:r>
              <a:rPr lang="en-US" altLang="en-US"/>
              <a:t>The correct RHS is chosen on the basis of the next token of input (the lookahead)</a:t>
            </a:r>
            <a:endParaRPr lang="en-US" altLang="en-US"/>
          </a:p>
          <a:p>
            <a:pPr lvl="1" eaLnBrk="1" hangingPunct="1"/>
            <a:r>
              <a:rPr lang="en-US" altLang="en-US"/>
              <a:t>The next token is compared with the first token that can be generated by each RHS until a match is found</a:t>
            </a:r>
            <a:endParaRPr lang="en-US" altLang="en-US"/>
          </a:p>
          <a:p>
            <a:pPr lvl="1" eaLnBrk="1" hangingPunct="1"/>
            <a:r>
              <a:rPr lang="en-US" altLang="en-US"/>
              <a:t>If no match is found, it is a syntax error</a:t>
            </a:r>
            <a:endParaRPr lang="en-US" altLang="en-US"/>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55298" name="Title 1"/>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55299" name="Content Placeholder 2"/>
          <p:cNvSpPr>
            <a:spLocks noGrp="1"/>
          </p:cNvSpPr>
          <p:nvPr>
            <p:ph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buNone/>
            </a:pPr>
            <a:r>
              <a:rPr lang="en-US" altLang="en-US" sz="1200" b="1">
                <a:latin typeface="Courier New" pitchFamily="49" charset="0"/>
                <a:ea typeface="Courier New" pitchFamily="49" charset="0"/>
              </a:rPr>
              <a:t>/* term</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Parses strings in the language generated by the rule:</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&lt;term&gt; -&gt; &lt;factor&gt; {(* | /) &lt;factor&gt;)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void term() {</a:t>
            </a:r>
            <a:endParaRPr lang="en-US" altLang="en-US" sz="1200" b="1">
              <a:latin typeface="Courier New" pitchFamily="49" charset="0"/>
              <a:ea typeface="Courier New" pitchFamily="49" charset="0"/>
            </a:endParaRPr>
          </a:p>
          <a:p>
            <a:pPr lvl="0" eaLnBrk="1" hangingPunct="1">
              <a:buNone/>
            </a:pP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 Parse the first factor */</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  factor();</a:t>
            </a:r>
            <a:endParaRPr lang="en-US" altLang="en-US" sz="1200" b="1">
              <a:latin typeface="Courier New" pitchFamily="49" charset="0"/>
              <a:ea typeface="Courier New" pitchFamily="49" charset="0"/>
            </a:endParaRPr>
          </a:p>
          <a:p>
            <a:pPr lvl="0" eaLnBrk="1" hangingPunct="1">
              <a:buNone/>
            </a:pP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 As long as the next token is * or /,</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   next token and parse the next factor */</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  while (nextToken == MULT_OP || nextToken == DIV_OP) {</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    lex();</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    factor();</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  }</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 /* End of function term */</a:t>
            </a:r>
            <a:endParaRPr lang="en-US" altLang="en-US" sz="1200" b="1">
              <a:latin typeface="Courier New" pitchFamily="49" charset="0"/>
              <a:ea typeface="Courier New" pitchFamily="49" charset="0"/>
            </a:endParaRPr>
          </a:p>
        </p:txBody>
      </p:sp>
      <p:sp>
        <p:nvSpPr>
          <p:cNvPr id="5530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5530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24B51970-166E-4229-8498-3A615A382B5A}" type="slidenum">
              <a:rPr lang="en-US" altLang="en-US" sz="1000">
                <a:solidFill>
                  <a:schemeClr val="tx1"/>
                </a:solidFill>
                <a:latin typeface="Arial"/>
              </a:rPr>
              <a:t>26</a:t>
            </a:fld>
            <a:endParaRPr lang="en-US" altLang="en-US" sz="1000">
              <a:solidFill>
                <a:schemeClr val="tx1"/>
              </a:solidFill>
              <a:latin typeface="Arial"/>
            </a:endParaRP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56322"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56323"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912F7552-022F-402F-BFE3-D6EA182A96F9}" type="slidenum">
              <a:rPr lang="en-US" altLang="en-US" sz="1000">
                <a:solidFill>
                  <a:schemeClr val="tx1"/>
                </a:solidFill>
                <a:latin typeface="Arial"/>
              </a:rPr>
              <a:t>27</a:t>
            </a:fld>
            <a:endParaRPr lang="en-US" altLang="en-US" sz="1000">
              <a:solidFill>
                <a:schemeClr val="tx1"/>
              </a:solidFill>
              <a:latin typeface="Arial"/>
            </a:endParaRPr>
          </a:p>
        </p:txBody>
      </p:sp>
      <p:sp>
        <p:nvSpPr>
          <p:cNvPr id="56324"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56325"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a:spcBef>
                <a:spcPct val="0"/>
              </a:spcBef>
              <a:buNone/>
            </a:pPr>
            <a:r>
              <a:rPr lang="en-US" altLang="en-US" sz="1200" b="1">
                <a:latin typeface="Courier New" pitchFamily="49" charset="0"/>
                <a:ea typeface="Courier New" pitchFamily="49" charset="0"/>
              </a:rPr>
              <a:t>/* Function factor</a:t>
            </a:r>
            <a:endParaRPr lang="en-US" altLang="en-US" sz="1200" b="1">
              <a:latin typeface="Courier New" pitchFamily="49" charset="0"/>
              <a:ea typeface="Courier New" pitchFamily="49" charset="0"/>
            </a:endParaRPr>
          </a:p>
          <a:p>
            <a:pPr lvl="0">
              <a:spcBef>
                <a:spcPct val="0"/>
              </a:spcBef>
              <a:buNone/>
            </a:pPr>
            <a:r>
              <a:rPr lang="en-US" altLang="en-US" sz="1200" b="1">
                <a:latin typeface="Courier New" pitchFamily="49" charset="0"/>
                <a:ea typeface="Courier New" pitchFamily="49" charset="0"/>
              </a:rPr>
              <a:t>   Parses strings in the language</a:t>
            </a:r>
            <a:endParaRPr lang="en-US" altLang="en-US" sz="1200" b="1">
              <a:latin typeface="Courier New" pitchFamily="49" charset="0"/>
              <a:ea typeface="Courier New" pitchFamily="49" charset="0"/>
            </a:endParaRPr>
          </a:p>
          <a:p>
            <a:pPr lvl="0">
              <a:spcBef>
                <a:spcPct val="0"/>
              </a:spcBef>
              <a:buNone/>
            </a:pPr>
            <a:r>
              <a:rPr lang="en-US" altLang="en-US" sz="1200" b="1">
                <a:latin typeface="Courier New" pitchFamily="49" charset="0"/>
                <a:ea typeface="Courier New" pitchFamily="49" charset="0"/>
              </a:rPr>
              <a:t>   generated by the rule: </a:t>
            </a:r>
            <a:endParaRPr lang="en-US" altLang="en-US" sz="1200" b="1">
              <a:latin typeface="Courier New" pitchFamily="49" charset="0"/>
              <a:ea typeface="Courier New" pitchFamily="49" charset="0"/>
            </a:endParaRPr>
          </a:p>
          <a:p>
            <a:pPr lvl="0">
              <a:spcBef>
                <a:spcPct val="0"/>
              </a:spcBef>
              <a:buNone/>
            </a:pPr>
            <a:r>
              <a:rPr lang="en-US" altLang="en-US" sz="1200" b="1">
                <a:latin typeface="Courier New" pitchFamily="49" charset="0"/>
                <a:ea typeface="Courier New" pitchFamily="49" charset="0"/>
              </a:rPr>
              <a:t>   &lt;factor&gt; -&gt; id  |  (&lt;expr&gt;)  */</a:t>
            </a:r>
            <a:endParaRPr lang="en-US" altLang="en-US" sz="1200" b="1">
              <a:latin typeface="Courier New" pitchFamily="49" charset="0"/>
              <a:ea typeface="Courier New" pitchFamily="49" charset="0"/>
            </a:endParaRPr>
          </a:p>
          <a:p>
            <a:pPr lvl="0">
              <a:spcBef>
                <a:spcPct val="0"/>
              </a:spcBef>
              <a:buNone/>
            </a:pPr>
            <a:endParaRPr lang="en-US" altLang="en-US" sz="1200" b="1">
              <a:latin typeface="Courier New" pitchFamily="49" charset="0"/>
              <a:ea typeface="Courier New" pitchFamily="49" charset="0"/>
            </a:endParaRPr>
          </a:p>
          <a:p>
            <a:pPr lvl="0">
              <a:spcBef>
                <a:spcPct val="0"/>
              </a:spcBef>
              <a:buNone/>
            </a:pPr>
            <a:r>
              <a:rPr lang="en-US" altLang="en-US" sz="1200" b="1">
                <a:latin typeface="Courier New" pitchFamily="49" charset="0"/>
                <a:ea typeface="Courier New" pitchFamily="49" charset="0"/>
              </a:rPr>
              <a:t> void factor() {</a:t>
            </a:r>
            <a:endParaRPr lang="en-US" altLang="en-US" sz="1200" b="1">
              <a:latin typeface="Courier New" pitchFamily="49" charset="0"/>
              <a:ea typeface="Courier New" pitchFamily="49" charset="0"/>
            </a:endParaRPr>
          </a:p>
          <a:p>
            <a:pPr lvl="0">
              <a:spcBef>
                <a:spcPct val="0"/>
              </a:spcBef>
              <a:buNone/>
            </a:pPr>
            <a:endParaRPr lang="en-US" altLang="en-US" sz="1200" b="1">
              <a:latin typeface="Courier New" pitchFamily="49" charset="0"/>
              <a:ea typeface="Courier New" pitchFamily="49" charset="0"/>
            </a:endParaRPr>
          </a:p>
          <a:p>
            <a:pPr lvl="0">
              <a:spcBef>
                <a:spcPct val="0"/>
              </a:spcBef>
              <a:buNone/>
            </a:pPr>
            <a:r>
              <a:rPr lang="en-US" altLang="en-US" sz="1200" b="1">
                <a:latin typeface="Courier New" pitchFamily="49" charset="0"/>
                <a:ea typeface="Courier New" pitchFamily="49" charset="0"/>
              </a:rPr>
              <a:t> /* Determine which RHS */</a:t>
            </a:r>
            <a:endParaRPr lang="en-US" altLang="en-US" sz="1200" b="1">
              <a:latin typeface="Courier New" pitchFamily="49" charset="0"/>
              <a:ea typeface="Courier New" pitchFamily="49" charset="0"/>
            </a:endParaRPr>
          </a:p>
          <a:p>
            <a:pPr lvl="0">
              <a:spcBef>
                <a:spcPct val="0"/>
              </a:spcBef>
              <a:buNone/>
            </a:pPr>
            <a:r>
              <a:rPr lang="en-US" altLang="en-US" sz="1200" b="1">
                <a:latin typeface="Courier New" pitchFamily="49" charset="0"/>
                <a:ea typeface="Courier New" pitchFamily="49" charset="0"/>
              </a:rPr>
              <a:t>   if (nextToken) == ID_CODE || nextToken == INT_CODE)</a:t>
            </a:r>
            <a:endParaRPr lang="en-US" altLang="en-US" sz="1200" b="1">
              <a:latin typeface="Courier New" pitchFamily="49" charset="0"/>
              <a:ea typeface="Courier New" pitchFamily="49" charset="0"/>
            </a:endParaRPr>
          </a:p>
          <a:p>
            <a:pPr lvl="0">
              <a:spcBef>
                <a:spcPct val="0"/>
              </a:spcBef>
              <a:buNone/>
            </a:pPr>
            <a:endParaRPr lang="en-US" altLang="en-US" sz="1200" b="1">
              <a:latin typeface="Courier New" pitchFamily="49" charset="0"/>
              <a:ea typeface="Courier New" pitchFamily="49" charset="0"/>
            </a:endParaRPr>
          </a:p>
          <a:p>
            <a:pPr lvl="0">
              <a:spcBef>
                <a:spcPct val="0"/>
              </a:spcBef>
              <a:buNone/>
            </a:pPr>
            <a:r>
              <a:rPr lang="en-US" altLang="en-US" sz="1200" b="1">
                <a:latin typeface="Courier New" pitchFamily="49" charset="0"/>
                <a:ea typeface="Courier New" pitchFamily="49" charset="0"/>
              </a:rPr>
              <a:t> /* For the RHS id, just call lex */</a:t>
            </a:r>
            <a:endParaRPr lang="en-US" altLang="en-US" sz="1200" b="1">
              <a:latin typeface="Courier New" pitchFamily="49" charset="0"/>
              <a:ea typeface="Courier New" pitchFamily="49" charset="0"/>
            </a:endParaRPr>
          </a:p>
          <a:p>
            <a:pPr lvl="0">
              <a:spcBef>
                <a:spcPct val="0"/>
              </a:spcBef>
              <a:buNone/>
            </a:pPr>
            <a:r>
              <a:rPr lang="en-US" altLang="en-US" sz="1200" b="1">
                <a:latin typeface="Courier New" pitchFamily="49" charset="0"/>
                <a:ea typeface="Courier New" pitchFamily="49" charset="0"/>
              </a:rPr>
              <a:t>     lex();</a:t>
            </a:r>
            <a:endParaRPr lang="en-US" altLang="en-US" sz="1200" b="1">
              <a:latin typeface="Courier New" pitchFamily="49" charset="0"/>
              <a:ea typeface="Courier New" pitchFamily="49" charset="0"/>
            </a:endParaRPr>
          </a:p>
          <a:p>
            <a:pPr lvl="0">
              <a:spcBef>
                <a:spcPct val="0"/>
              </a:spcBef>
              <a:buNone/>
            </a:pPr>
            <a:endParaRPr lang="en-US" altLang="en-US" sz="1200" b="1">
              <a:latin typeface="Courier New" pitchFamily="49" charset="0"/>
              <a:ea typeface="Courier New" pitchFamily="49" charset="0"/>
            </a:endParaRPr>
          </a:p>
          <a:p>
            <a:pPr lvl="0">
              <a:lnSpc>
                <a:spcPct val="90000"/>
              </a:lnSpc>
              <a:spcBef>
                <a:spcPct val="0"/>
              </a:spcBef>
              <a:buNone/>
            </a:pPr>
            <a:r>
              <a:rPr lang="en-US" altLang="en-US" sz="1200" b="1">
                <a:latin typeface="Courier New" pitchFamily="49" charset="0"/>
              </a:rPr>
              <a:t>/* If the RHS is (&lt;expr&gt;) </a:t>
            </a:r>
            <a:r>
              <a:rPr lang="en-US" altLang="en-US" sz="1200" b="1"/>
              <a:t>–</a:t>
            </a:r>
            <a:r>
              <a:rPr lang="en-US" altLang="en-US" sz="1200" b="1">
                <a:latin typeface="Courier New" pitchFamily="49" charset="0"/>
              </a:rPr>
              <a:t> call lex to pass over the left parenthesis, </a:t>
            </a:r>
            <a:endParaRPr lang="en-US" altLang="en-US" sz="1200" b="1">
              <a:latin typeface="Courier New" pitchFamily="49" charset="0"/>
            </a:endParaRPr>
          </a:p>
          <a:p>
            <a:pPr lvl="0">
              <a:lnSpc>
                <a:spcPct val="90000"/>
              </a:lnSpc>
              <a:spcBef>
                <a:spcPct val="0"/>
              </a:spcBef>
              <a:buNone/>
            </a:pPr>
            <a:r>
              <a:rPr lang="en-US" altLang="en-US" sz="1200" b="1">
                <a:latin typeface="Courier New" pitchFamily="49" charset="0"/>
              </a:rPr>
              <a:t>   call expr, and check for the right parenthesis */</a:t>
            </a:r>
            <a:endParaRPr lang="en-US" altLang="en-US" sz="1200" b="1">
              <a:latin typeface="Courier New" pitchFamily="49" charset="0"/>
            </a:endParaRPr>
          </a:p>
          <a:p>
            <a:pPr lvl="0">
              <a:lnSpc>
                <a:spcPct val="90000"/>
              </a:lnSpc>
              <a:spcBef>
                <a:spcPct val="0"/>
              </a:spcBef>
              <a:buNone/>
            </a:pPr>
            <a:r>
              <a:rPr lang="en-US" altLang="en-US" sz="1200" b="1"/>
              <a:t> </a:t>
            </a:r>
            <a:r>
              <a:rPr lang="en-US" altLang="en-US" sz="1200" b="1">
                <a:latin typeface="Courier New" pitchFamily="49" charset="0"/>
              </a:rPr>
              <a:t> </a:t>
            </a:r>
            <a:r>
              <a:rPr lang="en-US" altLang="en-US" sz="1200" b="1"/>
              <a:t>  </a:t>
            </a:r>
            <a:r>
              <a:rPr lang="en-US" altLang="en-US" sz="1200" b="1">
                <a:latin typeface="Courier New" pitchFamily="49" charset="0"/>
              </a:rPr>
              <a:t>else if (nextToken == LP_CODE) {</a:t>
            </a:r>
            <a:endParaRPr lang="en-US" altLang="en-US" sz="1200" b="1">
              <a:latin typeface="Courier New" pitchFamily="49" charset="0"/>
            </a:endParaRPr>
          </a:p>
          <a:p>
            <a:pPr lvl="0">
              <a:lnSpc>
                <a:spcPct val="90000"/>
              </a:lnSpc>
              <a:spcBef>
                <a:spcPct val="0"/>
              </a:spcBef>
              <a:buNone/>
            </a:pPr>
            <a:r>
              <a:rPr lang="en-US" altLang="en-US" sz="1200" b="1"/>
              <a:t> </a:t>
            </a:r>
            <a:r>
              <a:rPr lang="en-US" altLang="en-US" sz="1200" b="1">
                <a:latin typeface="Courier New" pitchFamily="49" charset="0"/>
              </a:rPr>
              <a:t> </a:t>
            </a:r>
            <a:r>
              <a:rPr lang="en-US" altLang="en-US" sz="1200" b="1"/>
              <a:t>    </a:t>
            </a:r>
            <a:r>
              <a:rPr lang="en-US" altLang="en-US" sz="1200" b="1">
                <a:latin typeface="Courier New" pitchFamily="49" charset="0"/>
              </a:rPr>
              <a:t>lex();</a:t>
            </a:r>
            <a:endParaRPr lang="en-US" altLang="en-US" sz="1200" b="1">
              <a:latin typeface="Courier New" pitchFamily="49" charset="0"/>
            </a:endParaRPr>
          </a:p>
          <a:p>
            <a:pPr lvl="0">
              <a:lnSpc>
                <a:spcPct val="90000"/>
              </a:lnSpc>
              <a:spcBef>
                <a:spcPct val="0"/>
              </a:spcBef>
              <a:buNone/>
            </a:pPr>
            <a:r>
              <a:rPr lang="en-US" altLang="en-US" sz="1200" b="1">
                <a:latin typeface="Courier New" pitchFamily="49" charset="0"/>
              </a:rPr>
              <a:t>      expr();</a:t>
            </a:r>
            <a:endParaRPr lang="en-US" altLang="en-US" sz="1200" b="1">
              <a:latin typeface="Courier New" pitchFamily="49" charset="0"/>
            </a:endParaRPr>
          </a:p>
          <a:p>
            <a:pPr lvl="0">
              <a:lnSpc>
                <a:spcPct val="90000"/>
              </a:lnSpc>
              <a:spcBef>
                <a:spcPct val="0"/>
              </a:spcBef>
              <a:buNone/>
            </a:pPr>
            <a:r>
              <a:rPr lang="en-US" altLang="en-US" sz="1200" b="1"/>
              <a:t> </a:t>
            </a:r>
            <a:r>
              <a:rPr lang="en-US" altLang="en-US" sz="1200" b="1">
                <a:latin typeface="Courier New" pitchFamily="49" charset="0"/>
              </a:rPr>
              <a:t> </a:t>
            </a:r>
            <a:r>
              <a:rPr lang="en-US" altLang="en-US" sz="1200" b="1"/>
              <a:t> </a:t>
            </a:r>
            <a:r>
              <a:rPr lang="en-US" altLang="en-US" sz="1200" b="1">
                <a:latin typeface="Courier New" pitchFamily="49" charset="0"/>
              </a:rPr>
              <a:t>   if (nextToken == RP_CODE)</a:t>
            </a:r>
            <a:endParaRPr lang="en-US" altLang="en-US" sz="1200" b="1">
              <a:latin typeface="Courier New" pitchFamily="49" charset="0"/>
            </a:endParaRPr>
          </a:p>
          <a:p>
            <a:pPr lvl="0">
              <a:lnSpc>
                <a:spcPct val="90000"/>
              </a:lnSpc>
              <a:spcBef>
                <a:spcPct val="0"/>
              </a:spcBef>
              <a:buNone/>
            </a:pPr>
            <a:r>
              <a:rPr lang="en-US" altLang="en-US" sz="1200" b="1">
                <a:latin typeface="Courier New" pitchFamily="49" charset="0"/>
              </a:rPr>
              <a:t>        lex();</a:t>
            </a:r>
            <a:endParaRPr lang="en-US" altLang="en-US" sz="1200" b="1">
              <a:latin typeface="Courier New" pitchFamily="49" charset="0"/>
            </a:endParaRPr>
          </a:p>
          <a:p>
            <a:pPr lvl="0">
              <a:lnSpc>
                <a:spcPct val="90000"/>
              </a:lnSpc>
              <a:spcBef>
                <a:spcPct val="0"/>
              </a:spcBef>
              <a:buNone/>
            </a:pPr>
            <a:r>
              <a:rPr lang="en-US" altLang="en-US" sz="1200" b="1">
                <a:latin typeface="Courier New" pitchFamily="49" charset="0"/>
              </a:rPr>
              <a:t>      else</a:t>
            </a:r>
            <a:endParaRPr lang="en-US" altLang="en-US" sz="1200" b="1">
              <a:latin typeface="Courier New" pitchFamily="49" charset="0"/>
            </a:endParaRPr>
          </a:p>
          <a:p>
            <a:pPr lvl="0">
              <a:lnSpc>
                <a:spcPct val="90000"/>
              </a:lnSpc>
              <a:spcBef>
                <a:spcPct val="0"/>
              </a:spcBef>
              <a:buNone/>
            </a:pPr>
            <a:r>
              <a:rPr lang="en-US" altLang="en-US" sz="1200" b="1">
                <a:latin typeface="Courier New" pitchFamily="49" charset="0"/>
              </a:rPr>
              <a:t>        error();</a:t>
            </a:r>
            <a:endParaRPr lang="en-US" altLang="en-US" sz="1200" b="1">
              <a:latin typeface="Courier New" pitchFamily="49" charset="0"/>
            </a:endParaRPr>
          </a:p>
          <a:p>
            <a:pPr lvl="0">
              <a:lnSpc>
                <a:spcPct val="90000"/>
              </a:lnSpc>
              <a:spcBef>
                <a:spcPct val="0"/>
              </a:spcBef>
              <a:buNone/>
            </a:pPr>
            <a:r>
              <a:rPr lang="en-US" altLang="en-US" sz="1200" b="1">
                <a:latin typeface="Courier New" pitchFamily="49" charset="0"/>
              </a:rPr>
              <a:t>    }  /* End of else if (nextToken == ...  */</a:t>
            </a:r>
            <a:endParaRPr lang="en-US" altLang="en-US" sz="1200" b="1">
              <a:latin typeface="Courier New" pitchFamily="49" charset="0"/>
            </a:endParaRPr>
          </a:p>
          <a:p>
            <a:pPr lvl="0">
              <a:lnSpc>
                <a:spcPct val="90000"/>
              </a:lnSpc>
              <a:spcBef>
                <a:spcPct val="0"/>
              </a:spcBef>
              <a:buNone/>
            </a:pPr>
            <a:endParaRPr lang="en-US" altLang="en-US" sz="1200" b="1">
              <a:latin typeface="Courier New" pitchFamily="49" charset="0"/>
            </a:endParaRPr>
          </a:p>
          <a:p>
            <a:pPr lvl="0">
              <a:lnSpc>
                <a:spcPct val="90000"/>
              </a:lnSpc>
              <a:spcBef>
                <a:spcPct val="0"/>
              </a:spcBef>
              <a:buNone/>
            </a:pPr>
            <a:r>
              <a:rPr lang="en-US" altLang="en-US" sz="1200" b="1">
                <a:latin typeface="Courier New" pitchFamily="49" charset="0"/>
              </a:rPr>
              <a:t>   else error(); /* Neither RHS matches */</a:t>
            </a:r>
            <a:endParaRPr lang="en-US" altLang="en-US" sz="1200" b="1">
              <a:latin typeface="Courier New" pitchFamily="49" charset="0"/>
            </a:endParaRPr>
          </a:p>
          <a:p>
            <a:pPr lvl="0">
              <a:lnSpc>
                <a:spcPct val="90000"/>
              </a:lnSpc>
              <a:spcBef>
                <a:spcPct val="0"/>
              </a:spcBef>
              <a:buNone/>
            </a:pPr>
            <a:r>
              <a:rPr lang="en-US" altLang="en-US" sz="1200" b="1">
                <a:latin typeface="Courier New" pitchFamily="49" charset="0"/>
              </a:rPr>
              <a:t>}</a:t>
            </a:r>
            <a:endParaRPr lang="en-US" altLang="en-US" sz="2400" b="1">
              <a:latin typeface="Courier New" pitchFamily="49" charset="0"/>
            </a:endParaRPr>
          </a:p>
          <a:p>
            <a:pPr lvl="0">
              <a:spcBef>
                <a:spcPct val="0"/>
              </a:spcBef>
              <a:buNone/>
            </a:pPr>
            <a:endParaRPr lang="en-US" altLang="en-US" sz="1200" b="1">
              <a:latin typeface="Courier New" pitchFamily="49" charset="0"/>
              <a:ea typeface="Courier New" pitchFamily="49" charset="0"/>
            </a:endParaRP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5837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5837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EE67F616-8E94-4E81-99E9-24D9BDA59B19}" type="slidenum">
              <a:rPr lang="en-US" altLang="en-US" sz="1000">
                <a:solidFill>
                  <a:schemeClr val="tx1"/>
                </a:solidFill>
                <a:latin typeface="Arial"/>
              </a:rPr>
              <a:t>28</a:t>
            </a:fld>
            <a:endParaRPr lang="en-US" altLang="en-US" sz="1000">
              <a:solidFill>
                <a:schemeClr val="tx1"/>
              </a:solidFill>
              <a:latin typeface="Arial"/>
            </a:endParaRPr>
          </a:p>
        </p:txBody>
      </p:sp>
      <p:sp>
        <p:nvSpPr>
          <p:cNvPr id="58372"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58373" name="Rectangle 3"/>
          <p:cNvSpPr>
            <a:spLocks noGrp="1"/>
          </p:cNvSpPr>
          <p:nvPr>
            <p:ph type="body" idx="1"/>
          </p:nvPr>
        </p:nvSpPr>
        <p:spPr>
          <a:xfrm>
            <a:off x="609600" y="1295400"/>
            <a:ext cx="8153400" cy="4953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buNone/>
            </a:pPr>
            <a:r>
              <a:rPr lang="en-US" altLang="en-US" sz="1200" b="1">
                <a:latin typeface="Courier New" pitchFamily="49" charset="0"/>
                <a:ea typeface="Courier New" pitchFamily="49" charset="0"/>
              </a:rPr>
              <a:t> </a:t>
            </a:r>
            <a:r>
              <a:rPr lang="en-US" altLang="en-US" sz="1800" b="1">
                <a:ea typeface="Courier New" pitchFamily="49" charset="0"/>
              </a:rPr>
              <a:t>- Trace of the lexical and syntax analyzers on </a:t>
            </a:r>
            <a:r>
              <a:rPr lang="en-US" altLang="en-US" sz="1200">
                <a:latin typeface="Courier New" pitchFamily="49" charset="0"/>
                <a:ea typeface="Courier New" pitchFamily="49" charset="0"/>
              </a:rPr>
              <a:t>(sum + 47) / total </a:t>
            </a:r>
            <a:endParaRPr lang="en-US" altLang="en-US" sz="1200">
              <a:latin typeface="Courier New" pitchFamily="49" charset="0"/>
              <a:ea typeface="Courier New" pitchFamily="49" charset="0"/>
            </a:endParaRPr>
          </a:p>
          <a:p>
            <a:pPr lvl="0" eaLnBrk="1" hangingPunct="1">
              <a:buNone/>
            </a:pP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Next token is: 25 Next lexeme is (	Next token is: 11 Next lexeme is total</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Enter &lt;expr&gt;			Enter &lt;factor&gt; 			</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Enter &lt;term&gt;			Next token is: -1 Next lexeme is EOF</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Enter &lt;factor&gt;			Exit &lt;factor&gt;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Next token is: 11 Next lexeme is sum	Exit &lt;term&gt;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Enter &lt;expr&gt;			Exit &lt;expr&gt;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Enter &lt;term&gt;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Enter &lt;factor&gt;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Next token is: 21 Next lexeme is +</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Exit &lt;factor&gt;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Exit &lt;term&gt;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Next token is: 10 Next lexeme is 47</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Enter &lt;term&gt;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Enter &lt;factor&gt;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Next token is: 26 Next lexeme is )</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Exit &lt;factor&gt;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Exit &lt;term&gt;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Exit &lt;expr&gt;</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Next token is: 24 Next lexeme is /</a:t>
            </a:r>
            <a:endParaRPr lang="en-US" altLang="en-US" sz="1200" b="1">
              <a:latin typeface="Courier New" pitchFamily="49" charset="0"/>
              <a:ea typeface="Courier New" pitchFamily="49" charset="0"/>
            </a:endParaRPr>
          </a:p>
          <a:p>
            <a:pPr lvl="0" eaLnBrk="1" hangingPunct="1">
              <a:buNone/>
            </a:pPr>
            <a:r>
              <a:rPr lang="en-US" altLang="en-US" sz="1200" b="1">
                <a:latin typeface="Courier New" pitchFamily="49" charset="0"/>
                <a:ea typeface="Courier New" pitchFamily="49" charset="0"/>
              </a:rPr>
              <a:t>Exit &lt;factor&gt;</a:t>
            </a:r>
            <a:endParaRPr lang="en-US" altLang="en-US" sz="1200" b="1">
              <a:latin typeface="Courier New" pitchFamily="49" charset="0"/>
              <a:ea typeface="Courier New" pitchFamily="49" charset="0"/>
            </a:endParaRP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60418"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60419"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785CF3E9-BCE5-4951-92E4-A9E56A91C61E}" type="slidenum">
              <a:rPr lang="en-US" altLang="en-US" sz="1000">
                <a:solidFill>
                  <a:schemeClr val="tx1"/>
                </a:solidFill>
                <a:latin typeface="Arial"/>
              </a:rPr>
              <a:t>29</a:t>
            </a:fld>
            <a:endParaRPr lang="en-US" altLang="en-US" sz="1000">
              <a:solidFill>
                <a:schemeClr val="tx1"/>
              </a:solidFill>
              <a:latin typeface="Arial"/>
            </a:endParaRPr>
          </a:p>
        </p:txBody>
      </p:sp>
      <p:sp>
        <p:nvSpPr>
          <p:cNvPr id="60420" name="Rectangle 4"/>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60421" name="Rectangle 5"/>
          <p:cNvSpPr>
            <a:spLocks noGrp="1"/>
          </p:cNvSpPr>
          <p:nvPr>
            <p:ph type="body" idx="1"/>
          </p:nvPr>
        </p:nvSpPr>
        <p:spPr>
          <a:xfrm>
            <a:off x="457200" y="1371600"/>
            <a:ext cx="8153400" cy="48768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533400" lvl="0" indent="-533400" eaLnBrk="1" hangingPunct="1"/>
            <a:r>
              <a:rPr lang="en-US" altLang="en-US"/>
              <a:t>The LL Grammar Class</a:t>
            </a:r>
            <a:endParaRPr lang="en-US" altLang="en-US"/>
          </a:p>
          <a:p>
            <a:pPr marL="914400" lvl="1" indent="-457200" eaLnBrk="1" hangingPunct="1"/>
            <a:r>
              <a:rPr lang="en-US" altLang="en-US"/>
              <a:t>The Left Recursion Problem</a:t>
            </a:r>
            <a:endParaRPr lang="en-US" altLang="en-US"/>
          </a:p>
          <a:p>
            <a:pPr marL="1314450" lvl="2" indent="-400050" eaLnBrk="1" hangingPunct="1"/>
            <a:r>
              <a:rPr lang="en-US" altLang="en-US"/>
              <a:t>If a grammar has left recursion, either direct or indirect, it cannot be the basis for a top-down parser</a:t>
            </a:r>
            <a:endParaRPr lang="en-US" altLang="en-US"/>
          </a:p>
          <a:p>
            <a:pPr marL="1714500" lvl="3" indent="-342900" eaLnBrk="1" hangingPunct="1"/>
            <a:r>
              <a:rPr lang="en-US" altLang="en-US"/>
              <a:t>A grammar can be modified to remove direct left recursion as follows:</a:t>
            </a:r>
            <a:endParaRPr lang="en-US" altLang="en-US"/>
          </a:p>
          <a:p>
            <a:pPr marL="1714500" lvl="3" indent="-342900" eaLnBrk="1" hangingPunct="1">
              <a:buNone/>
            </a:pPr>
            <a:r>
              <a:rPr lang="en-US" altLang="en-US"/>
              <a:t>For each nonterminal, A, </a:t>
            </a:r>
            <a:endParaRPr lang="en-US" altLang="en-US"/>
          </a:p>
          <a:p>
            <a:pPr marL="1714500" lvl="3" indent="-342900" eaLnBrk="1" hangingPunct="1">
              <a:buFontTx/>
              <a:buAutoNum type="arabicPeriod"/>
            </a:pPr>
            <a:r>
              <a:rPr lang="en-US" altLang="en-US"/>
              <a:t>Group the A-rules as A </a:t>
            </a:r>
            <a:r>
              <a:rPr lang="en-US" altLang="en-US">
                <a:latin typeface="Courier New" pitchFamily="49" charset="0"/>
              </a:rPr>
              <a:t>→</a:t>
            </a:r>
            <a:r>
              <a:rPr lang="en-US" altLang="en-US"/>
              <a:t> A</a:t>
            </a:r>
            <a:r>
              <a:rPr lang="el-GR" altLang="en-US"/>
              <a:t>α</a:t>
            </a:r>
            <a:r>
              <a:rPr lang="en-US" altLang="en-US" baseline="-25000"/>
              <a:t>1</a:t>
            </a:r>
            <a:r>
              <a:rPr lang="en-US" altLang="en-US"/>
              <a:t> | … | A</a:t>
            </a:r>
            <a:r>
              <a:rPr lang="el-GR" altLang="en-US"/>
              <a:t>α</a:t>
            </a:r>
            <a:r>
              <a:rPr lang="en-US" altLang="en-US" baseline="-25000"/>
              <a:t>m</a:t>
            </a:r>
            <a:r>
              <a:rPr lang="en-US" altLang="en-US"/>
              <a:t> |  </a:t>
            </a:r>
            <a:r>
              <a:rPr lang="el-GR" altLang="en-US"/>
              <a:t>β</a:t>
            </a:r>
            <a:r>
              <a:rPr lang="en-US" altLang="en-US" baseline="-25000"/>
              <a:t>1</a:t>
            </a:r>
            <a:r>
              <a:rPr lang="en-US" altLang="en-US"/>
              <a:t> | </a:t>
            </a:r>
            <a:r>
              <a:rPr lang="el-GR" altLang="en-US"/>
              <a:t>β</a:t>
            </a:r>
            <a:r>
              <a:rPr lang="en-US" altLang="en-US" baseline="-25000"/>
              <a:t>2</a:t>
            </a:r>
            <a:r>
              <a:rPr lang="en-US" altLang="en-US"/>
              <a:t> | … | </a:t>
            </a:r>
            <a:r>
              <a:rPr lang="el-GR" altLang="en-US"/>
              <a:t>β</a:t>
            </a:r>
            <a:r>
              <a:rPr lang="en-US" altLang="en-US" baseline="-25000"/>
              <a:t>n</a:t>
            </a:r>
            <a:endParaRPr lang="en-US" altLang="en-US" baseline="-25000"/>
          </a:p>
          <a:p>
            <a:pPr marL="1714500" lvl="3" indent="-342900" eaLnBrk="1" hangingPunct="1">
              <a:buNone/>
            </a:pPr>
            <a:r>
              <a:rPr lang="en-US" altLang="en-US"/>
              <a:t>     where none of the </a:t>
            </a:r>
            <a:r>
              <a:rPr lang="el-GR" altLang="en-US"/>
              <a:t>β</a:t>
            </a:r>
            <a:r>
              <a:rPr lang="en-US" altLang="en-US"/>
              <a:t>‘s begins with A</a:t>
            </a:r>
            <a:endParaRPr lang="en-US" altLang="en-US"/>
          </a:p>
          <a:p>
            <a:pPr marL="1714500" lvl="3" indent="-342900" eaLnBrk="1" hangingPunct="1">
              <a:buNone/>
            </a:pPr>
            <a:r>
              <a:rPr lang="en-US" altLang="en-US"/>
              <a:t>2. Replace the original A-rules with</a:t>
            </a:r>
            <a:endParaRPr lang="en-US" altLang="en-US"/>
          </a:p>
          <a:p>
            <a:pPr marL="1714500" lvl="3" indent="-342900" eaLnBrk="1" hangingPunct="1">
              <a:buNone/>
            </a:pPr>
            <a:r>
              <a:rPr lang="en-US" altLang="en-US"/>
              <a:t>      A </a:t>
            </a:r>
            <a:r>
              <a:rPr lang="en-US" altLang="en-US">
                <a:latin typeface="Courier New" pitchFamily="49" charset="0"/>
              </a:rPr>
              <a:t>→</a:t>
            </a:r>
            <a:r>
              <a:rPr lang="en-US" altLang="en-US"/>
              <a:t> </a:t>
            </a:r>
            <a:r>
              <a:rPr lang="el-GR" altLang="en-US"/>
              <a:t>β</a:t>
            </a:r>
            <a:r>
              <a:rPr lang="en-US" altLang="en-US" baseline="-25000"/>
              <a:t>1</a:t>
            </a:r>
            <a:r>
              <a:rPr lang="en-US" altLang="en-US"/>
              <a:t>A’ | </a:t>
            </a:r>
            <a:r>
              <a:rPr lang="el-GR" altLang="en-US"/>
              <a:t>β</a:t>
            </a:r>
            <a:r>
              <a:rPr lang="en-US" altLang="en-US" baseline="-25000"/>
              <a:t>2</a:t>
            </a:r>
            <a:r>
              <a:rPr lang="en-US" altLang="en-US"/>
              <a:t>A’ | … | </a:t>
            </a:r>
            <a:r>
              <a:rPr lang="el-GR" altLang="en-US"/>
              <a:t>β</a:t>
            </a:r>
            <a:r>
              <a:rPr lang="en-US" altLang="en-US" baseline="-25000"/>
              <a:t>n</a:t>
            </a:r>
            <a:r>
              <a:rPr lang="en-US" altLang="en-US"/>
              <a:t>A’</a:t>
            </a:r>
            <a:endParaRPr lang="en-US" altLang="en-US"/>
          </a:p>
          <a:p>
            <a:pPr marL="1714500" lvl="3" indent="-342900" eaLnBrk="1" hangingPunct="1">
              <a:buNone/>
            </a:pPr>
            <a:r>
              <a:rPr lang="en-US" altLang="en-US"/>
              <a:t>      A’ </a:t>
            </a:r>
            <a:r>
              <a:rPr lang="en-US" altLang="en-US">
                <a:latin typeface="Courier New" pitchFamily="49" charset="0"/>
              </a:rPr>
              <a:t>→</a:t>
            </a:r>
            <a:r>
              <a:rPr lang="en-US" altLang="en-US"/>
              <a:t> </a:t>
            </a:r>
            <a:r>
              <a:rPr lang="el-GR" altLang="en-US"/>
              <a:t>α</a:t>
            </a:r>
            <a:r>
              <a:rPr lang="en-US" altLang="en-US" baseline="-25000"/>
              <a:t>1</a:t>
            </a:r>
            <a:r>
              <a:rPr lang="en-US" altLang="en-US"/>
              <a:t>A’ | </a:t>
            </a:r>
            <a:r>
              <a:rPr lang="el-GR" altLang="en-US"/>
              <a:t>α</a:t>
            </a:r>
            <a:r>
              <a:rPr lang="en-US" altLang="en-US" baseline="-25000"/>
              <a:t>2</a:t>
            </a:r>
            <a:r>
              <a:rPr lang="en-US" altLang="en-US"/>
              <a:t>A’ | … | </a:t>
            </a:r>
            <a:r>
              <a:rPr lang="el-GR" altLang="en-US"/>
              <a:t>α</a:t>
            </a:r>
            <a:r>
              <a:rPr lang="en-US" altLang="en-US" baseline="-25000"/>
              <a:t>m</a:t>
            </a:r>
            <a:r>
              <a:rPr lang="en-US" altLang="en-US"/>
              <a:t>A’ |  </a:t>
            </a:r>
            <a:r>
              <a:rPr lang="el-GR" altLang="en-US"/>
              <a:t>ε</a:t>
            </a:r>
            <a:endParaRPr lang="el-GR" altLang="en-US"/>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8194"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8195"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97E67AC7-FABF-45C5-A791-216C58AF0D83}" type="slidenum">
              <a:rPr lang="en-US" altLang="en-US" sz="1000">
                <a:solidFill>
                  <a:schemeClr val="tx1"/>
                </a:solidFill>
                <a:latin typeface="Arial"/>
              </a:rPr>
              <a:t>3</a:t>
            </a:fld>
            <a:endParaRPr lang="en-US" altLang="en-US" sz="1000">
              <a:solidFill>
                <a:schemeClr val="tx1"/>
              </a:solidFill>
              <a:latin typeface="Arial"/>
            </a:endParaRPr>
          </a:p>
        </p:txBody>
      </p:sp>
      <p:sp>
        <p:nvSpPr>
          <p:cNvPr id="8196"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Introduction</a:t>
            </a:r>
            <a:endParaRPr lang="en-US" altLang="en-US"/>
          </a:p>
        </p:txBody>
      </p:sp>
      <p:sp>
        <p:nvSpPr>
          <p:cNvPr id="8197"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Language implementation systems must analyze source code, regardless of the specific implementation approach</a:t>
            </a:r>
            <a:endParaRPr lang="en-US" altLang="en-US"/>
          </a:p>
          <a:p>
            <a:pPr lvl="0" eaLnBrk="1" hangingPunct="1"/>
            <a:r>
              <a:rPr lang="en-US" altLang="en-US"/>
              <a:t>Nearly all syntax analysis is based on a formal description of the syntax of the source language (BNF)</a:t>
            </a:r>
            <a:endParaRPr lang="en-US" altLang="en-US"/>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62466"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62467"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DA59AD0D-0972-4060-8F88-003E227A50CA}" type="slidenum">
              <a:rPr lang="en-US" altLang="en-US" sz="1000">
                <a:solidFill>
                  <a:schemeClr val="tx1"/>
                </a:solidFill>
                <a:latin typeface="Arial"/>
              </a:rPr>
              <a:t>30</a:t>
            </a:fld>
            <a:endParaRPr lang="en-US" altLang="en-US" sz="1000">
              <a:solidFill>
                <a:schemeClr val="tx1"/>
              </a:solidFill>
              <a:latin typeface="Arial"/>
            </a:endParaRPr>
          </a:p>
        </p:txBody>
      </p:sp>
      <p:sp>
        <p:nvSpPr>
          <p:cNvPr id="62468"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62469"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The other characteristic of grammars that disallows top-down parsing is the lack of pairwise disjointness</a:t>
            </a:r>
            <a:endParaRPr lang="en-US" altLang="en-US"/>
          </a:p>
          <a:p>
            <a:pPr lvl="1" eaLnBrk="1" hangingPunct="1"/>
            <a:r>
              <a:rPr lang="en-US" altLang="en-US"/>
              <a:t>The inability to determine the correct RHS on the basis of one token of lookahead</a:t>
            </a:r>
            <a:endParaRPr lang="en-US" altLang="en-US"/>
          </a:p>
          <a:p>
            <a:pPr lvl="1" eaLnBrk="1" hangingPunct="1"/>
            <a:r>
              <a:rPr lang="en-US" altLang="en-US"/>
              <a:t>Def: FIRST(</a:t>
            </a:r>
            <a:r>
              <a:rPr lang="en-US" altLang="en-US">
                <a:sym typeface="Symbol" pitchFamily="18" charset="2"/>
              </a:rPr>
              <a:t>) = {a |  =&gt;* a }</a:t>
            </a:r>
            <a:endParaRPr lang="en-US" altLang="en-US">
              <a:sym typeface="Symbol" pitchFamily="18" charset="2"/>
            </a:endParaRPr>
          </a:p>
          <a:p>
            <a:pPr lvl="0" eaLnBrk="1" hangingPunct="1">
              <a:buNone/>
            </a:pPr>
            <a:r>
              <a:rPr lang="en-US" altLang="en-US">
                <a:sym typeface="Symbol" pitchFamily="18" charset="2"/>
              </a:rPr>
              <a:t>             (If  =&gt;* ,  is in FIRST())</a:t>
            </a:r>
            <a:endParaRPr lang="en-US" altLang="en-US"/>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64514"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64515"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3740F37E-3992-416D-94B9-130F7EDFE35C}" type="slidenum">
              <a:rPr lang="en-US" altLang="en-US" sz="1000">
                <a:solidFill>
                  <a:schemeClr val="tx1"/>
                </a:solidFill>
                <a:latin typeface="Arial"/>
              </a:rPr>
              <a:t>31</a:t>
            </a:fld>
            <a:endParaRPr lang="en-US" altLang="en-US" sz="1000">
              <a:solidFill>
                <a:schemeClr val="tx1"/>
              </a:solidFill>
              <a:latin typeface="Arial"/>
            </a:endParaRPr>
          </a:p>
        </p:txBody>
      </p:sp>
      <p:sp>
        <p:nvSpPr>
          <p:cNvPr id="64516"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64517"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sym typeface="Symbol" pitchFamily="18" charset="2"/>
              </a:rPr>
              <a:t>Pairwise Disjointness Test:</a:t>
            </a:r>
            <a:endParaRPr lang="en-US" altLang="en-US">
              <a:sym typeface="Symbol" pitchFamily="18" charset="2"/>
            </a:endParaRPr>
          </a:p>
          <a:p>
            <a:pPr lvl="1" eaLnBrk="1" hangingPunct="1"/>
            <a:r>
              <a:rPr lang="en-US" altLang="en-US">
                <a:sym typeface="Symbol" pitchFamily="18" charset="2"/>
              </a:rPr>
              <a:t>For each nonterminal, A, in the grammar that has more than one RHS, for each pair of rules, A  </a:t>
            </a:r>
            <a:r>
              <a:rPr lang="en-US" altLang="en-US" baseline="-25000">
                <a:sym typeface="Symbol" pitchFamily="18" charset="2"/>
              </a:rPr>
              <a:t>i</a:t>
            </a:r>
            <a:r>
              <a:rPr lang="en-US" altLang="en-US">
                <a:sym typeface="Symbol" pitchFamily="18" charset="2"/>
              </a:rPr>
              <a:t> and A  </a:t>
            </a:r>
            <a:r>
              <a:rPr lang="en-US" altLang="en-US" baseline="-25000">
                <a:sym typeface="Symbol" pitchFamily="18" charset="2"/>
              </a:rPr>
              <a:t>j</a:t>
            </a:r>
            <a:r>
              <a:rPr lang="en-US" altLang="en-US">
                <a:sym typeface="Symbol" pitchFamily="18" charset="2"/>
              </a:rPr>
              <a:t>, it must be true that </a:t>
            </a:r>
            <a:endParaRPr lang="en-US" altLang="en-US">
              <a:sym typeface="Symbol" pitchFamily="18" charset="2"/>
            </a:endParaRPr>
          </a:p>
          <a:p>
            <a:pPr lvl="0" eaLnBrk="1" hangingPunct="1">
              <a:buNone/>
            </a:pPr>
            <a:r>
              <a:rPr lang="en-US" altLang="en-US">
                <a:sym typeface="Symbol" pitchFamily="18" charset="2"/>
              </a:rPr>
              <a:t>         FIRST(</a:t>
            </a:r>
            <a:r>
              <a:rPr lang="en-US" altLang="en-US" baseline="-25000">
                <a:sym typeface="Symbol" pitchFamily="18" charset="2"/>
              </a:rPr>
              <a:t>i</a:t>
            </a:r>
            <a:r>
              <a:rPr lang="en-US" altLang="en-US">
                <a:sym typeface="Symbol" pitchFamily="18" charset="2"/>
              </a:rPr>
              <a:t>) ⋂ FIRST(</a:t>
            </a:r>
            <a:r>
              <a:rPr lang="en-US" altLang="en-US" baseline="-25000">
                <a:sym typeface="Symbol" pitchFamily="18" charset="2"/>
              </a:rPr>
              <a:t>j</a:t>
            </a:r>
            <a:r>
              <a:rPr lang="en-US" altLang="en-US">
                <a:sym typeface="Symbol" pitchFamily="18" charset="2"/>
              </a:rPr>
              <a:t>) = </a:t>
            </a:r>
            <a:endParaRPr lang="en-US" altLang="en-US">
              <a:sym typeface="Symbol" pitchFamily="18" charset="2"/>
            </a:endParaRPr>
          </a:p>
          <a:p>
            <a:pPr lvl="0" eaLnBrk="1" hangingPunct="1"/>
            <a:r>
              <a:rPr lang="en-US" altLang="en-US">
                <a:sym typeface="Symbol" pitchFamily="18" charset="2"/>
              </a:rPr>
              <a:t>Example:</a:t>
            </a:r>
            <a:endParaRPr lang="en-US" altLang="en-US">
              <a:sym typeface="Symbol" pitchFamily="18" charset="2"/>
            </a:endParaRPr>
          </a:p>
          <a:p>
            <a:pPr lvl="0" eaLnBrk="1" hangingPunct="1">
              <a:buNone/>
            </a:pPr>
            <a:r>
              <a:rPr lang="en-US" altLang="en-US">
                <a:sym typeface="Symbol" pitchFamily="18" charset="2"/>
              </a:rPr>
              <a:t>       A  a  |  bB  |  cAb</a:t>
            </a:r>
            <a:endParaRPr lang="en-US" altLang="en-US">
              <a:sym typeface="Symbol" pitchFamily="18" charset="2"/>
            </a:endParaRPr>
          </a:p>
          <a:p>
            <a:pPr lvl="0" eaLnBrk="1" hangingPunct="1">
              <a:buNone/>
            </a:pPr>
            <a:r>
              <a:rPr lang="en-US" altLang="en-US">
                <a:sym typeface="Symbol" pitchFamily="18" charset="2"/>
              </a:rPr>
              <a:t>       A  a  |  aB</a:t>
            </a:r>
            <a:endParaRPr lang="en-US" altLang="en-US"/>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66562"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66563"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CB8ABE2F-DA58-489F-86D3-E3775BC19676}" type="slidenum">
              <a:rPr lang="en-US" altLang="en-US" sz="1000">
                <a:solidFill>
                  <a:schemeClr val="tx1"/>
                </a:solidFill>
                <a:latin typeface="Arial"/>
              </a:rPr>
              <a:t>32</a:t>
            </a:fld>
            <a:endParaRPr lang="en-US" altLang="en-US" sz="1000">
              <a:solidFill>
                <a:schemeClr val="tx1"/>
              </a:solidFill>
              <a:latin typeface="Arial"/>
            </a:endParaRPr>
          </a:p>
        </p:txBody>
      </p:sp>
      <p:sp>
        <p:nvSpPr>
          <p:cNvPr id="66564"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Recursive-Descent Parsing </a:t>
            </a:r>
            <a:r>
              <a:rPr lang="en-US" altLang="en-US" sz="2400"/>
              <a:t>(continued)</a:t>
            </a:r>
            <a:endParaRPr lang="en-US" altLang="en-US" sz="2400"/>
          </a:p>
        </p:txBody>
      </p:sp>
      <p:sp>
        <p:nvSpPr>
          <p:cNvPr id="66565"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sz="2400">
                <a:sym typeface="Symbol" pitchFamily="18" charset="2"/>
              </a:rPr>
              <a:t>Left factoring can resolve the problem</a:t>
            </a:r>
            <a:endParaRPr lang="en-US" altLang="en-US" sz="2400">
              <a:sym typeface="Symbol" pitchFamily="18" charset="2"/>
            </a:endParaRPr>
          </a:p>
          <a:p>
            <a:pPr lvl="0" eaLnBrk="1" hangingPunct="1">
              <a:buNone/>
            </a:pPr>
            <a:r>
              <a:rPr lang="en-US" altLang="en-US" sz="2400">
                <a:sym typeface="Symbol" pitchFamily="18" charset="2"/>
              </a:rPr>
              <a:t>	Replace</a:t>
            </a:r>
            <a:endParaRPr lang="en-US" altLang="en-US" sz="2400">
              <a:sym typeface="Symbol" pitchFamily="18" charset="2"/>
            </a:endParaRPr>
          </a:p>
          <a:p>
            <a:pPr lvl="0" eaLnBrk="1" hangingPunct="1">
              <a:buNone/>
            </a:pPr>
            <a:r>
              <a:rPr lang="en-US" altLang="en-US" sz="2400">
                <a:sym typeface="Symbol" pitchFamily="18" charset="2"/>
              </a:rPr>
              <a:t> &lt;variable&gt;  identifier  |  identifier [&lt;expression&gt;]</a:t>
            </a:r>
            <a:endParaRPr lang="en-US" altLang="en-US" sz="2400">
              <a:sym typeface="Symbol" pitchFamily="18" charset="2"/>
            </a:endParaRPr>
          </a:p>
          <a:p>
            <a:pPr lvl="0" eaLnBrk="1" hangingPunct="1">
              <a:buNone/>
            </a:pPr>
            <a:r>
              <a:rPr lang="en-US" altLang="en-US" sz="2400">
                <a:sym typeface="Symbol" pitchFamily="18" charset="2"/>
              </a:rPr>
              <a:t>    with</a:t>
            </a:r>
            <a:endParaRPr lang="en-US" altLang="en-US" sz="2400">
              <a:sym typeface="Symbol" pitchFamily="18" charset="2"/>
            </a:endParaRPr>
          </a:p>
          <a:p>
            <a:pPr lvl="0" eaLnBrk="1" hangingPunct="1">
              <a:buNone/>
            </a:pPr>
            <a:r>
              <a:rPr lang="en-US" altLang="en-US" sz="2400">
                <a:sym typeface="Symbol" pitchFamily="18" charset="2"/>
              </a:rPr>
              <a:t> &lt;variable&gt;  identifier &lt;new&gt;</a:t>
            </a:r>
            <a:endParaRPr lang="en-US" altLang="en-US" sz="2400">
              <a:sym typeface="Symbol" pitchFamily="18" charset="2"/>
            </a:endParaRPr>
          </a:p>
          <a:p>
            <a:pPr lvl="0" eaLnBrk="1" hangingPunct="1">
              <a:buNone/>
            </a:pPr>
            <a:r>
              <a:rPr lang="en-US" altLang="en-US" sz="2400">
                <a:sym typeface="Symbol" pitchFamily="18" charset="2"/>
              </a:rPr>
              <a:t> &lt;new&gt;     |  [&lt;expression&gt;]</a:t>
            </a:r>
            <a:endParaRPr lang="en-US" altLang="en-US" sz="2400">
              <a:sym typeface="Symbol" pitchFamily="18" charset="2"/>
            </a:endParaRPr>
          </a:p>
          <a:p>
            <a:pPr lvl="0" eaLnBrk="1" hangingPunct="1">
              <a:buNone/>
            </a:pPr>
            <a:r>
              <a:rPr lang="en-US" altLang="en-US" sz="2400">
                <a:sym typeface="Symbol" pitchFamily="18" charset="2"/>
              </a:rPr>
              <a:t>    or</a:t>
            </a:r>
            <a:endParaRPr lang="en-US" altLang="en-US" sz="2400">
              <a:sym typeface="Symbol" pitchFamily="18" charset="2"/>
            </a:endParaRPr>
          </a:p>
          <a:p>
            <a:pPr lvl="0" eaLnBrk="1" hangingPunct="1">
              <a:buNone/>
            </a:pPr>
            <a:r>
              <a:rPr lang="en-US" altLang="en-US" sz="2400">
                <a:sym typeface="Symbol" pitchFamily="18" charset="2"/>
              </a:rPr>
              <a:t> &lt;variable&gt;  identifier [[&lt;expression&gt;]]</a:t>
            </a:r>
            <a:endParaRPr lang="en-US" altLang="en-US" sz="2400">
              <a:sym typeface="Symbol" pitchFamily="18" charset="2"/>
            </a:endParaRPr>
          </a:p>
          <a:p>
            <a:pPr lvl="0" eaLnBrk="1" hangingPunct="1">
              <a:buNone/>
            </a:pPr>
            <a:r>
              <a:rPr lang="en-US" altLang="en-US" sz="2400">
                <a:sym typeface="Symbol" pitchFamily="18" charset="2"/>
              </a:rPr>
              <a:t>  (the outer brackets are metasymbols of EBNF)</a:t>
            </a:r>
            <a:endParaRPr lang="en-US" altLang="en-US" sz="2400"/>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6861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6861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F78613AD-82A0-402D-8BDB-24578395046E}" type="slidenum">
              <a:rPr lang="en-US" altLang="en-US" sz="1000">
                <a:solidFill>
                  <a:schemeClr val="tx1"/>
                </a:solidFill>
                <a:latin typeface="Arial"/>
              </a:rPr>
              <a:t>33</a:t>
            </a:fld>
            <a:endParaRPr lang="en-US" altLang="en-US" sz="1000">
              <a:solidFill>
                <a:schemeClr val="tx1"/>
              </a:solidFill>
              <a:latin typeface="Arial"/>
            </a:endParaRPr>
          </a:p>
        </p:txBody>
      </p:sp>
      <p:sp>
        <p:nvSpPr>
          <p:cNvPr id="68612"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endParaRPr lang="en-US" altLang="en-US">
              <a:sym typeface="Symbol" pitchFamily="18" charset="2"/>
            </a:endParaRPr>
          </a:p>
        </p:txBody>
      </p:sp>
      <p:sp>
        <p:nvSpPr>
          <p:cNvPr id="68613"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sym typeface="Symbol" pitchFamily="18" charset="2"/>
              </a:rPr>
              <a:t>The parsing problem is finding the correct RHS in a right-sentential form to reduce to get the previous right-sentential form in the derivation</a:t>
            </a:r>
            <a:endParaRPr lang="en-US" altLang="en-US"/>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70658"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70659"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EF716473-FFF3-418E-905A-96F104A3532F}" type="slidenum">
              <a:rPr lang="en-US" altLang="en-US" sz="1000">
                <a:solidFill>
                  <a:schemeClr val="tx1"/>
                </a:solidFill>
                <a:latin typeface="Arial"/>
              </a:rPr>
              <a:t>34</a:t>
            </a:fld>
            <a:endParaRPr lang="en-US" altLang="en-US" sz="1000">
              <a:solidFill>
                <a:schemeClr val="tx1"/>
              </a:solidFill>
              <a:latin typeface="Arial"/>
            </a:endParaRPr>
          </a:p>
        </p:txBody>
      </p:sp>
      <p:sp>
        <p:nvSpPr>
          <p:cNvPr id="70660"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a:p>
        </p:txBody>
      </p:sp>
      <p:sp>
        <p:nvSpPr>
          <p:cNvPr id="70661" name="Rectangle 3"/>
          <p:cNvSpPr>
            <a:spLocks noGrp="1"/>
          </p:cNvSpPr>
          <p:nvPr>
            <p:ph type="body" idx="1"/>
          </p:nvPr>
        </p:nvSpPr>
        <p:spPr>
          <a:xfrm>
            <a:off x="609600" y="1524000"/>
            <a:ext cx="83058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eaLnBrk="1" hangingPunct="1"/>
            <a:r>
              <a:rPr lang="en-US" altLang="en-US" sz="2400"/>
              <a:t>Intuition about handles:</a:t>
            </a:r>
            <a:endParaRPr lang="en-US" altLang="en-US" sz="2400"/>
          </a:p>
          <a:p>
            <a:pPr marL="742950" lvl="1" indent="-285750" eaLnBrk="1" hangingPunct="1"/>
            <a:r>
              <a:rPr lang="en-US" altLang="en-US"/>
              <a:t>Def: </a:t>
            </a:r>
            <a:r>
              <a:rPr lang="en-US" altLang="en-US">
                <a:sym typeface="Symbol" pitchFamily="18" charset="2"/>
              </a:rPr>
              <a:t></a:t>
            </a:r>
            <a:r>
              <a:rPr lang="en-US" altLang="en-US"/>
              <a:t> is the </a:t>
            </a:r>
            <a:r>
              <a:rPr lang="en-US" altLang="en-US" i="1"/>
              <a:t>handle</a:t>
            </a:r>
            <a:r>
              <a:rPr lang="en-US" altLang="en-US"/>
              <a:t> of the right sentential form</a:t>
            </a:r>
            <a:r>
              <a:rPr lang="en-US" altLang="en-US" sz="2000"/>
              <a:t> </a:t>
            </a:r>
            <a:endParaRPr lang="en-US" altLang="en-US" sz="2000"/>
          </a:p>
          <a:p>
            <a:pPr marL="0" lvl="0" indent="0" eaLnBrk="1" hangingPunct="1">
              <a:buNone/>
            </a:pPr>
            <a:r>
              <a:rPr lang="en-US" altLang="en-US" sz="2400"/>
              <a:t>        </a:t>
            </a:r>
            <a:r>
              <a:rPr lang="en-US" altLang="en-US" sz="2400">
                <a:sym typeface="Symbol" pitchFamily="18" charset="2"/>
              </a:rPr>
              <a:t> </a:t>
            </a:r>
            <a:r>
              <a:rPr lang="en-US" altLang="en-US" sz="2400"/>
              <a:t>= </a:t>
            </a:r>
            <a:r>
              <a:rPr lang="en-US" altLang="en-US" sz="2400">
                <a:sym typeface="Symbol" pitchFamily="18" charset="2"/>
              </a:rPr>
              <a:t></a:t>
            </a:r>
            <a:r>
              <a:rPr lang="en-US" altLang="en-US" sz="2400"/>
              <a:t>w if and only if S =&gt;*</a:t>
            </a:r>
            <a:r>
              <a:rPr lang="en-US" altLang="en-US" sz="2400" baseline="-25000"/>
              <a:t>rm</a:t>
            </a:r>
            <a:r>
              <a:rPr lang="en-US" altLang="en-US" sz="2400"/>
              <a:t> </a:t>
            </a:r>
            <a:r>
              <a:rPr lang="en-US" altLang="en-US" sz="2400">
                <a:sym typeface="Symbol" pitchFamily="18" charset="2"/>
              </a:rPr>
              <a:t></a:t>
            </a:r>
            <a:r>
              <a:rPr lang="en-US" altLang="en-US" sz="2400"/>
              <a:t>Aw =&gt;</a:t>
            </a:r>
            <a:r>
              <a:rPr lang="en-US" altLang="en-US" sz="2400" baseline="-25000"/>
              <a:t>rm</a:t>
            </a:r>
            <a:r>
              <a:rPr lang="en-US" altLang="en-US" sz="2400"/>
              <a:t> </a:t>
            </a:r>
            <a:r>
              <a:rPr lang="en-US" altLang="en-US" sz="2400">
                <a:sym typeface="Symbol" pitchFamily="18" charset="2"/>
              </a:rPr>
              <a:t></a:t>
            </a:r>
            <a:r>
              <a:rPr lang="en-US" altLang="en-US" sz="2400"/>
              <a:t>w</a:t>
            </a:r>
            <a:endParaRPr lang="en-US" altLang="en-US" sz="2400"/>
          </a:p>
          <a:p>
            <a:pPr marL="0" lvl="0" indent="0" eaLnBrk="1" hangingPunct="1">
              <a:buNone/>
            </a:pPr>
            <a:endParaRPr lang="en-US" altLang="en-US" baseline="-25000"/>
          </a:p>
          <a:p>
            <a:pPr marL="742950" lvl="1" indent="-285750" eaLnBrk="1" hangingPunct="1"/>
            <a:r>
              <a:rPr lang="en-US" altLang="en-US"/>
              <a:t>Def: </a:t>
            </a:r>
            <a:r>
              <a:rPr lang="en-US" altLang="en-US">
                <a:sym typeface="Symbol" pitchFamily="18" charset="2"/>
              </a:rPr>
              <a:t></a:t>
            </a:r>
            <a:r>
              <a:rPr lang="en-US" altLang="en-US"/>
              <a:t> is a </a:t>
            </a:r>
            <a:r>
              <a:rPr lang="en-US" altLang="en-US" i="1"/>
              <a:t>phrase</a:t>
            </a:r>
            <a:r>
              <a:rPr lang="en-US" altLang="en-US"/>
              <a:t> of the right sentential form</a:t>
            </a:r>
            <a:r>
              <a:rPr lang="en-US" altLang="en-US" sz="2000"/>
              <a:t> </a:t>
            </a:r>
            <a:endParaRPr lang="en-US" altLang="en-US" sz="2000"/>
          </a:p>
          <a:p>
            <a:pPr marL="0" lvl="0" indent="0" eaLnBrk="1" hangingPunct="1">
              <a:buNone/>
            </a:pPr>
            <a:r>
              <a:rPr lang="en-US" altLang="en-US" sz="2400"/>
              <a:t>        </a:t>
            </a:r>
            <a:r>
              <a:rPr lang="en-US" altLang="en-US" sz="2400">
                <a:sym typeface="Symbol" pitchFamily="18" charset="2"/>
              </a:rPr>
              <a:t>  </a:t>
            </a:r>
            <a:r>
              <a:rPr lang="en-US" altLang="en-US" sz="2400"/>
              <a:t>if and only if S =&gt;* </a:t>
            </a:r>
            <a:r>
              <a:rPr lang="en-US" altLang="en-US" sz="2400">
                <a:sym typeface="Symbol" pitchFamily="18" charset="2"/>
              </a:rPr>
              <a:t>  </a:t>
            </a:r>
            <a:r>
              <a:rPr lang="en-US" altLang="en-US" sz="2400"/>
              <a:t>= </a:t>
            </a:r>
            <a:r>
              <a:rPr lang="en-US" altLang="en-US" sz="2400">
                <a:sym typeface="Symbol" pitchFamily="18" charset="2"/>
              </a:rPr>
              <a:t></a:t>
            </a:r>
            <a:r>
              <a:rPr lang="en-US" altLang="en-US" sz="2400" baseline="-25000">
                <a:sym typeface="Symbol" pitchFamily="18" charset="2"/>
              </a:rPr>
              <a:t>1</a:t>
            </a:r>
            <a:r>
              <a:rPr lang="en-US" altLang="en-US" sz="2400">
                <a:sym typeface="Symbol" pitchFamily="18" charset="2"/>
              </a:rPr>
              <a:t>A</a:t>
            </a:r>
            <a:r>
              <a:rPr lang="en-US" altLang="en-US" sz="2400" baseline="-25000">
                <a:sym typeface="Symbol" pitchFamily="18" charset="2"/>
              </a:rPr>
              <a:t>2</a:t>
            </a:r>
            <a:r>
              <a:rPr lang="en-US" altLang="en-US" sz="2400">
                <a:sym typeface="Symbol" pitchFamily="18" charset="2"/>
              </a:rPr>
              <a:t> =&gt;+ </a:t>
            </a:r>
            <a:r>
              <a:rPr lang="en-US" altLang="en-US" sz="2400" baseline="-25000">
                <a:sym typeface="Symbol" pitchFamily="18" charset="2"/>
              </a:rPr>
              <a:t>1</a:t>
            </a:r>
            <a:r>
              <a:rPr lang="en-US" altLang="en-US" sz="2400">
                <a:sym typeface="Symbol" pitchFamily="18" charset="2"/>
              </a:rPr>
              <a:t></a:t>
            </a:r>
            <a:r>
              <a:rPr lang="en-US" altLang="en-US" sz="2400" baseline="-25000">
                <a:sym typeface="Symbol" pitchFamily="18" charset="2"/>
              </a:rPr>
              <a:t>2</a:t>
            </a:r>
            <a:endParaRPr lang="en-US" altLang="en-US" sz="2400" baseline="-25000">
              <a:sym typeface="Symbol" pitchFamily="18" charset="2"/>
            </a:endParaRPr>
          </a:p>
          <a:p>
            <a:pPr marL="0" lvl="0" indent="0" eaLnBrk="1" hangingPunct="1">
              <a:buNone/>
            </a:pPr>
            <a:endParaRPr lang="en-US" altLang="en-US" sz="2400" baseline="-25000">
              <a:sym typeface="Symbol" pitchFamily="18" charset="2"/>
            </a:endParaRPr>
          </a:p>
          <a:p>
            <a:pPr marL="742950" lvl="1" indent="-285750" eaLnBrk="1" hangingPunct="1"/>
            <a:r>
              <a:rPr lang="en-US" altLang="en-US"/>
              <a:t>Def: </a:t>
            </a:r>
            <a:r>
              <a:rPr lang="en-US" altLang="en-US">
                <a:sym typeface="Symbol" pitchFamily="18" charset="2"/>
              </a:rPr>
              <a:t></a:t>
            </a:r>
            <a:r>
              <a:rPr lang="en-US" altLang="en-US"/>
              <a:t> is a </a:t>
            </a:r>
            <a:r>
              <a:rPr lang="en-US" altLang="en-US" i="1"/>
              <a:t>simple phrase</a:t>
            </a:r>
            <a:r>
              <a:rPr lang="en-US" altLang="en-US"/>
              <a:t> of the right sentential form </a:t>
            </a:r>
            <a:r>
              <a:rPr lang="en-US" altLang="en-US">
                <a:sym typeface="Symbol" pitchFamily="18" charset="2"/>
              </a:rPr>
              <a:t>  </a:t>
            </a:r>
            <a:r>
              <a:rPr lang="en-US" altLang="en-US"/>
              <a:t>if and only if S =&gt;* </a:t>
            </a:r>
            <a:r>
              <a:rPr lang="en-US" altLang="en-US">
                <a:sym typeface="Symbol" pitchFamily="18" charset="2"/>
              </a:rPr>
              <a:t>  </a:t>
            </a:r>
            <a:r>
              <a:rPr lang="en-US" altLang="en-US"/>
              <a:t>= </a:t>
            </a:r>
            <a:r>
              <a:rPr lang="en-US" altLang="en-US">
                <a:sym typeface="Symbol" pitchFamily="18" charset="2"/>
              </a:rPr>
              <a:t></a:t>
            </a:r>
            <a:r>
              <a:rPr lang="en-US" altLang="en-US" baseline="-25000">
                <a:sym typeface="Symbol" pitchFamily="18" charset="2"/>
              </a:rPr>
              <a:t>1</a:t>
            </a:r>
            <a:r>
              <a:rPr lang="en-US" altLang="en-US">
                <a:sym typeface="Symbol" pitchFamily="18" charset="2"/>
              </a:rPr>
              <a:t>A</a:t>
            </a:r>
            <a:r>
              <a:rPr lang="en-US" altLang="en-US" baseline="-25000">
                <a:sym typeface="Symbol" pitchFamily="18" charset="2"/>
              </a:rPr>
              <a:t>2</a:t>
            </a:r>
            <a:r>
              <a:rPr lang="en-US" altLang="en-US">
                <a:sym typeface="Symbol" pitchFamily="18" charset="2"/>
              </a:rPr>
              <a:t> =&gt; </a:t>
            </a:r>
            <a:r>
              <a:rPr lang="en-US" altLang="en-US" baseline="-25000">
                <a:sym typeface="Symbol" pitchFamily="18" charset="2"/>
              </a:rPr>
              <a:t>1</a:t>
            </a:r>
            <a:r>
              <a:rPr lang="en-US" altLang="en-US">
                <a:sym typeface="Symbol" pitchFamily="18" charset="2"/>
              </a:rPr>
              <a:t></a:t>
            </a:r>
            <a:r>
              <a:rPr lang="en-US" altLang="en-US" baseline="-25000">
                <a:sym typeface="Symbol" pitchFamily="18" charset="2"/>
              </a:rPr>
              <a:t>2</a:t>
            </a:r>
            <a:endParaRPr lang="en-US" altLang="en-US" baseline="-25000">
              <a:sym typeface="Symbol" pitchFamily="18" charset="2"/>
            </a:endParaRP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72706"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72707"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7C125ED5-8C95-4557-94B9-1E7AB7B29500}" type="slidenum">
              <a:rPr lang="en-US" altLang="en-US" sz="1000">
                <a:solidFill>
                  <a:schemeClr val="tx1"/>
                </a:solidFill>
                <a:latin typeface="Arial"/>
              </a:rPr>
              <a:t>35</a:t>
            </a:fld>
            <a:endParaRPr lang="en-US" altLang="en-US" sz="1000">
              <a:solidFill>
                <a:schemeClr val="tx1"/>
              </a:solidFill>
              <a:latin typeface="Arial"/>
            </a:endParaRPr>
          </a:p>
        </p:txBody>
      </p:sp>
      <p:sp>
        <p:nvSpPr>
          <p:cNvPr id="72708"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a:p>
        </p:txBody>
      </p:sp>
      <p:sp>
        <p:nvSpPr>
          <p:cNvPr id="72709"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Intuition about handles (continued):</a:t>
            </a:r>
            <a:endParaRPr lang="en-US" altLang="en-US"/>
          </a:p>
          <a:p>
            <a:pPr lvl="1" eaLnBrk="1" hangingPunct="1"/>
            <a:r>
              <a:rPr lang="en-US" altLang="en-US">
                <a:sym typeface="Symbol" pitchFamily="18" charset="2"/>
              </a:rPr>
              <a:t>The handle of a right sentential form is its leftmost simple phrase</a:t>
            </a:r>
            <a:endParaRPr lang="en-US" altLang="en-US">
              <a:sym typeface="Symbol" pitchFamily="18" charset="2"/>
            </a:endParaRPr>
          </a:p>
          <a:p>
            <a:pPr lvl="1" eaLnBrk="1" hangingPunct="1"/>
            <a:r>
              <a:rPr lang="en-US" altLang="en-US">
                <a:sym typeface="Symbol" pitchFamily="18" charset="2"/>
              </a:rPr>
              <a:t>Given a parse tree, it is now easy to find the handle</a:t>
            </a:r>
            <a:endParaRPr lang="en-US" altLang="en-US">
              <a:sym typeface="Symbol" pitchFamily="18" charset="2"/>
            </a:endParaRPr>
          </a:p>
          <a:p>
            <a:pPr lvl="1" eaLnBrk="1" hangingPunct="1"/>
            <a:r>
              <a:rPr lang="en-US" altLang="en-US">
                <a:sym typeface="Symbol" pitchFamily="18" charset="2"/>
              </a:rPr>
              <a:t>Parsing can be thought of as handle pruning</a:t>
            </a:r>
            <a:endParaRPr lang="en-US" altLang="en-US"/>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74754"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74755"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A4DEE49A-73F6-470B-93E6-DA2B08118063}" type="slidenum">
              <a:rPr lang="en-US" altLang="en-US" sz="1000">
                <a:solidFill>
                  <a:schemeClr val="tx1"/>
                </a:solidFill>
                <a:latin typeface="Arial"/>
              </a:rPr>
              <a:t>36</a:t>
            </a:fld>
            <a:endParaRPr lang="en-US" altLang="en-US" sz="1000">
              <a:solidFill>
                <a:schemeClr val="tx1"/>
              </a:solidFill>
              <a:latin typeface="Arial"/>
            </a:endParaRPr>
          </a:p>
        </p:txBody>
      </p:sp>
      <p:sp>
        <p:nvSpPr>
          <p:cNvPr id="74756"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a:p>
        </p:txBody>
      </p:sp>
      <p:sp>
        <p:nvSpPr>
          <p:cNvPr id="74757"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sym typeface="Symbol" pitchFamily="18" charset="2"/>
              </a:rPr>
              <a:t>Shift-Reduce Algorithms</a:t>
            </a:r>
            <a:endParaRPr lang="en-US" altLang="en-US">
              <a:sym typeface="Symbol" pitchFamily="18" charset="2"/>
            </a:endParaRPr>
          </a:p>
          <a:p>
            <a:pPr lvl="1" eaLnBrk="1" hangingPunct="1"/>
            <a:r>
              <a:rPr lang="en-US" altLang="en-US">
                <a:sym typeface="Symbol" pitchFamily="18" charset="2"/>
              </a:rPr>
              <a:t>Reduce is the action of replacing the handle on the top of the parse stack with its corresponding LHS</a:t>
            </a:r>
            <a:endParaRPr lang="en-US" altLang="en-US">
              <a:sym typeface="Symbol" pitchFamily="18" charset="2"/>
            </a:endParaRPr>
          </a:p>
          <a:p>
            <a:pPr lvl="1" eaLnBrk="1" hangingPunct="1"/>
            <a:r>
              <a:rPr lang="en-US" altLang="en-US">
                <a:sym typeface="Symbol" pitchFamily="18" charset="2"/>
              </a:rPr>
              <a:t>Shift is the action of moving the next token to the top of the parse stack</a:t>
            </a:r>
            <a:endParaRPr lang="en-US" altLang="en-US"/>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76802"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76803"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09D83ABB-FDDD-4A79-8588-10DB1347173C}" type="slidenum">
              <a:rPr lang="en-US" altLang="en-US" sz="1000">
                <a:solidFill>
                  <a:schemeClr val="tx1"/>
                </a:solidFill>
                <a:latin typeface="Arial"/>
              </a:rPr>
              <a:t>37</a:t>
            </a:fld>
            <a:endParaRPr lang="en-US" altLang="en-US" sz="1000">
              <a:solidFill>
                <a:schemeClr val="tx1"/>
              </a:solidFill>
              <a:latin typeface="Arial"/>
            </a:endParaRPr>
          </a:p>
        </p:txBody>
      </p:sp>
      <p:sp>
        <p:nvSpPr>
          <p:cNvPr id="76804"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a:p>
        </p:txBody>
      </p:sp>
      <p:sp>
        <p:nvSpPr>
          <p:cNvPr id="76805"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Advantages of LR parsers:</a:t>
            </a:r>
            <a:endParaRPr lang="en-US" altLang="en-US"/>
          </a:p>
          <a:p>
            <a:pPr lvl="1" eaLnBrk="1" hangingPunct="1"/>
            <a:r>
              <a:rPr lang="en-US" altLang="en-US"/>
              <a:t>They will work for nearly all grammars that describe programming languages.</a:t>
            </a:r>
            <a:endParaRPr lang="en-US" altLang="en-US"/>
          </a:p>
          <a:p>
            <a:pPr lvl="1" eaLnBrk="1" hangingPunct="1"/>
            <a:r>
              <a:rPr lang="en-US" altLang="en-US"/>
              <a:t>They work on a larger class of grammars than other bottom-up algorithms, but are as efficient as any other bottom-up parser.</a:t>
            </a:r>
            <a:endParaRPr lang="en-US" altLang="en-US"/>
          </a:p>
          <a:p>
            <a:pPr lvl="1" eaLnBrk="1" hangingPunct="1"/>
            <a:r>
              <a:rPr lang="en-US" altLang="en-US"/>
              <a:t>They can detect syntax errors as soon as it is possible.</a:t>
            </a:r>
            <a:endParaRPr lang="en-US" altLang="en-US"/>
          </a:p>
          <a:p>
            <a:pPr lvl="1" eaLnBrk="1" hangingPunct="1"/>
            <a:r>
              <a:rPr lang="en-US" altLang="en-US"/>
              <a:t>The LR class of grammars is a superset of the  class parsable by LL parsers.</a:t>
            </a:r>
            <a:endParaRPr lang="en-US" altLang="en-US"/>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7885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7885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B66CCA0C-B2C1-4DB5-B32B-D722CA60F303}" type="slidenum">
              <a:rPr lang="en-US" altLang="en-US" sz="1000">
                <a:solidFill>
                  <a:schemeClr val="tx1"/>
                </a:solidFill>
                <a:latin typeface="Arial"/>
              </a:rPr>
              <a:t>38</a:t>
            </a:fld>
            <a:endParaRPr lang="en-US" altLang="en-US" sz="1000">
              <a:solidFill>
                <a:schemeClr val="tx1"/>
              </a:solidFill>
              <a:latin typeface="Arial"/>
            </a:endParaRPr>
          </a:p>
        </p:txBody>
      </p:sp>
      <p:sp>
        <p:nvSpPr>
          <p:cNvPr id="78852"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a:p>
        </p:txBody>
      </p:sp>
      <p:sp>
        <p:nvSpPr>
          <p:cNvPr id="78853"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LR parsers must be constructed with a tool</a:t>
            </a:r>
            <a:endParaRPr lang="en-US" altLang="en-US"/>
          </a:p>
          <a:p>
            <a:pPr lvl="0" eaLnBrk="1" hangingPunct="1"/>
            <a:r>
              <a:rPr lang="en-US" altLang="en-US"/>
              <a:t>Knuth’s insight: A bottom-up parser could use the entire history of the parse, up to the current point, to make parsing decisions</a:t>
            </a:r>
            <a:endParaRPr lang="en-US" altLang="en-US"/>
          </a:p>
          <a:p>
            <a:pPr lvl="1" eaLnBrk="1" hangingPunct="1"/>
            <a:r>
              <a:rPr lang="en-US" altLang="en-US"/>
              <a:t>There are only a finite and relatively small number of different parse situations that could have occurred, so the history could be stored in a parser state, on the parse stack</a:t>
            </a:r>
            <a:endParaRPr lang="en-US" altLang="en-US"/>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80898"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80899"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6B509A15-6637-4D7D-A2F4-C319E04967E4}" type="slidenum">
              <a:rPr lang="en-US" altLang="en-US" sz="1000">
                <a:solidFill>
                  <a:schemeClr val="tx1"/>
                </a:solidFill>
                <a:latin typeface="Arial"/>
              </a:rPr>
              <a:t>39</a:t>
            </a:fld>
            <a:endParaRPr lang="en-US" altLang="en-US" sz="1000">
              <a:solidFill>
                <a:schemeClr val="tx1"/>
              </a:solidFill>
              <a:latin typeface="Arial"/>
            </a:endParaRPr>
          </a:p>
        </p:txBody>
      </p:sp>
      <p:sp>
        <p:nvSpPr>
          <p:cNvPr id="80900"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sz="2800"/>
          </a:p>
        </p:txBody>
      </p:sp>
      <p:sp>
        <p:nvSpPr>
          <p:cNvPr id="80901"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An LR configuration stores the state of an LR parser</a:t>
            </a:r>
            <a:endParaRPr lang="en-US" altLang="en-US"/>
          </a:p>
          <a:p>
            <a:pPr lvl="0" eaLnBrk="1" hangingPunct="1"/>
            <a:endParaRPr lang="en-US" altLang="en-US"/>
          </a:p>
          <a:p>
            <a:pPr lvl="0" eaLnBrk="1" hangingPunct="1">
              <a:buNone/>
            </a:pPr>
            <a:r>
              <a:rPr lang="en-US" altLang="en-US"/>
              <a:t>(S</a:t>
            </a:r>
            <a:r>
              <a:rPr lang="en-US" altLang="en-US" baseline="-25000"/>
              <a:t>0</a:t>
            </a:r>
            <a:r>
              <a:rPr lang="en-US" altLang="en-US"/>
              <a:t>X</a:t>
            </a:r>
            <a:r>
              <a:rPr lang="en-US" altLang="en-US" baseline="-25000"/>
              <a:t>1</a:t>
            </a:r>
            <a:r>
              <a:rPr lang="en-US" altLang="en-US"/>
              <a:t>S</a:t>
            </a:r>
            <a:r>
              <a:rPr lang="en-US" altLang="en-US" baseline="-25000"/>
              <a:t>1</a:t>
            </a:r>
            <a:r>
              <a:rPr lang="en-US" altLang="en-US"/>
              <a:t>X</a:t>
            </a:r>
            <a:r>
              <a:rPr lang="en-US" altLang="en-US" baseline="-25000"/>
              <a:t>2</a:t>
            </a:r>
            <a:r>
              <a:rPr lang="en-US" altLang="en-US"/>
              <a:t>S</a:t>
            </a:r>
            <a:r>
              <a:rPr lang="en-US" altLang="en-US" baseline="-25000"/>
              <a:t>2</a:t>
            </a:r>
            <a:r>
              <a:rPr lang="en-US" altLang="en-US"/>
              <a:t>…X</a:t>
            </a:r>
            <a:r>
              <a:rPr lang="en-US" altLang="en-US" baseline="-25000"/>
              <a:t>m</a:t>
            </a:r>
            <a:r>
              <a:rPr lang="en-US" altLang="en-US"/>
              <a:t>S</a:t>
            </a:r>
            <a:r>
              <a:rPr lang="en-US" altLang="en-US" baseline="-25000"/>
              <a:t>m</a:t>
            </a:r>
            <a:r>
              <a:rPr lang="en-US" altLang="en-US"/>
              <a:t>, a</a:t>
            </a:r>
            <a:r>
              <a:rPr lang="en-US" altLang="en-US" baseline="-25000"/>
              <a:t>i</a:t>
            </a:r>
            <a:r>
              <a:rPr lang="en-US" altLang="en-US"/>
              <a:t>a</a:t>
            </a:r>
            <a:r>
              <a:rPr lang="en-US" altLang="en-US" baseline="-25000"/>
              <a:t>i+1</a:t>
            </a:r>
            <a:r>
              <a:rPr lang="en-US" altLang="en-US"/>
              <a:t>…a</a:t>
            </a:r>
            <a:r>
              <a:rPr lang="en-US" altLang="en-US" baseline="-25000"/>
              <a:t>n</a:t>
            </a:r>
            <a:r>
              <a:rPr lang="en-US" altLang="en-US"/>
              <a:t>$)</a:t>
            </a:r>
            <a:endParaRPr lang="en-US" altLang="en-US"/>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10242"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10243"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0D3472AE-5503-4110-B2FE-44C6B8795479}" type="slidenum">
              <a:rPr lang="en-US" altLang="en-US" sz="1000">
                <a:solidFill>
                  <a:schemeClr val="tx1"/>
                </a:solidFill>
                <a:latin typeface="Arial"/>
              </a:rPr>
              <a:t>4</a:t>
            </a:fld>
            <a:endParaRPr lang="en-US" altLang="en-US" sz="1000">
              <a:solidFill>
                <a:schemeClr val="tx1"/>
              </a:solidFill>
              <a:latin typeface="Arial"/>
            </a:endParaRPr>
          </a:p>
        </p:txBody>
      </p:sp>
      <p:sp>
        <p:nvSpPr>
          <p:cNvPr id="10244"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Syntax Analysis</a:t>
            </a:r>
            <a:endParaRPr lang="en-US" altLang="en-US"/>
          </a:p>
        </p:txBody>
      </p:sp>
      <p:sp>
        <p:nvSpPr>
          <p:cNvPr id="10245"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The syntax analysis portion of a language processor nearly always consists of two parts:</a:t>
            </a:r>
            <a:endParaRPr lang="en-US" altLang="en-US"/>
          </a:p>
          <a:p>
            <a:pPr lvl="1" eaLnBrk="1" hangingPunct="1"/>
            <a:r>
              <a:rPr lang="en-US" altLang="en-US"/>
              <a:t>A low-level part called a </a:t>
            </a:r>
            <a:r>
              <a:rPr lang="en-US" altLang="en-US" i="1"/>
              <a:t>lexical analyzer</a:t>
            </a:r>
            <a:r>
              <a:rPr lang="en-US" altLang="en-US"/>
              <a:t> (mathematically, a finite automaton based on a regular grammar)</a:t>
            </a:r>
            <a:endParaRPr lang="en-US" altLang="en-US"/>
          </a:p>
          <a:p>
            <a:pPr lvl="1" eaLnBrk="1" hangingPunct="1"/>
            <a:r>
              <a:rPr lang="en-US" altLang="en-US"/>
              <a:t>A high-level part called a </a:t>
            </a:r>
            <a:r>
              <a:rPr lang="en-US" altLang="en-US" i="1"/>
              <a:t>syntax analyzer</a:t>
            </a:r>
            <a:r>
              <a:rPr lang="en-US" altLang="en-US"/>
              <a:t>, or parser (mathematically, a push-down automaton based on a context-free grammar, or BNF)</a:t>
            </a:r>
            <a:endParaRPr lang="en-US" altLang="en-US"/>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82946"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82947"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F4FD000D-C4F3-4E9A-B656-C38A15F7B0E8}" type="slidenum">
              <a:rPr lang="en-US" altLang="en-US" sz="1000">
                <a:solidFill>
                  <a:schemeClr val="tx1"/>
                </a:solidFill>
                <a:latin typeface="Arial"/>
              </a:rPr>
              <a:t>40</a:t>
            </a:fld>
            <a:endParaRPr lang="en-US" altLang="en-US" sz="1000">
              <a:solidFill>
                <a:schemeClr val="tx1"/>
              </a:solidFill>
              <a:latin typeface="Arial"/>
            </a:endParaRPr>
          </a:p>
        </p:txBody>
      </p:sp>
      <p:sp>
        <p:nvSpPr>
          <p:cNvPr id="82948"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a:p>
        </p:txBody>
      </p:sp>
      <p:sp>
        <p:nvSpPr>
          <p:cNvPr id="82949" name="Rectangle 3"/>
          <p:cNvSpPr>
            <a:spLocks noGrp="1"/>
          </p:cNvSpPr>
          <p:nvPr>
            <p:ph type="body" idx="1"/>
          </p:nvPr>
        </p:nvSpPr>
        <p:spPr>
          <a:xfrm>
            <a:off x="609600" y="1447800"/>
            <a:ext cx="7772400" cy="48006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LR parsers are table driven, where the table has two components, an ACTION table and a GOTO  table</a:t>
            </a:r>
            <a:endParaRPr lang="en-US" altLang="en-US"/>
          </a:p>
          <a:p>
            <a:pPr lvl="1" eaLnBrk="1" hangingPunct="1"/>
            <a:r>
              <a:rPr lang="en-US" altLang="en-US"/>
              <a:t>The ACTION table specifies the action of the parser, given the parser state and the next token</a:t>
            </a:r>
            <a:endParaRPr lang="en-US" altLang="en-US"/>
          </a:p>
          <a:p>
            <a:pPr lvl="2" eaLnBrk="1" hangingPunct="1"/>
            <a:r>
              <a:rPr lang="en-US" altLang="en-US"/>
              <a:t>Rows are state names; columns are terminals</a:t>
            </a:r>
            <a:endParaRPr lang="en-US" altLang="en-US"/>
          </a:p>
          <a:p>
            <a:pPr lvl="1" eaLnBrk="1" hangingPunct="1"/>
            <a:r>
              <a:rPr lang="en-US" altLang="en-US"/>
              <a:t>The GOTO table specifies which state to put on top of the parse stack after a reduction action is done</a:t>
            </a:r>
            <a:endParaRPr lang="en-US" altLang="en-US"/>
          </a:p>
          <a:p>
            <a:pPr lvl="2" eaLnBrk="1" hangingPunct="1"/>
            <a:r>
              <a:rPr lang="en-US" altLang="en-US"/>
              <a:t>Rows are state names; columns are nonterminals</a:t>
            </a:r>
            <a:endParaRPr lang="en-US" altLang="en-US"/>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84994" name="Footer Placeholder 2"/>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84995" name="Slide Number Placeholder 3"/>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927AAA5E-D513-4EDB-91E7-104EB8505D0D}" type="slidenum">
              <a:rPr lang="en-US" altLang="en-US" sz="1000">
                <a:solidFill>
                  <a:schemeClr val="tx1"/>
                </a:solidFill>
                <a:latin typeface="Arial"/>
              </a:rPr>
              <a:t>41</a:t>
            </a:fld>
            <a:endParaRPr lang="en-US" altLang="en-US" sz="1000">
              <a:solidFill>
                <a:schemeClr val="tx1"/>
              </a:solidFill>
              <a:latin typeface="Arial"/>
            </a:endParaRPr>
          </a:p>
        </p:txBody>
      </p:sp>
      <p:sp>
        <p:nvSpPr>
          <p:cNvPr id="84996" name="Rectangle 3"/>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Structure of An LR Parser</a:t>
            </a:r>
            <a:endParaRPr lang="en-US" altLang="en-US"/>
          </a:p>
        </p:txBody>
      </p:sp>
      <p:pic>
        <p:nvPicPr>
          <p:cNvPr id="84997" name="Picture 4"/>
          <p:cNvPicPr>
            <a:picLocks noChangeAspect="1"/>
          </p:cNvPicPr>
          <p:nvPr/>
        </p:nvPicPr>
        <p:blipFill>
          <a:blip r:embed="rId3"/>
          <a:stretch>
            <a:fillRect/>
          </a:stretch>
        </p:blipFill>
        <p:spPr>
          <a:xfrm>
            <a:off x="914400" y="1981200"/>
            <a:ext cx="7696200" cy="3617913"/>
          </a:xfrm>
          <a:prstGeom prst="rect">
            <a:avLst/>
          </a:prstGeom>
          <a:noFill/>
          <a:ln>
            <a:noFill/>
            <a:miter lim="800000"/>
          </a:ln>
        </p:spPr>
      </p:pic>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87042"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87043"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28F3E87F-A51B-4F80-A5ED-E580C862906D}" type="slidenum">
              <a:rPr lang="en-US" altLang="en-US" sz="1000">
                <a:solidFill>
                  <a:schemeClr val="tx1"/>
                </a:solidFill>
                <a:latin typeface="Arial"/>
              </a:rPr>
              <a:t>42</a:t>
            </a:fld>
            <a:endParaRPr lang="en-US" altLang="en-US" sz="1000">
              <a:solidFill>
                <a:schemeClr val="tx1"/>
              </a:solidFill>
              <a:latin typeface="Arial"/>
            </a:endParaRPr>
          </a:p>
        </p:txBody>
      </p:sp>
      <p:sp>
        <p:nvSpPr>
          <p:cNvPr id="87044"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a:p>
        </p:txBody>
      </p:sp>
      <p:sp>
        <p:nvSpPr>
          <p:cNvPr id="87045" name="Rectangle 3"/>
          <p:cNvSpPr>
            <a:spLocks noGrp="1"/>
          </p:cNvSpPr>
          <p:nvPr>
            <p:ph type="body" idx="1"/>
          </p:nvPr>
        </p:nvSpPr>
        <p:spPr>
          <a:xfrm>
            <a:off x="685800" y="1295400"/>
            <a:ext cx="8153400" cy="4953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Initial configuration: (S</a:t>
            </a:r>
            <a:r>
              <a:rPr lang="en-US" altLang="en-US" baseline="-25000"/>
              <a:t>0</a:t>
            </a:r>
            <a:r>
              <a:rPr lang="en-US" altLang="en-US"/>
              <a:t>, a</a:t>
            </a:r>
            <a:r>
              <a:rPr lang="en-US" altLang="en-US" baseline="-25000"/>
              <a:t>1</a:t>
            </a:r>
            <a:r>
              <a:rPr lang="en-US" altLang="en-US"/>
              <a:t>…a</a:t>
            </a:r>
            <a:r>
              <a:rPr lang="en-US" altLang="en-US" baseline="-25000"/>
              <a:t>n</a:t>
            </a:r>
            <a:r>
              <a:rPr lang="en-US" altLang="en-US"/>
              <a:t>$)</a:t>
            </a:r>
            <a:endParaRPr lang="en-US" altLang="en-US"/>
          </a:p>
          <a:p>
            <a:pPr lvl="0" eaLnBrk="1" hangingPunct="1"/>
            <a:r>
              <a:rPr lang="en-US" altLang="en-US"/>
              <a:t>Parser actions:</a:t>
            </a:r>
            <a:endParaRPr lang="en-US" altLang="en-US"/>
          </a:p>
          <a:p>
            <a:pPr lvl="1" eaLnBrk="1" hangingPunct="1"/>
            <a:r>
              <a:rPr lang="en-US" altLang="en-US"/>
              <a:t>For a Shift, the next symbol of input is pushed onto the stack, along with the state symbol that is part of the Shift specification in the Action table</a:t>
            </a:r>
            <a:endParaRPr lang="en-US" altLang="en-US"/>
          </a:p>
          <a:p>
            <a:pPr lvl="1" eaLnBrk="1" hangingPunct="1"/>
            <a:r>
              <a:rPr lang="en-US" altLang="en-US"/>
              <a:t>For a Reduce, remove the handle from the stack, along with its state symbols. Push the LHS of the rule. Push the state symbol from the GOTO table, using the state symbol just below the new LHS in the stack and the LHS of the new rule as the row and column into the GOTO table</a:t>
            </a:r>
            <a:endParaRPr lang="en-US" altLang="en-US"/>
          </a:p>
          <a:p>
            <a:pPr lvl="1" eaLnBrk="1" hangingPunct="1">
              <a:buNone/>
            </a:pPr>
            <a:endParaRPr lang="en-US" altLang="en-US" sz="2500"/>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8909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8909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79F20946-4925-4DCC-8286-75BBAE08AE57}" type="slidenum">
              <a:rPr lang="en-US" altLang="en-US" sz="1000">
                <a:solidFill>
                  <a:schemeClr val="tx1"/>
                </a:solidFill>
                <a:latin typeface="Arial"/>
              </a:rPr>
              <a:t>43</a:t>
            </a:fld>
            <a:endParaRPr lang="en-US" altLang="en-US" sz="1000">
              <a:solidFill>
                <a:schemeClr val="tx1"/>
              </a:solidFill>
              <a:latin typeface="Arial"/>
            </a:endParaRPr>
          </a:p>
        </p:txBody>
      </p:sp>
      <p:sp>
        <p:nvSpPr>
          <p:cNvPr id="89092"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sz="2800"/>
          </a:p>
        </p:txBody>
      </p:sp>
      <p:sp>
        <p:nvSpPr>
          <p:cNvPr id="89093"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Parser actions (continued):</a:t>
            </a:r>
            <a:endParaRPr lang="en-US" altLang="en-US"/>
          </a:p>
          <a:p>
            <a:pPr lvl="1" eaLnBrk="1" hangingPunct="1"/>
            <a:r>
              <a:rPr lang="en-US" altLang="en-US"/>
              <a:t>For an Accept, the parse is complete and no errors were found.</a:t>
            </a:r>
            <a:endParaRPr lang="en-US" altLang="en-US"/>
          </a:p>
          <a:p>
            <a:pPr lvl="1" eaLnBrk="1" hangingPunct="1"/>
            <a:r>
              <a:rPr lang="en-US" altLang="en-US"/>
              <a:t>For an Error, the parser calls an error-handling routine.</a:t>
            </a:r>
            <a:endParaRPr lang="en-US" altLang="en-US"/>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91138" name="Footer Placeholder 2"/>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91139" name="Slide Number Placeholder 3"/>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D537E852-E45F-4BAC-AA9F-281179B51E7E}" type="slidenum">
              <a:rPr lang="en-US" altLang="en-US" sz="1000">
                <a:solidFill>
                  <a:schemeClr val="tx1"/>
                </a:solidFill>
                <a:latin typeface="Arial"/>
              </a:rPr>
              <a:t>44</a:t>
            </a:fld>
            <a:endParaRPr lang="en-US" altLang="en-US" sz="1000">
              <a:solidFill>
                <a:schemeClr val="tx1"/>
              </a:solidFill>
              <a:latin typeface="Arial"/>
            </a:endParaRPr>
          </a:p>
        </p:txBody>
      </p:sp>
      <p:sp>
        <p:nvSpPr>
          <p:cNvPr id="91140" name="Rectangle 3"/>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LR Parsing Table</a:t>
            </a:r>
            <a:endParaRPr lang="en-US" altLang="en-US"/>
          </a:p>
        </p:txBody>
      </p:sp>
      <p:pic>
        <p:nvPicPr>
          <p:cNvPr id="91141" name="Picture 4"/>
          <p:cNvPicPr>
            <a:picLocks noChangeAspect="1"/>
          </p:cNvPicPr>
          <p:nvPr/>
        </p:nvPicPr>
        <p:blipFill>
          <a:blip r:embed="rId3"/>
          <a:stretch>
            <a:fillRect/>
          </a:stretch>
        </p:blipFill>
        <p:spPr>
          <a:xfrm>
            <a:off x="1981200" y="1435100"/>
            <a:ext cx="6172200" cy="4921250"/>
          </a:xfrm>
          <a:prstGeom prst="rect">
            <a:avLst/>
          </a:prstGeom>
          <a:noFill/>
          <a:ln>
            <a:noFill/>
            <a:miter lim="800000"/>
          </a:ln>
        </p:spPr>
      </p:pic>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93186"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93187"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121974C1-D4A1-48D7-A302-2DF6DD3FC61C}" type="slidenum">
              <a:rPr lang="en-US" altLang="en-US" sz="1000">
                <a:solidFill>
                  <a:schemeClr val="tx1"/>
                </a:solidFill>
                <a:latin typeface="Arial"/>
              </a:rPr>
              <a:t>45</a:t>
            </a:fld>
            <a:endParaRPr lang="en-US" altLang="en-US" sz="1000">
              <a:solidFill>
                <a:schemeClr val="tx1"/>
              </a:solidFill>
              <a:latin typeface="Arial"/>
            </a:endParaRPr>
          </a:p>
        </p:txBody>
      </p:sp>
      <p:sp>
        <p:nvSpPr>
          <p:cNvPr id="93188"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sym typeface="Symbol" pitchFamily="18" charset="2"/>
              </a:rPr>
              <a:t>Bottom-up Parsing</a:t>
            </a:r>
            <a:r>
              <a:rPr lang="en-US" altLang="en-US"/>
              <a:t> </a:t>
            </a:r>
            <a:r>
              <a:rPr lang="en-US" altLang="en-US" sz="2800"/>
              <a:t>(continued)</a:t>
            </a:r>
            <a:endParaRPr lang="en-US" altLang="en-US"/>
          </a:p>
        </p:txBody>
      </p:sp>
      <p:sp>
        <p:nvSpPr>
          <p:cNvPr id="93189"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A parser table can be generated from a given grammar with a tool, e.g., </a:t>
            </a:r>
            <a:r>
              <a:rPr lang="en-US" altLang="en-US" b="1">
                <a:latin typeface="Courier New" pitchFamily="49" charset="0"/>
              </a:rPr>
              <a:t>yacc</a:t>
            </a:r>
            <a:r>
              <a:rPr lang="en-US" altLang="en-US"/>
              <a:t> or </a:t>
            </a:r>
            <a:r>
              <a:rPr lang="en-US" altLang="en-US" b="1">
                <a:latin typeface="Courier New" pitchFamily="49" charset="0"/>
              </a:rPr>
              <a:t>bison</a:t>
            </a:r>
            <a:endParaRPr lang="en-US" altLang="en-US" b="1">
              <a:latin typeface="Courier New" pitchFamily="49" charset="0"/>
            </a:endParaRP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95234"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95235"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89845508-77AB-4B04-9249-AECFC74346D3}" type="slidenum">
              <a:rPr lang="en-US" altLang="en-US" sz="1000">
                <a:solidFill>
                  <a:schemeClr val="tx1"/>
                </a:solidFill>
                <a:latin typeface="Arial"/>
              </a:rPr>
              <a:t>46</a:t>
            </a:fld>
            <a:endParaRPr lang="en-US" altLang="en-US" sz="1000">
              <a:solidFill>
                <a:schemeClr val="tx1"/>
              </a:solidFill>
              <a:latin typeface="Arial"/>
            </a:endParaRPr>
          </a:p>
        </p:txBody>
      </p:sp>
      <p:sp>
        <p:nvSpPr>
          <p:cNvPr id="95236"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Summary</a:t>
            </a:r>
            <a:endParaRPr lang="en-US" altLang="en-US"/>
          </a:p>
        </p:txBody>
      </p:sp>
      <p:sp>
        <p:nvSpPr>
          <p:cNvPr id="95237"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lnSpc>
                <a:spcPct val="90000"/>
              </a:lnSpc>
            </a:pPr>
            <a:r>
              <a:rPr lang="en-US" altLang="en-US" sz="2400"/>
              <a:t>Syntax analysis is a common part of language implementation</a:t>
            </a:r>
            <a:endParaRPr lang="en-US" altLang="en-US" sz="2400"/>
          </a:p>
          <a:p>
            <a:pPr lvl="0" eaLnBrk="1" hangingPunct="1">
              <a:lnSpc>
                <a:spcPct val="90000"/>
              </a:lnSpc>
            </a:pPr>
            <a:r>
              <a:rPr lang="en-US" altLang="en-US" sz="2400"/>
              <a:t>A lexical analyzer is a pattern matcher that isolates small-scale parts of a program</a:t>
            </a:r>
            <a:endParaRPr lang="en-US" altLang="en-US" sz="2400"/>
          </a:p>
          <a:p>
            <a:pPr lvl="1" eaLnBrk="1" hangingPunct="1">
              <a:lnSpc>
                <a:spcPct val="90000"/>
              </a:lnSpc>
            </a:pPr>
            <a:r>
              <a:rPr lang="en-US" altLang="en-US" sz="2000"/>
              <a:t>Detects syntax errors</a:t>
            </a:r>
            <a:endParaRPr lang="en-US" altLang="en-US" sz="2000"/>
          </a:p>
          <a:p>
            <a:pPr lvl="1" eaLnBrk="1" hangingPunct="1">
              <a:lnSpc>
                <a:spcPct val="90000"/>
              </a:lnSpc>
            </a:pPr>
            <a:r>
              <a:rPr lang="en-US" altLang="en-US" sz="2000"/>
              <a:t>Produces a parse tree</a:t>
            </a:r>
            <a:endParaRPr lang="en-US" altLang="en-US" sz="2000"/>
          </a:p>
          <a:p>
            <a:pPr lvl="0" eaLnBrk="1" hangingPunct="1">
              <a:lnSpc>
                <a:spcPct val="90000"/>
              </a:lnSpc>
            </a:pPr>
            <a:r>
              <a:rPr lang="en-US" altLang="en-US" sz="2400"/>
              <a:t>A recursive-descent parser is an LL parser</a:t>
            </a:r>
            <a:endParaRPr lang="en-US" altLang="en-US" sz="2400"/>
          </a:p>
          <a:p>
            <a:pPr lvl="1" eaLnBrk="1" hangingPunct="1">
              <a:lnSpc>
                <a:spcPct val="90000"/>
              </a:lnSpc>
            </a:pPr>
            <a:r>
              <a:rPr lang="en-US" altLang="en-US" sz="2000"/>
              <a:t>EBNF</a:t>
            </a:r>
            <a:endParaRPr lang="en-US" altLang="en-US" sz="2000"/>
          </a:p>
          <a:p>
            <a:pPr lvl="0" eaLnBrk="1" hangingPunct="1">
              <a:lnSpc>
                <a:spcPct val="90000"/>
              </a:lnSpc>
            </a:pPr>
            <a:r>
              <a:rPr lang="en-US" altLang="en-US" sz="2400"/>
              <a:t>Parsing problem for bottom-up parsers: find the substring of current sentential form</a:t>
            </a:r>
            <a:endParaRPr lang="en-US" altLang="en-US" sz="2400"/>
          </a:p>
          <a:p>
            <a:pPr lvl="0" eaLnBrk="1" hangingPunct="1">
              <a:lnSpc>
                <a:spcPct val="90000"/>
              </a:lnSpc>
            </a:pPr>
            <a:r>
              <a:rPr lang="en-US" altLang="en-US" sz="2400"/>
              <a:t>The LR family of shift-reduce parsers is the most common bottom-up parsing approach</a:t>
            </a:r>
            <a:endParaRPr lang="en-US" altLang="en-US" sz="2400"/>
          </a:p>
          <a:p>
            <a:pPr lvl="0" eaLnBrk="1" hangingPunct="1">
              <a:lnSpc>
                <a:spcPct val="90000"/>
              </a:lnSpc>
            </a:pPr>
            <a:endParaRPr lang="en-US" altLang="en-US" sz="2400"/>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12290"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12291"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F7818B54-0AB9-41C2-A28B-CECCD7B55755}" type="slidenum">
              <a:rPr lang="en-US" altLang="en-US" sz="1000">
                <a:solidFill>
                  <a:schemeClr val="tx1"/>
                </a:solidFill>
                <a:latin typeface="Arial"/>
              </a:rPr>
              <a:t>5</a:t>
            </a:fld>
            <a:endParaRPr lang="en-US" altLang="en-US" sz="1000">
              <a:solidFill>
                <a:schemeClr val="tx1"/>
              </a:solidFill>
              <a:latin typeface="Arial"/>
            </a:endParaRPr>
          </a:p>
        </p:txBody>
      </p:sp>
      <p:sp>
        <p:nvSpPr>
          <p:cNvPr id="12292" name="Rectangle 2"/>
          <p:cNvSpPr>
            <a:spLocks noGrp="1"/>
          </p:cNvSpPr>
          <p:nvPr>
            <p:ph type="title"/>
          </p:nvPr>
        </p:nvSpPr>
        <p:spPr>
          <a:xfrm>
            <a:off x="609600" y="1524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sz="3200"/>
              <a:t>Advantages of Using BNF to Describe Syntax</a:t>
            </a:r>
            <a:endParaRPr lang="en-US" altLang="en-US" sz="3200"/>
          </a:p>
        </p:txBody>
      </p:sp>
      <p:sp>
        <p:nvSpPr>
          <p:cNvPr id="12293"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Provides a clear and concise syntax description</a:t>
            </a:r>
            <a:endParaRPr lang="en-US" altLang="en-US"/>
          </a:p>
          <a:p>
            <a:pPr lvl="0" eaLnBrk="1" hangingPunct="1"/>
            <a:r>
              <a:rPr lang="en-US" altLang="en-US"/>
              <a:t>The parser can be based directly on the BNF</a:t>
            </a:r>
            <a:endParaRPr lang="en-US" altLang="en-US"/>
          </a:p>
          <a:p>
            <a:pPr lvl="0" eaLnBrk="1" hangingPunct="1"/>
            <a:r>
              <a:rPr lang="en-US" altLang="en-US"/>
              <a:t>Parsers based on BNF are easy to maintain</a:t>
            </a:r>
            <a:endParaRPr lang="en-US" altLang="en-US"/>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14338"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14339"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6C46A5DD-E22A-44A3-891C-B42D58438C7F}" type="slidenum">
              <a:rPr lang="en-US" altLang="en-US" sz="1000">
                <a:solidFill>
                  <a:schemeClr val="tx1"/>
                </a:solidFill>
                <a:latin typeface="Arial"/>
              </a:rPr>
              <a:t>6</a:t>
            </a:fld>
            <a:endParaRPr lang="en-US" altLang="en-US" sz="1000">
              <a:solidFill>
                <a:schemeClr val="tx1"/>
              </a:solidFill>
              <a:latin typeface="Arial"/>
            </a:endParaRPr>
          </a:p>
        </p:txBody>
      </p:sp>
      <p:sp>
        <p:nvSpPr>
          <p:cNvPr id="14340" name="Rectangle 2"/>
          <p:cNvSpPr>
            <a:spLocks noGrp="1"/>
          </p:cNvSpPr>
          <p:nvPr>
            <p:ph type="title"/>
          </p:nvPr>
        </p:nvSpPr>
        <p:spPr>
          <a:xfrm>
            <a:off x="609600" y="2286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sz="3200"/>
              <a:t>Reasons to Separate Lexical and Syntax Analysis</a:t>
            </a:r>
            <a:endParaRPr lang="en-US" altLang="en-US" sz="3200"/>
          </a:p>
        </p:txBody>
      </p:sp>
      <p:sp>
        <p:nvSpPr>
          <p:cNvPr id="14341"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i="1"/>
              <a:t>Simplicity</a:t>
            </a:r>
            <a:r>
              <a:rPr lang="en-US" altLang="en-US"/>
              <a:t> - less complex approaches can be used for lexical analysis; separating them simplifies the parser</a:t>
            </a:r>
            <a:endParaRPr lang="en-US" altLang="en-US"/>
          </a:p>
          <a:p>
            <a:pPr lvl="0" eaLnBrk="1" hangingPunct="1"/>
            <a:r>
              <a:rPr lang="en-US" altLang="en-US" i="1"/>
              <a:t>Efficiency</a:t>
            </a:r>
            <a:r>
              <a:rPr lang="en-US" altLang="en-US"/>
              <a:t> - separation allows optimization of the lexical analyzer</a:t>
            </a:r>
            <a:endParaRPr lang="en-US" altLang="en-US"/>
          </a:p>
          <a:p>
            <a:pPr lvl="0" eaLnBrk="1" hangingPunct="1"/>
            <a:r>
              <a:rPr lang="en-US" altLang="en-US" i="1"/>
              <a:t>Portability</a:t>
            </a:r>
            <a:r>
              <a:rPr lang="en-US" altLang="en-US"/>
              <a:t> - parts of the lexical analyzer may not be portable, but the parser always is portable</a:t>
            </a:r>
            <a:endParaRPr lang="en-US" altLang="en-US"/>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16386"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16387"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21111BA5-C503-47FC-8D2A-08A64FB3BBE1}" type="slidenum">
              <a:rPr lang="en-US" altLang="en-US" sz="1000">
                <a:solidFill>
                  <a:schemeClr val="tx1"/>
                </a:solidFill>
                <a:latin typeface="Arial"/>
              </a:rPr>
              <a:t>7</a:t>
            </a:fld>
            <a:endParaRPr lang="en-US" altLang="en-US" sz="1000">
              <a:solidFill>
                <a:schemeClr val="tx1"/>
              </a:solidFill>
              <a:latin typeface="Arial"/>
            </a:endParaRPr>
          </a:p>
        </p:txBody>
      </p:sp>
      <p:sp>
        <p:nvSpPr>
          <p:cNvPr id="16388"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Lexical Analysis</a:t>
            </a:r>
            <a:endParaRPr lang="en-US" altLang="en-US"/>
          </a:p>
        </p:txBody>
      </p:sp>
      <p:sp>
        <p:nvSpPr>
          <p:cNvPr id="16389"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a:t>A lexical analyzer is a pattern matcher for character strings</a:t>
            </a:r>
            <a:endParaRPr lang="en-US" altLang="en-US"/>
          </a:p>
          <a:p>
            <a:pPr lvl="0" eaLnBrk="1" hangingPunct="1"/>
            <a:r>
              <a:rPr lang="en-US" altLang="en-US"/>
              <a:t>A lexical analyzer is a “front-end” for the parser</a:t>
            </a:r>
            <a:endParaRPr lang="en-US" altLang="en-US"/>
          </a:p>
          <a:p>
            <a:pPr lvl="0" eaLnBrk="1" hangingPunct="1"/>
            <a:r>
              <a:rPr lang="en-US" altLang="en-US"/>
              <a:t>Identifies substrings of the source program that belong together - </a:t>
            </a:r>
            <a:r>
              <a:rPr lang="en-US" altLang="en-US" i="1"/>
              <a:t>lexemes</a:t>
            </a:r>
            <a:endParaRPr lang="en-US" altLang="en-US" i="1"/>
          </a:p>
          <a:p>
            <a:pPr lvl="1" eaLnBrk="1" hangingPunct="1"/>
            <a:r>
              <a:rPr lang="en-US" altLang="en-US"/>
              <a:t>Lexemes match a character pattern, which is associated with a lexical category called a </a:t>
            </a:r>
            <a:r>
              <a:rPr lang="en-US" altLang="en-US" i="1"/>
              <a:t>token</a:t>
            </a:r>
            <a:endParaRPr lang="en-US" altLang="en-US" i="1"/>
          </a:p>
          <a:p>
            <a:pPr lvl="1" eaLnBrk="1" hangingPunct="1"/>
            <a:r>
              <a:rPr lang="en-US" altLang="en-US">
                <a:latin typeface="Courier New" pitchFamily="49" charset="0"/>
              </a:rPr>
              <a:t>sum</a:t>
            </a:r>
            <a:r>
              <a:rPr lang="en-US" altLang="en-US"/>
              <a:t> is a lexeme; its token may be </a:t>
            </a:r>
            <a:r>
              <a:rPr lang="en-US" altLang="en-US">
                <a:latin typeface="Courier New" pitchFamily="49" charset="0"/>
              </a:rPr>
              <a:t>IDENT</a:t>
            </a:r>
            <a:endParaRPr lang="en-US" altLang="en-US">
              <a:latin typeface="Courier New" pitchFamily="49" charset="0"/>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18434"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18435"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4598EF4E-7063-4B13-80E9-17DF9D95E947}" type="slidenum">
              <a:rPr lang="en-US" altLang="en-US" sz="1000">
                <a:solidFill>
                  <a:schemeClr val="tx1"/>
                </a:solidFill>
                <a:latin typeface="Arial"/>
              </a:rPr>
              <a:t>8</a:t>
            </a:fld>
            <a:endParaRPr lang="en-US" altLang="en-US" sz="1000">
              <a:solidFill>
                <a:schemeClr val="tx1"/>
              </a:solidFill>
              <a:latin typeface="Arial"/>
            </a:endParaRPr>
          </a:p>
        </p:txBody>
      </p:sp>
      <p:sp>
        <p:nvSpPr>
          <p:cNvPr id="18436"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Lexical Analysis </a:t>
            </a:r>
            <a:r>
              <a:rPr lang="en-US" altLang="en-US" sz="2800"/>
              <a:t>(continued)</a:t>
            </a:r>
            <a:endParaRPr lang="en-US" altLang="en-US"/>
          </a:p>
        </p:txBody>
      </p:sp>
      <p:sp>
        <p:nvSpPr>
          <p:cNvPr id="18437"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0" eaLnBrk="1" hangingPunct="1"/>
            <a:r>
              <a:rPr lang="en-US" altLang="en-US" sz="2400"/>
              <a:t>The lexical analyzer is usually a function that is called by the parser when it needs the next token</a:t>
            </a:r>
            <a:endParaRPr lang="en-US" altLang="en-US" sz="2400"/>
          </a:p>
          <a:p>
            <a:pPr lvl="0" eaLnBrk="1" hangingPunct="1"/>
            <a:r>
              <a:rPr lang="en-US" altLang="en-US" sz="2400"/>
              <a:t>Three approaches to building a lexical analyzer:</a:t>
            </a:r>
            <a:endParaRPr lang="en-US" altLang="en-US" sz="2400"/>
          </a:p>
          <a:p>
            <a:pPr lvl="1" eaLnBrk="1" hangingPunct="1"/>
            <a:r>
              <a:rPr lang="en-US" altLang="en-US" sz="2000"/>
              <a:t>Write a formal description of the tokens and use a software tool that constructs a table-driven lexical analyzer from such a description</a:t>
            </a:r>
            <a:endParaRPr lang="en-US" altLang="en-US" sz="2000"/>
          </a:p>
          <a:p>
            <a:pPr lvl="1" eaLnBrk="1" hangingPunct="1"/>
            <a:r>
              <a:rPr lang="en-US" altLang="en-US" sz="2000"/>
              <a:t>Design a state diagram that describes the tokens and write a program that implements the state diagram</a:t>
            </a:r>
            <a:endParaRPr lang="en-US" altLang="en-US" sz="2000"/>
          </a:p>
          <a:p>
            <a:pPr lvl="1" eaLnBrk="1" hangingPunct="1"/>
            <a:r>
              <a:rPr lang="en-US" altLang="en-US" sz="2000"/>
              <a:t>Design a state diagram that describes the tokens and hand-construct a table-driven implementation of the state diagram</a:t>
            </a:r>
            <a:endParaRPr lang="en-US" altLang="en-US" sz="2000"/>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p:sp>
        <p:nvSpPr>
          <p:cNvPr id="20482" name="Footer Placeholder 3"/>
          <p:cNvSpPr>
            <a:spLocks noGrp="1"/>
          </p:cNvSpPr>
          <p:nvPr>
            <p:ph type="ftr" idx="10"/>
          </p:nvPr>
        </p:nvSpPr>
        <p:spPr>
          <a:xfrm>
            <a:off x="685800" y="6248400"/>
            <a:ext cx="4191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spcBef>
                <a:spcPct val="0"/>
              </a:spcBef>
              <a:buNone/>
            </a:pPr>
            <a:r>
              <a:rPr lang="en-US" altLang="en-US" sz="1000">
                <a:solidFill>
                  <a:schemeClr val="tx1"/>
                </a:solidFill>
                <a:latin typeface="Arial"/>
              </a:rPr>
              <a:t>Copyright © 2018 Pearson. All rights reserved.</a:t>
            </a:r>
            <a:endParaRPr lang="en-US" altLang="en-US" sz="1000">
              <a:solidFill>
                <a:schemeClr val="tx1"/>
              </a:solidFill>
              <a:latin typeface="Arial"/>
            </a:endParaRPr>
          </a:p>
        </p:txBody>
      </p:sp>
      <p:sp>
        <p:nvSpPr>
          <p:cNvPr id="20483" name="Slide Number Placeholder 4"/>
          <p:cNvSpPr>
            <a:spLocks noGrp="1"/>
          </p:cNvSpPr>
          <p:nvPr>
            <p:ph type="sldNum" idx="11"/>
          </p:nvPr>
        </p:nvSpPr>
        <p:spPr>
          <a:xfrm>
            <a:off x="6934200" y="6248400"/>
            <a:ext cx="1905000" cy="457200"/>
          </a:xfrm>
          <a:prstGeom prst="rect">
            <a:avLst/>
          </a:prstGeom>
          <a:noFill/>
          <a:ln>
            <a:noFill/>
            <a:miter lim="800000"/>
          </a:ln>
        </p:spPr>
        <p:txBody>
          <a:bodyPr anchor="b"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marL="0" lvl="0" indent="0" algn="r">
              <a:spcBef>
                <a:spcPct val="0"/>
              </a:spcBef>
              <a:buNone/>
            </a:pPr>
            <a:r>
              <a:rPr lang="en-US" altLang="en-US" sz="1000">
                <a:solidFill>
                  <a:schemeClr val="tx1"/>
                </a:solidFill>
                <a:latin typeface="Arial"/>
              </a:rPr>
              <a:t>1-</a:t>
            </a:r>
            <a:fld id="{EFC5FFF2-9541-4590-8F0C-23B433A11245}" type="slidenum">
              <a:rPr lang="en-US" altLang="en-US" sz="1000">
                <a:solidFill>
                  <a:schemeClr val="tx1"/>
                </a:solidFill>
                <a:latin typeface="Arial"/>
              </a:rPr>
              <a:t>9</a:t>
            </a:fld>
            <a:endParaRPr lang="en-US" altLang="en-US" sz="1000">
              <a:solidFill>
                <a:schemeClr val="tx1"/>
              </a:solidFill>
              <a:latin typeface="Arial"/>
            </a:endParaRPr>
          </a:p>
        </p:txBody>
      </p:sp>
      <p:sp>
        <p:nvSpPr>
          <p:cNvPr id="20484" name="Rectangle 2"/>
          <p:cNvSpPr>
            <a:spLocks noGrp="1"/>
          </p:cNvSpPr>
          <p:nvPr>
            <p:ph type="title"/>
          </p:nvPr>
        </p:nvSpPr>
        <p:spPr>
          <a:xfrm>
            <a:off x="609600" y="381000"/>
            <a:ext cx="8153400" cy="1143000"/>
          </a:xfrm>
          <a:noFill/>
          <a:ln>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rgbClr val="666699"/>
                </a:solidFill>
                <a:latin typeface="Lucida Sans Unicode" pitchFamily="34" charset="0"/>
                <a:ea typeface="Lucida Sans Unicode" pitchFamily="34" charset="0"/>
                <a:cs typeface="+mj-cs"/>
              </a:defRPr>
            </a:lvl1pPr>
          </a:lstStyle>
          <a:p>
            <a:pPr lvl="0" eaLnBrk="1" hangingPunct="1"/>
            <a:r>
              <a:rPr lang="en-US" altLang="en-US"/>
              <a:t>State Diagram Design</a:t>
            </a:r>
            <a:endParaRPr lang="en-US" altLang="en-US"/>
          </a:p>
        </p:txBody>
      </p:sp>
      <p:sp>
        <p:nvSpPr>
          <p:cNvPr id="20485" name="Rectangle 3"/>
          <p:cNvSpPr>
            <a:spLocks noGrp="1"/>
          </p:cNvSpPr>
          <p:nvPr>
            <p:ph type="body" idx="1"/>
          </p:nvPr>
        </p:nvSpPr>
        <p:spPr>
          <a:xfrm>
            <a:off x="609600" y="1600200"/>
            <a:ext cx="8153400" cy="45720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accent2"/>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accent2"/>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100" b="0" i="0" u="none" baseline="0">
                <a:solidFill>
                  <a:srgbClr val="666699"/>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chemeClr val="accent2"/>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1800" b="0" i="0" u="none" baseline="0">
                <a:solidFill>
                  <a:srgbClr val="666699"/>
                </a:solidFill>
                <a:latin typeface="+mn-lt"/>
                <a:ea typeface="+mn-ea"/>
                <a:cs typeface="+mn-cs"/>
              </a:defRPr>
            </a:lvl5pPr>
            <a:lvl6pPr marL="2514600" indent="-228600" algn="l" rtl="0" fontAlgn="base">
              <a:spcBef>
                <a:spcPct val="20000"/>
              </a:spcBef>
              <a:spcAft>
                <a:spcPct val="0"/>
              </a:spcAft>
              <a:buChar char="»"/>
              <a:defRPr lang="en-US" altLang="en-US">
                <a:solidFill>
                  <a:srgbClr val="666699"/>
                </a:solidFill>
                <a:latin typeface="+mn-lt"/>
                <a:ea typeface="+mn-ea"/>
                <a:cs typeface="+mn-cs"/>
              </a:defRPr>
            </a:lvl6pPr>
            <a:lvl7pPr marL="2971800" indent="-228600" algn="l" rtl="0" fontAlgn="base">
              <a:spcBef>
                <a:spcPct val="20000"/>
              </a:spcBef>
              <a:spcAft>
                <a:spcPct val="0"/>
              </a:spcAft>
              <a:buChar char="»"/>
              <a:defRPr lang="en-US" altLang="en-US">
                <a:solidFill>
                  <a:srgbClr val="666699"/>
                </a:solidFill>
                <a:latin typeface="+mn-lt"/>
                <a:ea typeface="+mn-ea"/>
                <a:cs typeface="+mn-cs"/>
              </a:defRPr>
            </a:lvl7pPr>
            <a:lvl8pPr marL="3429000" indent="-228600" algn="l" rtl="0" fontAlgn="base">
              <a:spcBef>
                <a:spcPct val="20000"/>
              </a:spcBef>
              <a:spcAft>
                <a:spcPct val="0"/>
              </a:spcAft>
              <a:buChar char="»"/>
              <a:defRPr lang="en-US" altLang="en-US">
                <a:solidFill>
                  <a:srgbClr val="666699"/>
                </a:solidFill>
                <a:latin typeface="+mn-lt"/>
                <a:ea typeface="+mn-ea"/>
                <a:cs typeface="+mn-cs"/>
              </a:defRPr>
            </a:lvl8pPr>
            <a:lvl9pPr marL="3886200" indent="-228600" algn="l" rtl="0" fontAlgn="base">
              <a:spcBef>
                <a:spcPct val="20000"/>
              </a:spcBef>
              <a:spcAft>
                <a:spcPct val="0"/>
              </a:spcAft>
              <a:buChar char="»"/>
              <a:defRPr lang="en-US" altLang="en-US">
                <a:solidFill>
                  <a:srgbClr val="666699"/>
                </a:solidFill>
                <a:latin typeface="+mn-lt"/>
                <a:ea typeface="+mn-ea"/>
                <a:cs typeface="+mn-cs"/>
              </a:defRPr>
            </a:lvl9pPr>
          </a:lstStyle>
          <a:p>
            <a:pPr lvl="1" eaLnBrk="1" hangingPunct="1"/>
            <a:r>
              <a:rPr lang="en-US" altLang="en-US"/>
              <a:t>A naïve state diagram would have a transition from every state on every character in the source language - such a diagram would be very large!</a:t>
            </a:r>
            <a:endParaRPr lang="en-US" altLang="en-US"/>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0.06.14"/>
  <p:tag name="AS_TITLE" val="Aspose.Slides for .NET 2.0"/>
  <p:tag name="AS_VERSION" val="20.6"/>
</p:tagLst>
</file>

<file path=ppt/theme/theme1.xml><?xml version="1.0" encoding="utf-8"?>
<a:theme xmlns:r="http://schemas.openxmlformats.org/officeDocument/2006/relationships"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Pearson Education</Company>
  <PresentationFormat>On-screen Show (4:3)</PresentationFormat>
  <Paragraphs>372</Paragraphs>
  <Slides>46</Slides>
  <Notes>45</Notes>
  <TotalTime>661</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46</vt:i4>
      </vt:variant>
    </vt:vector>
  </HeadingPairs>
  <TitlesOfParts>
    <vt:vector baseType="lpstr" size="55">
      <vt:lpstr>Arial</vt:lpstr>
      <vt:lpstr>Times</vt:lpstr>
      <vt:lpstr>Lucida Sans Unicode</vt:lpstr>
      <vt:lpstr>Courier</vt:lpstr>
      <vt:lpstr>Courier New</vt:lpstr>
      <vt:lpstr>Wingdings</vt:lpstr>
      <vt:lpstr>Symbol</vt:lpstr>
      <vt:lpstr>Calibri</vt:lpstr>
      <vt:lpstr>1_sebesta</vt:lpstr>
      <vt:lpstr>Chapter 4</vt:lpstr>
      <vt:lpstr>Chapter 4 Topics</vt:lpstr>
      <vt:lpstr>Introduction</vt:lpstr>
      <vt:lpstr>Syntax Analysis</vt:lpstr>
      <vt:lpstr>Advantages of Using BNF to Describe Syntax</vt:lpstr>
      <vt:lpstr>Reasons to Separate Lexical and Syntax Analysis</vt:lpstr>
      <vt:lpstr>Lexical Analysis</vt:lpstr>
      <vt:lpstr>Lexical Analysis (continued)</vt:lpstr>
      <vt:lpstr>State Diagram Design</vt:lpstr>
      <vt:lpstr>Lexical Analysis (continued)</vt:lpstr>
      <vt:lpstr>Lexical Analysis (continued)</vt:lpstr>
      <vt:lpstr>Lexical Analysis (continued)</vt:lpstr>
      <vt:lpstr>State Diagram</vt:lpstr>
      <vt:lpstr>Lexical Analyzer</vt:lpstr>
      <vt:lpstr>The Parsing Problem</vt:lpstr>
      <vt:lpstr>The Parsing Problem (continued)</vt:lpstr>
      <vt:lpstr>The Parsing Problem (continued)</vt:lpstr>
      <vt:lpstr>The Parsing Problem (continued)</vt:lpstr>
      <vt:lpstr>The Parsing Problem (continued)</vt:lpstr>
      <vt:lpstr>Recursive-Descent Parsing</vt:lpstr>
      <vt:lpstr>Recursive-Descent Parsing (continued)</vt:lpstr>
      <vt:lpstr>Recursive-Descent Parsing (continued)</vt:lpstr>
      <vt:lpstr>Recursive-Descent Parsing (continued)</vt:lpstr>
      <vt:lpstr>Recursive-Descent Parsing (continued)</vt:lpstr>
      <vt:lpstr>Recursive-Descent Parsing (continued)</vt:lpstr>
      <vt:lpstr>Recursive-Descent Parsing (continued)</vt:lpstr>
      <vt:lpstr>Recursive-Descent Parsing (continued)</vt:lpstr>
      <vt:lpstr>Recursive-Descent Parsing (continued)</vt:lpstr>
      <vt:lpstr>Recursive-Descent Parsing (continued)</vt:lpstr>
      <vt:lpstr>Recursive-Descent Parsing (continued)</vt:lpstr>
      <vt:lpstr>Recursive-Descent Parsing (continued)</vt:lpstr>
      <vt:lpstr>Recursive-Descent Parsing (continued)</vt:lpstr>
      <vt:lpstr>Bottom-up Parsing</vt:lpstr>
      <vt:lpstr>Bottom-up Parsing (continued)</vt:lpstr>
      <vt:lpstr>Bottom-up Parsing (continued)</vt:lpstr>
      <vt:lpstr>Bottom-up Parsing (continued)</vt:lpstr>
      <vt:lpstr>Bottom-up Parsing (continued)</vt:lpstr>
      <vt:lpstr>Bottom-up Parsing (continued)</vt:lpstr>
      <vt:lpstr>Bottom-up Parsing (continued)</vt:lpstr>
      <vt:lpstr>Bottom-up Parsing (continued)</vt:lpstr>
      <vt:lpstr>Structure of An LR Parser</vt:lpstr>
      <vt:lpstr>Bottom-up Parsing (continued)</vt:lpstr>
      <vt:lpstr>Bottom-up Parsing (continued)</vt:lpstr>
      <vt:lpstr>LR Parsing Table</vt:lpstr>
      <vt:lpstr>Bottom-up Parsing (continued)</vt:lpstr>
      <vt:lpstr>Summary</vt:lpstr>
    </vt:vector>
  </TitlesOfParts>
  <LinksUpToDate>0</LinksUpToDate>
  <SharedDoc>0</SharedDoc>
  <HyperlinksChanged>0</HyperlinksChanged>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Chapter 1</dc:title>
  <cp:revision>38</cp:revision>
  <dcterms:created xsi:type="dcterms:W3CDTF">2003-08-01T12:29:19Z</dcterms:created>
  <dcterms:modified xsi:type="dcterms:W3CDTF">2023-04-28T20:41:55Z</dcterms:modified>
</cp:coreProperties>
</file>